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1"/>
  </p:sldMasterIdLst>
  <p:notesMasterIdLst>
    <p:notesMasterId r:id="rId20"/>
  </p:notesMasterIdLst>
  <p:handoutMasterIdLst>
    <p:handoutMasterId r:id="rId21"/>
  </p:handoutMasterIdLst>
  <p:sldIdLst>
    <p:sldId id="538" r:id="rId2"/>
    <p:sldId id="569" r:id="rId3"/>
    <p:sldId id="578" r:id="rId4"/>
    <p:sldId id="583" r:id="rId5"/>
    <p:sldId id="579" r:id="rId6"/>
    <p:sldId id="580" r:id="rId7"/>
    <p:sldId id="582" r:id="rId8"/>
    <p:sldId id="576" r:id="rId9"/>
    <p:sldId id="585" r:id="rId10"/>
    <p:sldId id="589" r:id="rId11"/>
    <p:sldId id="586" r:id="rId12"/>
    <p:sldId id="587" r:id="rId13"/>
    <p:sldId id="588" r:id="rId14"/>
    <p:sldId id="590" r:id="rId15"/>
    <p:sldId id="572" r:id="rId16"/>
    <p:sldId id="545" r:id="rId17"/>
    <p:sldId id="573" r:id="rId18"/>
    <p:sldId id="574" r:id="rId19"/>
  </p:sldIdLst>
  <p:sldSz cx="12192000"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33CC"/>
    <a:srgbClr val="FF0066"/>
    <a:srgbClr val="0000FF"/>
    <a:srgbClr val="33CC33"/>
    <a:srgbClr val="00FFFF"/>
    <a:srgbClr val="6600FF"/>
    <a:srgbClr val="CC66FF"/>
    <a:srgbClr val="62832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5BF745-30B1-48C3-93AB-E3FB9EFA2056}" v="28" dt="2022-05-07T06:24:13.134"/>
    <p1510:client id="{2AE3746F-FF0F-4930-BE59-BCC5FA0358BA}" v="1" dt="2022-05-06T06:30:11.674"/>
    <p1510:client id="{3F128729-E3DE-4D17-B5B3-9D530DEFF796}" v="335" dt="2022-05-06T06:14:51.202"/>
    <p1510:client id="{47DD70EE-F739-4714-9E95-224D24C70265}" v="22" dt="2022-05-06T06:42:55.003"/>
    <p1510:client id="{554B32AD-14C2-45D2-B063-4D7E4CDAB190}" v="640" dt="2022-05-06T07:51:58.816"/>
    <p1510:client id="{7B1D6935-83CD-4936-8F18-CA8BCD8AB93E}" v="603" dt="2022-05-06T05:11:30.413"/>
    <p1510:client id="{8D11EB38-EB47-438F-80C4-7DFEFF600AA3}" v="234" dt="2022-05-06T06:06:20.344"/>
    <p1510:client id="{9698DD6D-3345-44BC-9BF3-1973A8730552}" v="978" dt="2022-05-06T05:09:20.356"/>
    <p1510:client id="{D9F15439-D30B-4BDC-BE78-ED4C56984766}" v="1808" dt="2022-05-06T07:53:21.712"/>
    <p1510:client id="{FBE7B904-F940-4AC3-BB5D-7535E270536B}" v="180" dt="2022-05-06T04:28:47.9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47DD70EE-F739-4714-9E95-224D24C70265}"/>
    <pc:docChg chg="modSld">
      <pc:chgData name="Guest User" userId="" providerId="Windows Live" clId="Web-{47DD70EE-F739-4714-9E95-224D24C70265}" dt="2022-05-06T06:42:55.003" v="20" actId="1076"/>
      <pc:docMkLst>
        <pc:docMk/>
      </pc:docMkLst>
      <pc:sldChg chg="addSp delSp modSp">
        <pc:chgData name="Guest User" userId="" providerId="Windows Live" clId="Web-{47DD70EE-F739-4714-9E95-224D24C70265}" dt="2022-05-06T06:42:55.003" v="20" actId="1076"/>
        <pc:sldMkLst>
          <pc:docMk/>
          <pc:sldMk cId="1343314943" sldId="576"/>
        </pc:sldMkLst>
        <pc:picChg chg="mod">
          <ac:chgData name="Guest User" userId="" providerId="Windows Live" clId="Web-{47DD70EE-F739-4714-9E95-224D24C70265}" dt="2022-05-06T06:42:55.003" v="20" actId="1076"/>
          <ac:picMkLst>
            <pc:docMk/>
            <pc:sldMk cId="1343314943" sldId="576"/>
            <ac:picMk id="7" creationId="{EBE2EDA5-14EC-6023-627B-6EC557CE2164}"/>
          </ac:picMkLst>
        </pc:picChg>
        <pc:picChg chg="mod">
          <ac:chgData name="Guest User" userId="" providerId="Windows Live" clId="Web-{47DD70EE-F739-4714-9E95-224D24C70265}" dt="2022-05-06T06:42:50.878" v="19" actId="1076"/>
          <ac:picMkLst>
            <pc:docMk/>
            <pc:sldMk cId="1343314943" sldId="576"/>
            <ac:picMk id="8" creationId="{D052467A-39DB-DDA1-A1E2-C17DFBE0EC5F}"/>
          </ac:picMkLst>
        </pc:picChg>
        <pc:picChg chg="mod">
          <ac:chgData name="Guest User" userId="" providerId="Windows Live" clId="Web-{47DD70EE-F739-4714-9E95-224D24C70265}" dt="2022-05-06T06:41:15.906" v="16" actId="1076"/>
          <ac:picMkLst>
            <pc:docMk/>
            <pc:sldMk cId="1343314943" sldId="576"/>
            <ac:picMk id="9" creationId="{0E8E29DB-5B0D-7340-AC43-859C568A88AC}"/>
          </ac:picMkLst>
        </pc:picChg>
        <pc:picChg chg="mod">
          <ac:chgData name="Guest User" userId="" providerId="Windows Live" clId="Web-{47DD70EE-F739-4714-9E95-224D24C70265}" dt="2022-05-06T06:41:01.094" v="10" actId="1076"/>
          <ac:picMkLst>
            <pc:docMk/>
            <pc:sldMk cId="1343314943" sldId="576"/>
            <ac:picMk id="10" creationId="{92883C52-949D-C22A-79F5-A8F654AD478F}"/>
          </ac:picMkLst>
        </pc:picChg>
        <pc:picChg chg="mod">
          <ac:chgData name="Guest User" userId="" providerId="Windows Live" clId="Web-{47DD70EE-F739-4714-9E95-224D24C70265}" dt="2022-05-06T06:39:47.998" v="0" actId="1076"/>
          <ac:picMkLst>
            <pc:docMk/>
            <pc:sldMk cId="1343314943" sldId="576"/>
            <ac:picMk id="11" creationId="{90482F14-C845-BC6D-F5A3-26B338CD3AB5}"/>
          </ac:picMkLst>
        </pc:picChg>
        <pc:picChg chg="mod">
          <ac:chgData name="Guest User" userId="" providerId="Windows Live" clId="Web-{47DD70EE-F739-4714-9E95-224D24C70265}" dt="2022-05-06T06:42:45.987" v="17" actId="1076"/>
          <ac:picMkLst>
            <pc:docMk/>
            <pc:sldMk cId="1343314943" sldId="576"/>
            <ac:picMk id="12" creationId="{76C002D2-31A8-5FA1-8777-FB3667A5C776}"/>
          </ac:picMkLst>
        </pc:picChg>
        <pc:picChg chg="mod">
          <ac:chgData name="Guest User" userId="" providerId="Windows Live" clId="Web-{47DD70EE-F739-4714-9E95-224D24C70265}" dt="2022-05-06T06:40:56.781" v="9" actId="1076"/>
          <ac:picMkLst>
            <pc:docMk/>
            <pc:sldMk cId="1343314943" sldId="576"/>
            <ac:picMk id="13" creationId="{32C1709E-9545-3900-440C-140C433A801E}"/>
          </ac:picMkLst>
        </pc:picChg>
        <pc:picChg chg="add del mod">
          <ac:chgData name="Guest User" userId="" providerId="Windows Live" clId="Web-{47DD70EE-F739-4714-9E95-224D24C70265}" dt="2022-05-06T06:41:07.297" v="15" actId="1076"/>
          <ac:picMkLst>
            <pc:docMk/>
            <pc:sldMk cId="1343314943" sldId="576"/>
            <ac:picMk id="15" creationId="{031052E5-E7A9-7AB0-46D0-429EA5F8AD15}"/>
          </ac:picMkLst>
        </pc:picChg>
        <pc:picChg chg="mod">
          <ac:chgData name="Guest User" userId="" providerId="Windows Live" clId="Web-{47DD70EE-F739-4714-9E95-224D24C70265}" dt="2022-05-06T06:41:04.140" v="13" actId="1076"/>
          <ac:picMkLst>
            <pc:docMk/>
            <pc:sldMk cId="1343314943" sldId="576"/>
            <ac:picMk id="16" creationId="{DA7DD747-1748-E8B0-2270-CEBEAD187B51}"/>
          </ac:picMkLst>
        </pc:picChg>
        <pc:picChg chg="mod">
          <ac:chgData name="Guest User" userId="" providerId="Windows Live" clId="Web-{47DD70EE-F739-4714-9E95-224D24C70265}" dt="2022-05-06T06:41:02.172" v="12" actId="1076"/>
          <ac:picMkLst>
            <pc:docMk/>
            <pc:sldMk cId="1343314943" sldId="576"/>
            <ac:picMk id="17" creationId="{AC1783D2-4B84-B784-5CF7-E4B3B30CC54C}"/>
          </ac:picMkLst>
        </pc:picChg>
      </pc:sldChg>
      <pc:sldChg chg="addSp delSp modSp">
        <pc:chgData name="Guest User" userId="" providerId="Windows Live" clId="Web-{47DD70EE-F739-4714-9E95-224D24C70265}" dt="2022-05-06T06:40:09.577" v="7"/>
        <pc:sldMkLst>
          <pc:docMk/>
          <pc:sldMk cId="1983769205" sldId="584"/>
        </pc:sldMkLst>
        <pc:picChg chg="add del mod">
          <ac:chgData name="Guest User" userId="" providerId="Windows Live" clId="Web-{47DD70EE-F739-4714-9E95-224D24C70265}" dt="2022-05-06T06:40:09.577" v="7"/>
          <ac:picMkLst>
            <pc:docMk/>
            <pc:sldMk cId="1983769205" sldId="584"/>
            <ac:picMk id="4" creationId="{042818D9-D91D-D607-6534-D55B49F9447E}"/>
          </ac:picMkLst>
        </pc:picChg>
      </pc:sldChg>
    </pc:docChg>
  </pc:docChgLst>
  <pc:docChgLst>
    <pc:chgData name="Guest User" providerId="Windows Live" clId="Web-{8D11EB38-EB47-438F-80C4-7DFEFF600AA3}"/>
    <pc:docChg chg="addSld modSld">
      <pc:chgData name="Guest User" userId="" providerId="Windows Live" clId="Web-{8D11EB38-EB47-438F-80C4-7DFEFF600AA3}" dt="2022-05-06T06:06:17.531" v="217" actId="20577"/>
      <pc:docMkLst>
        <pc:docMk/>
      </pc:docMkLst>
      <pc:sldChg chg="addSp modSp">
        <pc:chgData name="Guest User" userId="" providerId="Windows Live" clId="Web-{8D11EB38-EB47-438F-80C4-7DFEFF600AA3}" dt="2022-05-06T06:06:03.922" v="211" actId="1076"/>
        <pc:sldMkLst>
          <pc:docMk/>
          <pc:sldMk cId="1343314943" sldId="576"/>
        </pc:sldMkLst>
        <pc:spChg chg="add">
          <ac:chgData name="Guest User" userId="" providerId="Windows Live" clId="Web-{8D11EB38-EB47-438F-80C4-7DFEFF600AA3}" dt="2022-05-06T05:55:03.784" v="184"/>
          <ac:spMkLst>
            <pc:docMk/>
            <pc:sldMk cId="1343314943" sldId="576"/>
            <ac:spMk id="4" creationId="{5428BB13-A027-A056-426A-AC98747DCAA5}"/>
          </ac:spMkLst>
        </pc:spChg>
        <pc:spChg chg="mod">
          <ac:chgData name="Guest User" userId="" providerId="Windows Live" clId="Web-{8D11EB38-EB47-438F-80C4-7DFEFF600AA3}" dt="2022-05-06T05:55:03.800" v="185" actId="20577"/>
          <ac:spMkLst>
            <pc:docMk/>
            <pc:sldMk cId="1343314943" sldId="576"/>
            <ac:spMk id="6" creationId="{E850D621-51EA-44E7-8CD7-CC8E108F4F23}"/>
          </ac:spMkLst>
        </pc:spChg>
        <pc:picChg chg="add mod">
          <ac:chgData name="Guest User" userId="" providerId="Windows Live" clId="Web-{8D11EB38-EB47-438F-80C4-7DFEFF600AA3}" dt="2022-05-06T06:05:43.187" v="208" actId="1076"/>
          <ac:picMkLst>
            <pc:docMk/>
            <pc:sldMk cId="1343314943" sldId="576"/>
            <ac:picMk id="7" creationId="{EBE2EDA5-14EC-6023-627B-6EC557CE2164}"/>
          </ac:picMkLst>
        </pc:picChg>
        <pc:picChg chg="add mod">
          <ac:chgData name="Guest User" userId="" providerId="Windows Live" clId="Web-{8D11EB38-EB47-438F-80C4-7DFEFF600AA3}" dt="2022-05-06T06:05:38.343" v="206" actId="1076"/>
          <ac:picMkLst>
            <pc:docMk/>
            <pc:sldMk cId="1343314943" sldId="576"/>
            <ac:picMk id="8" creationId="{D052467A-39DB-DDA1-A1E2-C17DFBE0EC5F}"/>
          </ac:picMkLst>
        </pc:picChg>
        <pc:picChg chg="add mod">
          <ac:chgData name="Guest User" userId="" providerId="Windows Live" clId="Web-{8D11EB38-EB47-438F-80C4-7DFEFF600AA3}" dt="2022-05-06T06:05:36.530" v="205" actId="1076"/>
          <ac:picMkLst>
            <pc:docMk/>
            <pc:sldMk cId="1343314943" sldId="576"/>
            <ac:picMk id="9" creationId="{0E8E29DB-5B0D-7340-AC43-859C568A88AC}"/>
          </ac:picMkLst>
        </pc:picChg>
        <pc:picChg chg="add mod">
          <ac:chgData name="Guest User" userId="" providerId="Windows Live" clId="Web-{8D11EB38-EB47-438F-80C4-7DFEFF600AA3}" dt="2022-05-06T06:06:02.859" v="210" actId="1076"/>
          <ac:picMkLst>
            <pc:docMk/>
            <pc:sldMk cId="1343314943" sldId="576"/>
            <ac:picMk id="10" creationId="{92883C52-949D-C22A-79F5-A8F654AD478F}"/>
          </ac:picMkLst>
        </pc:picChg>
        <pc:picChg chg="add mod">
          <ac:chgData name="Guest User" userId="" providerId="Windows Live" clId="Web-{8D11EB38-EB47-438F-80C4-7DFEFF600AA3}" dt="2022-05-06T06:05:32.030" v="203" actId="1076"/>
          <ac:picMkLst>
            <pc:docMk/>
            <pc:sldMk cId="1343314943" sldId="576"/>
            <ac:picMk id="11" creationId="{90482F14-C845-BC6D-F5A3-26B338CD3AB5}"/>
          </ac:picMkLst>
        </pc:picChg>
        <pc:picChg chg="add mod">
          <ac:chgData name="Guest User" userId="" providerId="Windows Live" clId="Web-{8D11EB38-EB47-438F-80C4-7DFEFF600AA3}" dt="2022-05-06T06:05:31.077" v="202" actId="1076"/>
          <ac:picMkLst>
            <pc:docMk/>
            <pc:sldMk cId="1343314943" sldId="576"/>
            <ac:picMk id="12" creationId="{76C002D2-31A8-5FA1-8777-FB3667A5C776}"/>
          </ac:picMkLst>
        </pc:picChg>
        <pc:picChg chg="add mod">
          <ac:chgData name="Guest User" userId="" providerId="Windows Live" clId="Web-{8D11EB38-EB47-438F-80C4-7DFEFF600AA3}" dt="2022-05-06T06:05:30.858" v="201" actId="1076"/>
          <ac:picMkLst>
            <pc:docMk/>
            <pc:sldMk cId="1343314943" sldId="576"/>
            <ac:picMk id="13" creationId="{32C1709E-9545-3900-440C-140C433A801E}"/>
          </ac:picMkLst>
        </pc:picChg>
        <pc:picChg chg="add mod">
          <ac:chgData name="Guest User" userId="" providerId="Windows Live" clId="Web-{8D11EB38-EB47-438F-80C4-7DFEFF600AA3}" dt="2022-05-06T06:05:30.812" v="200" actId="1076"/>
          <ac:picMkLst>
            <pc:docMk/>
            <pc:sldMk cId="1343314943" sldId="576"/>
            <ac:picMk id="15" creationId="{031052E5-E7A9-7AB0-46D0-429EA5F8AD15}"/>
          </ac:picMkLst>
        </pc:picChg>
        <pc:picChg chg="add mod">
          <ac:chgData name="Guest User" userId="" providerId="Windows Live" clId="Web-{8D11EB38-EB47-438F-80C4-7DFEFF600AA3}" dt="2022-05-06T06:06:03.922" v="211" actId="1076"/>
          <ac:picMkLst>
            <pc:docMk/>
            <pc:sldMk cId="1343314943" sldId="576"/>
            <ac:picMk id="16" creationId="{DA7DD747-1748-E8B0-2270-CEBEAD187B51}"/>
          </ac:picMkLst>
        </pc:picChg>
        <pc:picChg chg="add mod">
          <ac:chgData name="Guest User" userId="" providerId="Windows Live" clId="Web-{8D11EB38-EB47-438F-80C4-7DFEFF600AA3}" dt="2022-05-06T06:05:30.749" v="198" actId="1076"/>
          <ac:picMkLst>
            <pc:docMk/>
            <pc:sldMk cId="1343314943" sldId="576"/>
            <ac:picMk id="17" creationId="{AC1783D2-4B84-B784-5CF7-E4B3B30CC54C}"/>
          </ac:picMkLst>
        </pc:picChg>
        <pc:picChg chg="add mod">
          <ac:chgData name="Guest User" userId="" providerId="Windows Live" clId="Web-{8D11EB38-EB47-438F-80C4-7DFEFF600AA3}" dt="2022-05-06T06:05:30.733" v="197" actId="1076"/>
          <ac:picMkLst>
            <pc:docMk/>
            <pc:sldMk cId="1343314943" sldId="576"/>
            <ac:picMk id="18" creationId="{E9E70FCA-0C8E-9586-3545-DBF25840013F}"/>
          </ac:picMkLst>
        </pc:picChg>
      </pc:sldChg>
      <pc:sldChg chg="modSp">
        <pc:chgData name="Guest User" userId="" providerId="Windows Live" clId="Web-{8D11EB38-EB47-438F-80C4-7DFEFF600AA3}" dt="2022-05-06T05:42:44.521" v="101" actId="20577"/>
        <pc:sldMkLst>
          <pc:docMk/>
          <pc:sldMk cId="1826662286" sldId="578"/>
        </pc:sldMkLst>
        <pc:spChg chg="mod">
          <ac:chgData name="Guest User" userId="" providerId="Windows Live" clId="Web-{8D11EB38-EB47-438F-80C4-7DFEFF600AA3}" dt="2022-05-06T05:42:44.521" v="101" actId="20577"/>
          <ac:spMkLst>
            <pc:docMk/>
            <pc:sldMk cId="1826662286" sldId="578"/>
            <ac:spMk id="4" creationId="{497BB5A2-46D3-72B8-606E-0A0D3C214730}"/>
          </ac:spMkLst>
        </pc:spChg>
      </pc:sldChg>
      <pc:sldChg chg="modSp">
        <pc:chgData name="Guest User" userId="" providerId="Windows Live" clId="Web-{8D11EB38-EB47-438F-80C4-7DFEFF600AA3}" dt="2022-05-06T05:54:28.752" v="183" actId="20577"/>
        <pc:sldMkLst>
          <pc:docMk/>
          <pc:sldMk cId="654765968" sldId="582"/>
        </pc:sldMkLst>
        <pc:spChg chg="mod">
          <ac:chgData name="Guest User" userId="" providerId="Windows Live" clId="Web-{8D11EB38-EB47-438F-80C4-7DFEFF600AA3}" dt="2022-05-06T05:54:28.752" v="183" actId="20577"/>
          <ac:spMkLst>
            <pc:docMk/>
            <pc:sldMk cId="654765968" sldId="582"/>
            <ac:spMk id="10" creationId="{00000000-0000-0000-0000-000000000000}"/>
          </ac:spMkLst>
        </pc:spChg>
      </pc:sldChg>
      <pc:sldChg chg="addSp modSp new">
        <pc:chgData name="Guest User" userId="" providerId="Windows Live" clId="Web-{8D11EB38-EB47-438F-80C4-7DFEFF600AA3}" dt="2022-05-06T06:06:17.531" v="217" actId="20577"/>
        <pc:sldMkLst>
          <pc:docMk/>
          <pc:sldMk cId="1983769205" sldId="584"/>
        </pc:sldMkLst>
        <pc:spChg chg="add">
          <ac:chgData name="Guest User" userId="" providerId="Windows Live" clId="Web-{8D11EB38-EB47-438F-80C4-7DFEFF600AA3}" dt="2022-05-06T06:06:11.875" v="212"/>
          <ac:spMkLst>
            <pc:docMk/>
            <pc:sldMk cId="1983769205" sldId="584"/>
            <ac:spMk id="5" creationId="{7C8C11AD-EE6E-11E0-CFEA-6A0FD9DB0AF9}"/>
          </ac:spMkLst>
        </pc:spChg>
        <pc:spChg chg="add mod">
          <ac:chgData name="Guest User" userId="" providerId="Windows Live" clId="Web-{8D11EB38-EB47-438F-80C4-7DFEFF600AA3}" dt="2022-05-06T06:06:17.531" v="217" actId="20577"/>
          <ac:spMkLst>
            <pc:docMk/>
            <pc:sldMk cId="1983769205" sldId="584"/>
            <ac:spMk id="7" creationId="{BF543CEE-7CF9-472A-DF56-2E2643DCA847}"/>
          </ac:spMkLst>
        </pc:spChg>
      </pc:sldChg>
    </pc:docChg>
  </pc:docChgLst>
  <pc:docChgLst>
    <pc:chgData name="Guest User" providerId="Windows Live" clId="Web-{0A5BF745-30B1-48C3-93AB-E3FB9EFA2056}"/>
    <pc:docChg chg="modSld">
      <pc:chgData name="Guest User" userId="" providerId="Windows Live" clId="Web-{0A5BF745-30B1-48C3-93AB-E3FB9EFA2056}" dt="2022-05-07T06:24:13.134" v="26" actId="20577"/>
      <pc:docMkLst>
        <pc:docMk/>
      </pc:docMkLst>
      <pc:sldChg chg="modSp">
        <pc:chgData name="Guest User" userId="" providerId="Windows Live" clId="Web-{0A5BF745-30B1-48C3-93AB-E3FB9EFA2056}" dt="2022-05-07T06:24:13.134" v="26" actId="20577"/>
        <pc:sldMkLst>
          <pc:docMk/>
          <pc:sldMk cId="0" sldId="538"/>
        </pc:sldMkLst>
        <pc:spChg chg="mod">
          <ac:chgData name="Guest User" userId="" providerId="Windows Live" clId="Web-{0A5BF745-30B1-48C3-93AB-E3FB9EFA2056}" dt="2022-05-07T06:24:13.134" v="26" actId="20577"/>
          <ac:spMkLst>
            <pc:docMk/>
            <pc:sldMk cId="0" sldId="538"/>
            <ac:spMk id="4" creationId="{00000000-0000-0000-0000-000000000000}"/>
          </ac:spMkLst>
        </pc:spChg>
      </pc:sldChg>
    </pc:docChg>
  </pc:docChgLst>
  <pc:docChgLst>
    <pc:chgData name="Guest User" providerId="Windows Live" clId="Web-{554B32AD-14C2-45D2-B063-4D7E4CDAB190}"/>
    <pc:docChg chg="delSld modSld">
      <pc:chgData name="Guest User" userId="" providerId="Windows Live" clId="Web-{554B32AD-14C2-45D2-B063-4D7E4CDAB190}" dt="2022-05-06T07:51:58.800" v="593" actId="20577"/>
      <pc:docMkLst>
        <pc:docMk/>
      </pc:docMkLst>
      <pc:sldChg chg="addSp delSp modSp">
        <pc:chgData name="Guest User" userId="" providerId="Windows Live" clId="Web-{554B32AD-14C2-45D2-B063-4D7E4CDAB190}" dt="2022-05-06T07:37:49.392" v="577"/>
        <pc:sldMkLst>
          <pc:docMk/>
          <pc:sldMk cId="0" sldId="572"/>
        </pc:sldMkLst>
        <pc:graphicFrameChg chg="add del mod modGraphic">
          <ac:chgData name="Guest User" userId="" providerId="Windows Live" clId="Web-{554B32AD-14C2-45D2-B063-4D7E4CDAB190}" dt="2022-05-06T07:37:49.392" v="577"/>
          <ac:graphicFrameMkLst>
            <pc:docMk/>
            <pc:sldMk cId="0" sldId="572"/>
            <ac:graphicFrameMk id="6" creationId="{CDB4BE60-C778-4041-91BB-E3E2A25F597F}"/>
          </ac:graphicFrameMkLst>
        </pc:graphicFrameChg>
      </pc:sldChg>
      <pc:sldChg chg="addSp delSp modSp">
        <pc:chgData name="Guest User" userId="" providerId="Windows Live" clId="Web-{554B32AD-14C2-45D2-B063-4D7E4CDAB190}" dt="2022-05-06T07:21:47.169" v="49" actId="14100"/>
        <pc:sldMkLst>
          <pc:docMk/>
          <pc:sldMk cId="1343314943" sldId="576"/>
        </pc:sldMkLst>
        <pc:spChg chg="add mod">
          <ac:chgData name="Guest User" userId="" providerId="Windows Live" clId="Web-{554B32AD-14C2-45D2-B063-4D7E4CDAB190}" dt="2022-05-06T07:21:47.169" v="49" actId="14100"/>
          <ac:spMkLst>
            <pc:docMk/>
            <pc:sldMk cId="1343314943" sldId="576"/>
            <ac:spMk id="4" creationId="{6B1DB171-0081-D6BB-F4F8-DA0797076E15}"/>
          </ac:spMkLst>
        </pc:spChg>
        <pc:picChg chg="del">
          <ac:chgData name="Guest User" userId="" providerId="Windows Live" clId="Web-{554B32AD-14C2-45D2-B063-4D7E4CDAB190}" dt="2022-05-06T07:20:55.418" v="39"/>
          <ac:picMkLst>
            <pc:docMk/>
            <pc:sldMk cId="1343314943" sldId="576"/>
            <ac:picMk id="7" creationId="{EBE2EDA5-14EC-6023-627B-6EC557CE2164}"/>
          </ac:picMkLst>
        </pc:picChg>
        <pc:picChg chg="del">
          <ac:chgData name="Guest User" userId="" providerId="Windows Live" clId="Web-{554B32AD-14C2-45D2-B063-4D7E4CDAB190}" dt="2022-05-06T07:21:04.403" v="44"/>
          <ac:picMkLst>
            <pc:docMk/>
            <pc:sldMk cId="1343314943" sldId="576"/>
            <ac:picMk id="8" creationId="{D052467A-39DB-DDA1-A1E2-C17DFBE0EC5F}"/>
          </ac:picMkLst>
        </pc:picChg>
        <pc:picChg chg="del">
          <ac:chgData name="Guest User" userId="" providerId="Windows Live" clId="Web-{554B32AD-14C2-45D2-B063-4D7E4CDAB190}" dt="2022-05-06T07:21:07.559" v="46"/>
          <ac:picMkLst>
            <pc:docMk/>
            <pc:sldMk cId="1343314943" sldId="576"/>
            <ac:picMk id="9" creationId="{0E8E29DB-5B0D-7340-AC43-859C568A88AC}"/>
          </ac:picMkLst>
        </pc:picChg>
        <pc:picChg chg="del">
          <ac:chgData name="Guest User" userId="" providerId="Windows Live" clId="Web-{554B32AD-14C2-45D2-B063-4D7E4CDAB190}" dt="2022-05-06T07:20:58.387" v="42"/>
          <ac:picMkLst>
            <pc:docMk/>
            <pc:sldMk cId="1343314943" sldId="576"/>
            <ac:picMk id="10" creationId="{92883C52-949D-C22A-79F5-A8F654AD478F}"/>
          </ac:picMkLst>
        </pc:picChg>
        <pc:picChg chg="del">
          <ac:chgData name="Guest User" userId="" providerId="Windows Live" clId="Web-{554B32AD-14C2-45D2-B063-4D7E4CDAB190}" dt="2022-05-06T07:20:51.996" v="36"/>
          <ac:picMkLst>
            <pc:docMk/>
            <pc:sldMk cId="1343314943" sldId="576"/>
            <ac:picMk id="11" creationId="{90482F14-C845-BC6D-F5A3-26B338CD3AB5}"/>
          </ac:picMkLst>
        </pc:picChg>
        <pc:picChg chg="del">
          <ac:chgData name="Guest User" userId="" providerId="Windows Live" clId="Web-{554B32AD-14C2-45D2-B063-4D7E4CDAB190}" dt="2022-05-06T07:20:57.277" v="41"/>
          <ac:picMkLst>
            <pc:docMk/>
            <pc:sldMk cId="1343314943" sldId="576"/>
            <ac:picMk id="12" creationId="{76C002D2-31A8-5FA1-8777-FB3667A5C776}"/>
          </ac:picMkLst>
        </pc:picChg>
        <pc:picChg chg="del">
          <ac:chgData name="Guest User" userId="" providerId="Windows Live" clId="Web-{554B32AD-14C2-45D2-B063-4D7E4CDAB190}" dt="2022-05-06T07:21:06.137" v="45"/>
          <ac:picMkLst>
            <pc:docMk/>
            <pc:sldMk cId="1343314943" sldId="576"/>
            <ac:picMk id="13" creationId="{32C1709E-9545-3900-440C-140C433A801E}"/>
          </ac:picMkLst>
        </pc:picChg>
        <pc:picChg chg="del">
          <ac:chgData name="Guest User" userId="" providerId="Windows Live" clId="Web-{554B32AD-14C2-45D2-B063-4D7E4CDAB190}" dt="2022-05-06T07:20:54.137" v="38"/>
          <ac:picMkLst>
            <pc:docMk/>
            <pc:sldMk cId="1343314943" sldId="576"/>
            <ac:picMk id="15" creationId="{031052E5-E7A9-7AB0-46D0-429EA5F8AD15}"/>
          </ac:picMkLst>
        </pc:picChg>
        <pc:picChg chg="del">
          <ac:chgData name="Guest User" userId="" providerId="Windows Live" clId="Web-{554B32AD-14C2-45D2-B063-4D7E4CDAB190}" dt="2022-05-06T07:20:56.356" v="40"/>
          <ac:picMkLst>
            <pc:docMk/>
            <pc:sldMk cId="1343314943" sldId="576"/>
            <ac:picMk id="16" creationId="{DA7DD747-1748-E8B0-2270-CEBEAD187B51}"/>
          </ac:picMkLst>
        </pc:picChg>
        <pc:picChg chg="del">
          <ac:chgData name="Guest User" userId="" providerId="Windows Live" clId="Web-{554B32AD-14C2-45D2-B063-4D7E4CDAB190}" dt="2022-05-06T07:20:59.309" v="43"/>
          <ac:picMkLst>
            <pc:docMk/>
            <pc:sldMk cId="1343314943" sldId="576"/>
            <ac:picMk id="17" creationId="{AC1783D2-4B84-B784-5CF7-E4B3B30CC54C}"/>
          </ac:picMkLst>
        </pc:picChg>
        <pc:picChg chg="del">
          <ac:chgData name="Guest User" userId="" providerId="Windows Live" clId="Web-{554B32AD-14C2-45D2-B063-4D7E4CDAB190}" dt="2022-05-06T07:20:53.027" v="37"/>
          <ac:picMkLst>
            <pc:docMk/>
            <pc:sldMk cId="1343314943" sldId="576"/>
            <ac:picMk id="18" creationId="{E9E70FCA-0C8E-9586-3545-DBF25840013F}"/>
          </ac:picMkLst>
        </pc:picChg>
      </pc:sldChg>
      <pc:sldChg chg="modSp">
        <pc:chgData name="Guest User" userId="" providerId="Windows Live" clId="Web-{554B32AD-14C2-45D2-B063-4D7E4CDAB190}" dt="2022-05-06T07:50:03.001" v="588" actId="20577"/>
        <pc:sldMkLst>
          <pc:docMk/>
          <pc:sldMk cId="1826662286" sldId="578"/>
        </pc:sldMkLst>
        <pc:spChg chg="mod">
          <ac:chgData name="Guest User" userId="" providerId="Windows Live" clId="Web-{554B32AD-14C2-45D2-B063-4D7E4CDAB190}" dt="2022-05-06T07:50:03.001" v="588" actId="20577"/>
          <ac:spMkLst>
            <pc:docMk/>
            <pc:sldMk cId="1826662286" sldId="578"/>
            <ac:spMk id="4" creationId="{497BB5A2-46D3-72B8-606E-0A0D3C214730}"/>
          </ac:spMkLst>
        </pc:spChg>
      </pc:sldChg>
      <pc:sldChg chg="modSp">
        <pc:chgData name="Guest User" userId="" providerId="Windows Live" clId="Web-{554B32AD-14C2-45D2-B063-4D7E4CDAB190}" dt="2022-05-06T07:38:59.284" v="584" actId="20577"/>
        <pc:sldMkLst>
          <pc:docMk/>
          <pc:sldMk cId="654765968" sldId="582"/>
        </pc:sldMkLst>
        <pc:spChg chg="mod">
          <ac:chgData name="Guest User" userId="" providerId="Windows Live" clId="Web-{554B32AD-14C2-45D2-B063-4D7E4CDAB190}" dt="2022-05-06T07:38:59.284" v="584" actId="20577"/>
          <ac:spMkLst>
            <pc:docMk/>
            <pc:sldMk cId="654765968" sldId="582"/>
            <ac:spMk id="10" creationId="{00000000-0000-0000-0000-000000000000}"/>
          </ac:spMkLst>
        </pc:spChg>
      </pc:sldChg>
      <pc:sldChg chg="modSp">
        <pc:chgData name="Guest User" userId="" providerId="Windows Live" clId="Web-{554B32AD-14C2-45D2-B063-4D7E4CDAB190}" dt="2022-05-06T07:51:58.800" v="593" actId="20577"/>
        <pc:sldMkLst>
          <pc:docMk/>
          <pc:sldMk cId="1753668460" sldId="583"/>
        </pc:sldMkLst>
        <pc:spChg chg="mod">
          <ac:chgData name="Guest User" userId="" providerId="Windows Live" clId="Web-{554B32AD-14C2-45D2-B063-4D7E4CDAB190}" dt="2022-05-06T07:51:58.800" v="593" actId="20577"/>
          <ac:spMkLst>
            <pc:docMk/>
            <pc:sldMk cId="1753668460" sldId="583"/>
            <ac:spMk id="4" creationId="{D8657D5A-14AE-5658-BF61-7840FF013222}"/>
          </ac:spMkLst>
        </pc:spChg>
      </pc:sldChg>
      <pc:sldChg chg="del">
        <pc:chgData name="Guest User" userId="" providerId="Windows Live" clId="Web-{554B32AD-14C2-45D2-B063-4D7E4CDAB190}" dt="2022-05-06T07:21:20.309" v="47"/>
        <pc:sldMkLst>
          <pc:docMk/>
          <pc:sldMk cId="1983769205" sldId="584"/>
        </pc:sldMkLst>
      </pc:sldChg>
      <pc:sldChg chg="addSp delSp modSp">
        <pc:chgData name="Guest User" userId="" providerId="Windows Live" clId="Web-{554B32AD-14C2-45D2-B063-4D7E4CDAB190}" dt="2022-05-06T07:27:04.113" v="63" actId="1076"/>
        <pc:sldMkLst>
          <pc:docMk/>
          <pc:sldMk cId="2302879443" sldId="585"/>
        </pc:sldMkLst>
        <pc:picChg chg="add del mod modCrop">
          <ac:chgData name="Guest User" userId="" providerId="Windows Live" clId="Web-{554B32AD-14C2-45D2-B063-4D7E4CDAB190}" dt="2022-05-06T07:26:01.737" v="55"/>
          <ac:picMkLst>
            <pc:docMk/>
            <pc:sldMk cId="2302879443" sldId="585"/>
            <ac:picMk id="4" creationId="{D4D96FCC-2B55-967F-0C90-B4D4D9852A5C}"/>
          </ac:picMkLst>
        </pc:picChg>
        <pc:picChg chg="add mod">
          <ac:chgData name="Guest User" userId="" providerId="Windows Live" clId="Web-{554B32AD-14C2-45D2-B063-4D7E4CDAB190}" dt="2022-05-06T07:26:10.456" v="58" actId="14100"/>
          <ac:picMkLst>
            <pc:docMk/>
            <pc:sldMk cId="2302879443" sldId="585"/>
            <ac:picMk id="5" creationId="{85F154FA-DDF3-A711-159E-0F4A2848C457}"/>
          </ac:picMkLst>
        </pc:picChg>
        <pc:picChg chg="add mod">
          <ac:chgData name="Guest User" userId="" providerId="Windows Live" clId="Web-{554B32AD-14C2-45D2-B063-4D7E4CDAB190}" dt="2022-05-06T07:26:34.847" v="61" actId="1076"/>
          <ac:picMkLst>
            <pc:docMk/>
            <pc:sldMk cId="2302879443" sldId="585"/>
            <ac:picMk id="6" creationId="{0051518D-5B28-D564-1FD8-94938ECAA0C0}"/>
          </ac:picMkLst>
        </pc:picChg>
        <pc:picChg chg="add mod">
          <ac:chgData name="Guest User" userId="" providerId="Windows Live" clId="Web-{554B32AD-14C2-45D2-B063-4D7E4CDAB190}" dt="2022-05-06T07:27:04.113" v="63" actId="1076"/>
          <ac:picMkLst>
            <pc:docMk/>
            <pc:sldMk cId="2302879443" sldId="585"/>
            <ac:picMk id="7" creationId="{3C00C387-A3D7-F80E-165E-7CB64061CE5D}"/>
          </ac:picMkLst>
        </pc:picChg>
        <pc:picChg chg="add mod">
          <ac:chgData name="Guest User" userId="" providerId="Windows Live" clId="Web-{554B32AD-14C2-45D2-B063-4D7E4CDAB190}" dt="2022-05-06T07:26:59.894" v="62"/>
          <ac:picMkLst>
            <pc:docMk/>
            <pc:sldMk cId="2302879443" sldId="585"/>
            <ac:picMk id="8" creationId="{DFF3DB1F-9657-BDC1-F55A-9B1D9508E2DF}"/>
          </ac:picMkLst>
        </pc:picChg>
      </pc:sldChg>
      <pc:sldChg chg="addSp modSp">
        <pc:chgData name="Guest User" userId="" providerId="Windows Live" clId="Web-{554B32AD-14C2-45D2-B063-4D7E4CDAB190}" dt="2022-05-06T07:18:01.071" v="22" actId="1076"/>
        <pc:sldMkLst>
          <pc:docMk/>
          <pc:sldMk cId="359519962" sldId="586"/>
        </pc:sldMkLst>
        <pc:spChg chg="add mod">
          <ac:chgData name="Guest User" userId="" providerId="Windows Live" clId="Web-{554B32AD-14C2-45D2-B063-4D7E4CDAB190}" dt="2022-05-06T07:17:22.976" v="17" actId="20577"/>
          <ac:spMkLst>
            <pc:docMk/>
            <pc:sldMk cId="359519962" sldId="586"/>
            <ac:spMk id="4" creationId="{302155DA-156A-1044-93C5-485A03D1EB53}"/>
          </ac:spMkLst>
        </pc:spChg>
        <pc:picChg chg="add mod">
          <ac:chgData name="Guest User" userId="" providerId="Windows Live" clId="Web-{554B32AD-14C2-45D2-B063-4D7E4CDAB190}" dt="2022-05-06T07:18:01.071" v="22" actId="1076"/>
          <ac:picMkLst>
            <pc:docMk/>
            <pc:sldMk cId="359519962" sldId="586"/>
            <ac:picMk id="5" creationId="{0287F9EE-EEBE-BAB7-9E5C-F5999A98D958}"/>
          </ac:picMkLst>
        </pc:picChg>
      </pc:sldChg>
      <pc:sldChg chg="addSp modSp">
        <pc:chgData name="Guest User" userId="" providerId="Windows Live" clId="Web-{554B32AD-14C2-45D2-B063-4D7E4CDAB190}" dt="2022-05-06T07:18:53.587" v="25" actId="1076"/>
        <pc:sldMkLst>
          <pc:docMk/>
          <pc:sldMk cId="1690402779" sldId="587"/>
        </pc:sldMkLst>
        <pc:picChg chg="add mod">
          <ac:chgData name="Guest User" userId="" providerId="Windows Live" clId="Web-{554B32AD-14C2-45D2-B063-4D7E4CDAB190}" dt="2022-05-06T07:18:53.587" v="25" actId="1076"/>
          <ac:picMkLst>
            <pc:docMk/>
            <pc:sldMk cId="1690402779" sldId="587"/>
            <ac:picMk id="4" creationId="{13E10579-0049-A7C0-CA79-DA6CEA30B151}"/>
          </ac:picMkLst>
        </pc:picChg>
      </pc:sldChg>
      <pc:sldChg chg="addSp modSp">
        <pc:chgData name="Guest User" userId="" providerId="Windows Live" clId="Web-{554B32AD-14C2-45D2-B063-4D7E4CDAB190}" dt="2022-05-06T07:20:16.870" v="35" actId="14100"/>
        <pc:sldMkLst>
          <pc:docMk/>
          <pc:sldMk cId="3197163127" sldId="588"/>
        </pc:sldMkLst>
        <pc:picChg chg="add mod">
          <ac:chgData name="Guest User" userId="" providerId="Windows Live" clId="Web-{554B32AD-14C2-45D2-B063-4D7E4CDAB190}" dt="2022-05-06T07:19:39.557" v="30" actId="1076"/>
          <ac:picMkLst>
            <pc:docMk/>
            <pc:sldMk cId="3197163127" sldId="588"/>
            <ac:picMk id="4" creationId="{641A82EF-20A0-B31C-1C2B-D628378BB416}"/>
          </ac:picMkLst>
        </pc:picChg>
        <pc:picChg chg="add mod">
          <ac:chgData name="Guest User" userId="" providerId="Windows Live" clId="Web-{554B32AD-14C2-45D2-B063-4D7E4CDAB190}" dt="2022-05-06T07:20:16.870" v="35" actId="14100"/>
          <ac:picMkLst>
            <pc:docMk/>
            <pc:sldMk cId="3197163127" sldId="588"/>
            <ac:picMk id="5" creationId="{169067BF-027E-1477-6313-5001A92D4327}"/>
          </ac:picMkLst>
        </pc:picChg>
      </pc:sldChg>
      <pc:sldChg chg="addSp modSp">
        <pc:chgData name="Guest User" userId="" providerId="Windows Live" clId="Web-{554B32AD-14C2-45D2-B063-4D7E4CDAB190}" dt="2022-05-06T07:27:27.098" v="64"/>
        <pc:sldMkLst>
          <pc:docMk/>
          <pc:sldMk cId="2817865004" sldId="589"/>
        </pc:sldMkLst>
        <pc:picChg chg="add mod">
          <ac:chgData name="Guest User" userId="" providerId="Windows Live" clId="Web-{554B32AD-14C2-45D2-B063-4D7E4CDAB190}" dt="2022-05-06T07:27:27.098" v="64"/>
          <ac:picMkLst>
            <pc:docMk/>
            <pc:sldMk cId="2817865004" sldId="589"/>
            <ac:picMk id="4" creationId="{927A14F1-0704-EE5E-0A9F-E4514079B81C}"/>
          </ac:picMkLst>
        </pc:picChg>
      </pc:sldChg>
      <pc:sldChg chg="addSp modSp">
        <pc:chgData name="Guest User" userId="" providerId="Windows Live" clId="Web-{554B32AD-14C2-45D2-B063-4D7E4CDAB190}" dt="2022-05-06T07:32:10.244" v="127" actId="1076"/>
        <pc:sldMkLst>
          <pc:docMk/>
          <pc:sldMk cId="1644521807" sldId="590"/>
        </pc:sldMkLst>
        <pc:picChg chg="add mod">
          <ac:chgData name="Guest User" userId="" providerId="Windows Live" clId="Web-{554B32AD-14C2-45D2-B063-4D7E4CDAB190}" dt="2022-05-06T07:32:10.244" v="127" actId="1076"/>
          <ac:picMkLst>
            <pc:docMk/>
            <pc:sldMk cId="1644521807" sldId="590"/>
            <ac:picMk id="4" creationId="{0F95E8B7-D0B8-27BC-713C-B52C56E45B2D}"/>
          </ac:picMkLst>
        </pc:picChg>
      </pc:sldChg>
    </pc:docChg>
  </pc:docChgLst>
  <pc:docChgLst>
    <pc:chgData name="Guest User" providerId="Windows Live" clId="Web-{FBE7B904-F940-4AC3-BB5D-7535E270536B}"/>
    <pc:docChg chg="addSld delSld modSld">
      <pc:chgData name="Guest User" userId="" providerId="Windows Live" clId="Web-{FBE7B904-F940-4AC3-BB5D-7535E270536B}" dt="2022-05-06T04:28:47.902" v="161" actId="20577"/>
      <pc:docMkLst>
        <pc:docMk/>
      </pc:docMkLst>
      <pc:sldChg chg="modSp">
        <pc:chgData name="Guest User" userId="" providerId="Windows Live" clId="Web-{FBE7B904-F940-4AC3-BB5D-7535E270536B}" dt="2022-05-06T04:20:00.093" v="0" actId="20577"/>
        <pc:sldMkLst>
          <pc:docMk/>
          <pc:sldMk cId="3811030131" sldId="569"/>
        </pc:sldMkLst>
        <pc:spChg chg="mod">
          <ac:chgData name="Guest User" userId="" providerId="Windows Live" clId="Web-{FBE7B904-F940-4AC3-BB5D-7535E270536B}" dt="2022-05-06T04:20:00.093" v="0" actId="20577"/>
          <ac:spMkLst>
            <pc:docMk/>
            <pc:sldMk cId="3811030131" sldId="569"/>
            <ac:spMk id="10" creationId="{00000000-0000-0000-0000-000000000000}"/>
          </ac:spMkLst>
        </pc:spChg>
      </pc:sldChg>
      <pc:sldChg chg="addSp delSp modSp">
        <pc:chgData name="Guest User" userId="" providerId="Windows Live" clId="Web-{FBE7B904-F940-4AC3-BB5D-7535E270536B}" dt="2022-05-06T04:25:38.069" v="56" actId="20577"/>
        <pc:sldMkLst>
          <pc:docMk/>
          <pc:sldMk cId="1826662286" sldId="578"/>
        </pc:sldMkLst>
        <pc:spChg chg="add del mod">
          <ac:chgData name="Guest User" userId="" providerId="Windows Live" clId="Web-{FBE7B904-F940-4AC3-BB5D-7535E270536B}" dt="2022-05-06T04:22:56.894" v="6"/>
          <ac:spMkLst>
            <pc:docMk/>
            <pc:sldMk cId="1826662286" sldId="578"/>
            <ac:spMk id="4" creationId="{F157BB7B-B125-4380-1809-3E6F198A889D}"/>
          </ac:spMkLst>
        </pc:spChg>
        <pc:spChg chg="add del">
          <ac:chgData name="Guest User" userId="" providerId="Windows Live" clId="Web-{FBE7B904-F940-4AC3-BB5D-7535E270536B}" dt="2022-05-06T04:23:06.144" v="8"/>
          <ac:spMkLst>
            <pc:docMk/>
            <pc:sldMk cId="1826662286" sldId="578"/>
            <ac:spMk id="6" creationId="{8CEF83B3-51F4-14EC-FC5A-0E2EA1C09449}"/>
          </ac:spMkLst>
        </pc:spChg>
        <pc:spChg chg="add mod">
          <ac:chgData name="Guest User" userId="" providerId="Windows Live" clId="Web-{FBE7B904-F940-4AC3-BB5D-7535E270536B}" dt="2022-05-06T04:25:38.069" v="56" actId="20577"/>
          <ac:spMkLst>
            <pc:docMk/>
            <pc:sldMk cId="1826662286" sldId="578"/>
            <ac:spMk id="7" creationId="{1DB3A080-68A2-F6C3-C869-2187F863DDD2}"/>
          </ac:spMkLst>
        </pc:spChg>
      </pc:sldChg>
      <pc:sldChg chg="addSp delSp modSp">
        <pc:chgData name="Guest User" userId="" providerId="Windows Live" clId="Web-{FBE7B904-F940-4AC3-BB5D-7535E270536B}" dt="2022-05-06T04:25:05.834" v="48" actId="20577"/>
        <pc:sldMkLst>
          <pc:docMk/>
          <pc:sldMk cId="4115286263" sldId="579"/>
        </pc:sldMkLst>
        <pc:spChg chg="add del mod">
          <ac:chgData name="Guest User" userId="" providerId="Windows Live" clId="Web-{FBE7B904-F940-4AC3-BB5D-7535E270536B}" dt="2022-05-06T04:25:04.131" v="45"/>
          <ac:spMkLst>
            <pc:docMk/>
            <pc:sldMk cId="4115286263" sldId="579"/>
            <ac:spMk id="4" creationId="{C458FD94-097A-38C2-306B-3CCD76E98ADD}"/>
          </ac:spMkLst>
        </pc:spChg>
        <pc:spChg chg="mod">
          <ac:chgData name="Guest User" userId="" providerId="Windows Live" clId="Web-{FBE7B904-F940-4AC3-BB5D-7535E270536B}" dt="2022-05-06T04:25:05.834" v="48" actId="20577"/>
          <ac:spMkLst>
            <pc:docMk/>
            <pc:sldMk cId="4115286263" sldId="579"/>
            <ac:spMk id="10" creationId="{00000000-0000-0000-0000-000000000000}"/>
          </ac:spMkLst>
        </pc:spChg>
      </pc:sldChg>
      <pc:sldChg chg="delSp modSp">
        <pc:chgData name="Guest User" userId="" providerId="Windows Live" clId="Web-{FBE7B904-F940-4AC3-BB5D-7535E270536B}" dt="2022-05-06T04:28:47.902" v="161" actId="20577"/>
        <pc:sldMkLst>
          <pc:docMk/>
          <pc:sldMk cId="654765968" sldId="582"/>
        </pc:sldMkLst>
        <pc:spChg chg="del">
          <ac:chgData name="Guest User" userId="" providerId="Windows Live" clId="Web-{FBE7B904-F940-4AC3-BB5D-7535E270536B}" dt="2022-05-06T04:27:46.978" v="76"/>
          <ac:spMkLst>
            <pc:docMk/>
            <pc:sldMk cId="654765968" sldId="582"/>
            <ac:spMk id="4" creationId="{90492A22-E12E-5E3A-012D-13D7AE934E36}"/>
          </ac:spMkLst>
        </pc:spChg>
        <pc:spChg chg="del">
          <ac:chgData name="Guest User" userId="" providerId="Windows Live" clId="Web-{FBE7B904-F940-4AC3-BB5D-7535E270536B}" dt="2022-05-06T04:27:44.650" v="75"/>
          <ac:spMkLst>
            <pc:docMk/>
            <pc:sldMk cId="654765968" sldId="582"/>
            <ac:spMk id="6" creationId="{D64F1930-BDEF-BECF-AC81-D2C2306D3753}"/>
          </ac:spMkLst>
        </pc:spChg>
        <pc:spChg chg="del mod">
          <ac:chgData name="Guest User" userId="" providerId="Windows Live" clId="Web-{FBE7B904-F940-4AC3-BB5D-7535E270536B}" dt="2022-05-06T04:27:41.900" v="74"/>
          <ac:spMkLst>
            <pc:docMk/>
            <pc:sldMk cId="654765968" sldId="582"/>
            <ac:spMk id="7" creationId="{63A37137-9459-1DF6-FE9B-360E1FC6B188}"/>
          </ac:spMkLst>
        </pc:spChg>
        <pc:spChg chg="del">
          <ac:chgData name="Guest User" userId="" providerId="Windows Live" clId="Web-{FBE7B904-F940-4AC3-BB5D-7535E270536B}" dt="2022-05-06T04:27:37.478" v="72"/>
          <ac:spMkLst>
            <pc:docMk/>
            <pc:sldMk cId="654765968" sldId="582"/>
            <ac:spMk id="8" creationId="{CE5C709A-A507-26F7-1750-8821C941EDB7}"/>
          </ac:spMkLst>
        </pc:spChg>
        <pc:spChg chg="del">
          <ac:chgData name="Guest User" userId="" providerId="Windows Live" clId="Web-{FBE7B904-F940-4AC3-BB5D-7535E270536B}" dt="2022-05-06T04:27:36.072" v="71"/>
          <ac:spMkLst>
            <pc:docMk/>
            <pc:sldMk cId="654765968" sldId="582"/>
            <ac:spMk id="9" creationId="{127CA122-40A2-8D61-D55A-E4F3B1EBC67B}"/>
          </ac:spMkLst>
        </pc:spChg>
        <pc:spChg chg="mod">
          <ac:chgData name="Guest User" userId="" providerId="Windows Live" clId="Web-{FBE7B904-F940-4AC3-BB5D-7535E270536B}" dt="2022-05-06T04:28:47.902" v="161" actId="20577"/>
          <ac:spMkLst>
            <pc:docMk/>
            <pc:sldMk cId="654765968" sldId="582"/>
            <ac:spMk id="10" creationId="{00000000-0000-0000-0000-000000000000}"/>
          </ac:spMkLst>
        </pc:spChg>
        <pc:spChg chg="del">
          <ac:chgData name="Guest User" userId="" providerId="Windows Live" clId="Web-{FBE7B904-F940-4AC3-BB5D-7535E270536B}" dt="2022-05-06T04:27:34.556" v="70"/>
          <ac:spMkLst>
            <pc:docMk/>
            <pc:sldMk cId="654765968" sldId="582"/>
            <ac:spMk id="11" creationId="{3E6C1B62-E1C8-312D-1002-5FC6DE77A240}"/>
          </ac:spMkLst>
        </pc:spChg>
        <pc:spChg chg="del mod">
          <ac:chgData name="Guest User" userId="" providerId="Windows Live" clId="Web-{FBE7B904-F940-4AC3-BB5D-7535E270536B}" dt="2022-05-06T04:27:32.900" v="69"/>
          <ac:spMkLst>
            <pc:docMk/>
            <pc:sldMk cId="654765968" sldId="582"/>
            <ac:spMk id="12" creationId="{9941589C-2D4A-5E60-60A0-033C4781D459}"/>
          </ac:spMkLst>
        </pc:spChg>
      </pc:sldChg>
      <pc:sldChg chg="new del">
        <pc:chgData name="Guest User" userId="" providerId="Windows Live" clId="Web-{FBE7B904-F940-4AC3-BB5D-7535E270536B}" dt="2022-05-06T04:23:19.004" v="10"/>
        <pc:sldMkLst>
          <pc:docMk/>
          <pc:sldMk cId="1358978131" sldId="583"/>
        </pc:sldMkLst>
      </pc:sldChg>
      <pc:sldChg chg="addSp modSp new">
        <pc:chgData name="Guest User" userId="" providerId="Windows Live" clId="Web-{FBE7B904-F940-4AC3-BB5D-7535E270536B}" dt="2022-05-06T04:26:09.117" v="65" actId="20577"/>
        <pc:sldMkLst>
          <pc:docMk/>
          <pc:sldMk cId="1753668460" sldId="583"/>
        </pc:sldMkLst>
        <pc:spChg chg="add mod">
          <ac:chgData name="Guest User" userId="" providerId="Windows Live" clId="Web-{FBE7B904-F940-4AC3-BB5D-7535E270536B}" dt="2022-05-06T04:26:01.226" v="59" actId="1076"/>
          <ac:spMkLst>
            <pc:docMk/>
            <pc:sldMk cId="1753668460" sldId="583"/>
            <ac:spMk id="4" creationId="{D8657D5A-14AE-5658-BF61-7840FF013222}"/>
          </ac:spMkLst>
        </pc:spChg>
        <pc:spChg chg="add">
          <ac:chgData name="Guest User" userId="" providerId="Windows Live" clId="Web-{FBE7B904-F940-4AC3-BB5D-7535E270536B}" dt="2022-05-06T04:25:54.742" v="57"/>
          <ac:spMkLst>
            <pc:docMk/>
            <pc:sldMk cId="1753668460" sldId="583"/>
            <ac:spMk id="6" creationId="{6AA07C68-E132-C98F-5C37-BA80541F65DB}"/>
          </ac:spMkLst>
        </pc:spChg>
        <pc:spChg chg="add mod">
          <ac:chgData name="Guest User" userId="" providerId="Windows Live" clId="Web-{FBE7B904-F940-4AC3-BB5D-7535E270536B}" dt="2022-05-06T04:26:09.117" v="65" actId="20577"/>
          <ac:spMkLst>
            <pc:docMk/>
            <pc:sldMk cId="1753668460" sldId="583"/>
            <ac:spMk id="8" creationId="{13A36801-8B94-898F-C7B3-3572F4478F8E}"/>
          </ac:spMkLst>
        </pc:spChg>
      </pc:sldChg>
    </pc:docChg>
  </pc:docChgLst>
  <pc:docChgLst>
    <pc:chgData name="Guest User" providerId="Windows Live" clId="Web-{7B1D6935-83CD-4936-8F18-CA8BCD8AB93E}"/>
    <pc:docChg chg="modSld">
      <pc:chgData name="Guest User" userId="" providerId="Windows Live" clId="Web-{7B1D6935-83CD-4936-8F18-CA8BCD8AB93E}" dt="2022-05-06T05:11:30.413" v="602" actId="20577"/>
      <pc:docMkLst>
        <pc:docMk/>
      </pc:docMkLst>
      <pc:sldChg chg="addSp delSp modSp">
        <pc:chgData name="Guest User" userId="" providerId="Windows Live" clId="Web-{7B1D6935-83CD-4936-8F18-CA8BCD8AB93E}" dt="2022-05-06T05:11:30.413" v="602" actId="20577"/>
        <pc:sldMkLst>
          <pc:docMk/>
          <pc:sldMk cId="654765968" sldId="582"/>
        </pc:sldMkLst>
        <pc:spChg chg="add del">
          <ac:chgData name="Guest User" userId="" providerId="Windows Live" clId="Web-{7B1D6935-83CD-4936-8F18-CA8BCD8AB93E}" dt="2022-05-06T04:48:05.718" v="1"/>
          <ac:spMkLst>
            <pc:docMk/>
            <pc:sldMk cId="654765968" sldId="582"/>
            <ac:spMk id="4" creationId="{C25A47EB-DFA8-E1E8-B5A1-B40FCC768926}"/>
          </ac:spMkLst>
        </pc:spChg>
        <pc:spChg chg="mod">
          <ac:chgData name="Guest User" userId="" providerId="Windows Live" clId="Web-{7B1D6935-83CD-4936-8F18-CA8BCD8AB93E}" dt="2022-05-06T05:11:30.413" v="602" actId="20577"/>
          <ac:spMkLst>
            <pc:docMk/>
            <pc:sldMk cId="654765968" sldId="582"/>
            <ac:spMk id="10" creationId="{00000000-0000-0000-0000-000000000000}"/>
          </ac:spMkLst>
        </pc:spChg>
      </pc:sldChg>
    </pc:docChg>
  </pc:docChgLst>
  <pc:docChgLst>
    <pc:chgData name="Guest User" providerId="Windows Live" clId="Web-{D9F15439-D30B-4BDC-BE78-ED4C56984766}"/>
    <pc:docChg chg="addSld delSld modSld">
      <pc:chgData name="Guest User" userId="" providerId="Windows Live" clId="Web-{D9F15439-D30B-4BDC-BE78-ED4C56984766}" dt="2022-05-06T07:53:21.712" v="1254" actId="20577"/>
      <pc:docMkLst>
        <pc:docMk/>
      </pc:docMkLst>
      <pc:sldChg chg="modSp">
        <pc:chgData name="Guest User" userId="" providerId="Windows Live" clId="Web-{D9F15439-D30B-4BDC-BE78-ED4C56984766}" dt="2022-05-06T07:12:43.614" v="13" actId="14100"/>
        <pc:sldMkLst>
          <pc:docMk/>
          <pc:sldMk cId="3811030131" sldId="569"/>
        </pc:sldMkLst>
        <pc:spChg chg="mod">
          <ac:chgData name="Guest User" userId="" providerId="Windows Live" clId="Web-{D9F15439-D30B-4BDC-BE78-ED4C56984766}" dt="2022-05-06T07:12:43.614" v="13" actId="14100"/>
          <ac:spMkLst>
            <pc:docMk/>
            <pc:sldMk cId="3811030131" sldId="569"/>
            <ac:spMk id="10" creationId="{00000000-0000-0000-0000-000000000000}"/>
          </ac:spMkLst>
        </pc:spChg>
        <pc:picChg chg="mod">
          <ac:chgData name="Guest User" userId="" providerId="Windows Live" clId="Web-{D9F15439-D30B-4BDC-BE78-ED4C56984766}" dt="2022-05-06T07:11:08.956" v="4" actId="1076"/>
          <ac:picMkLst>
            <pc:docMk/>
            <pc:sldMk cId="3811030131" sldId="569"/>
            <ac:picMk id="4" creationId="{A4CEBFE8-E98D-A35F-6E8A-7C61CFABBA2A}"/>
          </ac:picMkLst>
        </pc:picChg>
      </pc:sldChg>
      <pc:sldChg chg="addSp delSp modSp">
        <pc:chgData name="Guest User" userId="" providerId="Windows Live" clId="Web-{D9F15439-D30B-4BDC-BE78-ED4C56984766}" dt="2022-05-06T07:35:16.362" v="792" actId="1076"/>
        <pc:sldMkLst>
          <pc:docMk/>
          <pc:sldMk cId="1343314943" sldId="576"/>
        </pc:sldMkLst>
        <pc:spChg chg="del mod">
          <ac:chgData name="Guest User" userId="" providerId="Windows Live" clId="Web-{D9F15439-D30B-4BDC-BE78-ED4C56984766}" dt="2022-05-06T07:23:24.923" v="175"/>
          <ac:spMkLst>
            <pc:docMk/>
            <pc:sldMk cId="1343314943" sldId="576"/>
            <ac:spMk id="4" creationId="{6B1DB171-0081-D6BB-F4F8-DA0797076E15}"/>
          </ac:spMkLst>
        </pc:spChg>
        <pc:graphicFrameChg chg="add mod modGraphic">
          <ac:chgData name="Guest User" userId="" providerId="Windows Live" clId="Web-{D9F15439-D30B-4BDC-BE78-ED4C56984766}" dt="2022-05-06T07:35:16.362" v="792" actId="1076"/>
          <ac:graphicFrameMkLst>
            <pc:docMk/>
            <pc:sldMk cId="1343314943" sldId="576"/>
            <ac:graphicFrameMk id="19" creationId="{43C636FD-C6FC-F0FA-BE3C-2AFC7AB0D62F}"/>
          </ac:graphicFrameMkLst>
        </pc:graphicFrameChg>
      </pc:sldChg>
      <pc:sldChg chg="modSp">
        <pc:chgData name="Guest User" userId="" providerId="Windows Live" clId="Web-{D9F15439-D30B-4BDC-BE78-ED4C56984766}" dt="2022-05-06T07:18:12.839" v="118" actId="14100"/>
        <pc:sldMkLst>
          <pc:docMk/>
          <pc:sldMk cId="1826662286" sldId="578"/>
        </pc:sldMkLst>
        <pc:spChg chg="mod">
          <ac:chgData name="Guest User" userId="" providerId="Windows Live" clId="Web-{D9F15439-D30B-4BDC-BE78-ED4C56984766}" dt="2022-05-06T07:18:12.839" v="118" actId="14100"/>
          <ac:spMkLst>
            <pc:docMk/>
            <pc:sldMk cId="1826662286" sldId="578"/>
            <ac:spMk id="4" creationId="{497BB5A2-46D3-72B8-606E-0A0D3C214730}"/>
          </ac:spMkLst>
        </pc:spChg>
      </pc:sldChg>
      <pc:sldChg chg="modSp">
        <pc:chgData name="Guest User" userId="" providerId="Windows Live" clId="Web-{D9F15439-D30B-4BDC-BE78-ED4C56984766}" dt="2022-05-06T07:21:57.922" v="149" actId="20577"/>
        <pc:sldMkLst>
          <pc:docMk/>
          <pc:sldMk cId="4115286263" sldId="579"/>
        </pc:sldMkLst>
        <pc:spChg chg="mod">
          <ac:chgData name="Guest User" userId="" providerId="Windows Live" clId="Web-{D9F15439-D30B-4BDC-BE78-ED4C56984766}" dt="2022-05-06T07:21:57.922" v="149" actId="20577"/>
          <ac:spMkLst>
            <pc:docMk/>
            <pc:sldMk cId="4115286263" sldId="579"/>
            <ac:spMk id="10" creationId="{00000000-0000-0000-0000-000000000000}"/>
          </ac:spMkLst>
        </pc:spChg>
      </pc:sldChg>
      <pc:sldChg chg="modSp">
        <pc:chgData name="Guest User" userId="" providerId="Windows Live" clId="Web-{D9F15439-D30B-4BDC-BE78-ED4C56984766}" dt="2022-05-06T07:22:35.501" v="159" actId="14100"/>
        <pc:sldMkLst>
          <pc:docMk/>
          <pc:sldMk cId="654765968" sldId="582"/>
        </pc:sldMkLst>
        <pc:spChg chg="mod">
          <ac:chgData name="Guest User" userId="" providerId="Windows Live" clId="Web-{D9F15439-D30B-4BDC-BE78-ED4C56984766}" dt="2022-05-06T07:22:35.501" v="159" actId="14100"/>
          <ac:spMkLst>
            <pc:docMk/>
            <pc:sldMk cId="654765968" sldId="582"/>
            <ac:spMk id="10" creationId="{00000000-0000-0000-0000-000000000000}"/>
          </ac:spMkLst>
        </pc:spChg>
      </pc:sldChg>
      <pc:sldChg chg="modSp">
        <pc:chgData name="Guest User" userId="" providerId="Windows Live" clId="Web-{D9F15439-D30B-4BDC-BE78-ED4C56984766}" dt="2022-05-06T07:53:21.712" v="1254" actId="20577"/>
        <pc:sldMkLst>
          <pc:docMk/>
          <pc:sldMk cId="1753668460" sldId="583"/>
        </pc:sldMkLst>
        <pc:spChg chg="mod">
          <ac:chgData name="Guest User" userId="" providerId="Windows Live" clId="Web-{D9F15439-D30B-4BDC-BE78-ED4C56984766}" dt="2022-05-06T07:53:21.712" v="1254" actId="20577"/>
          <ac:spMkLst>
            <pc:docMk/>
            <pc:sldMk cId="1753668460" sldId="583"/>
            <ac:spMk id="4" creationId="{D8657D5A-14AE-5658-BF61-7840FF013222}"/>
          </ac:spMkLst>
        </pc:spChg>
        <pc:spChg chg="mod">
          <ac:chgData name="Guest User" userId="" providerId="Windows Live" clId="Web-{D9F15439-D30B-4BDC-BE78-ED4C56984766}" dt="2022-05-06T07:19:19.184" v="139" actId="20577"/>
          <ac:spMkLst>
            <pc:docMk/>
            <pc:sldMk cId="1753668460" sldId="583"/>
            <ac:spMk id="8" creationId="{13A36801-8B94-898F-C7B3-3572F4478F8E}"/>
          </ac:spMkLst>
        </pc:spChg>
      </pc:sldChg>
      <pc:sldChg chg="delSp modSp new">
        <pc:chgData name="Guest User" userId="" providerId="Windows Live" clId="Web-{D9F15439-D30B-4BDC-BE78-ED4C56984766}" dt="2022-05-06T07:27:41.819" v="239" actId="14100"/>
        <pc:sldMkLst>
          <pc:docMk/>
          <pc:sldMk cId="2302879443" sldId="585"/>
        </pc:sldMkLst>
        <pc:picChg chg="mod modCrop">
          <ac:chgData name="Guest User" userId="" providerId="Windows Live" clId="Web-{D9F15439-D30B-4BDC-BE78-ED4C56984766}" dt="2022-05-06T07:25:56.286" v="219" actId="1076"/>
          <ac:picMkLst>
            <pc:docMk/>
            <pc:sldMk cId="2302879443" sldId="585"/>
            <ac:picMk id="4" creationId="{D4D96FCC-2B55-967F-0C90-B4D4D9852A5C}"/>
          </ac:picMkLst>
        </pc:picChg>
        <pc:picChg chg="del mod modCrop">
          <ac:chgData name="Guest User" userId="" providerId="Windows Live" clId="Web-{D9F15439-D30B-4BDC-BE78-ED4C56984766}" dt="2022-05-06T07:26:33.443" v="224"/>
          <ac:picMkLst>
            <pc:docMk/>
            <pc:sldMk cId="2302879443" sldId="585"/>
            <ac:picMk id="5" creationId="{85F154FA-DDF3-A711-159E-0F4A2848C457}"/>
          </ac:picMkLst>
        </pc:picChg>
        <pc:picChg chg="mod">
          <ac:chgData name="Guest User" userId="" providerId="Windows Live" clId="Web-{D9F15439-D30B-4BDC-BE78-ED4C56984766}" dt="2022-05-06T07:27:41.819" v="239" actId="14100"/>
          <ac:picMkLst>
            <pc:docMk/>
            <pc:sldMk cId="2302879443" sldId="585"/>
            <ac:picMk id="6" creationId="{0051518D-5B28-D564-1FD8-94938ECAA0C0}"/>
          </ac:picMkLst>
        </pc:picChg>
        <pc:picChg chg="del mod">
          <ac:chgData name="Guest User" userId="" providerId="Windows Live" clId="Web-{D9F15439-D30B-4BDC-BE78-ED4C56984766}" dt="2022-05-06T07:27:10.162" v="231"/>
          <ac:picMkLst>
            <pc:docMk/>
            <pc:sldMk cId="2302879443" sldId="585"/>
            <ac:picMk id="7" creationId="{3C00C387-A3D7-F80E-165E-7CB64061CE5D}"/>
          </ac:picMkLst>
        </pc:picChg>
        <pc:picChg chg="mod">
          <ac:chgData name="Guest User" userId="" providerId="Windows Live" clId="Web-{D9F15439-D30B-4BDC-BE78-ED4C56984766}" dt="2022-05-06T07:27:24.537" v="236" actId="1076"/>
          <ac:picMkLst>
            <pc:docMk/>
            <pc:sldMk cId="2302879443" sldId="585"/>
            <ac:picMk id="8" creationId="{DFF3DB1F-9657-BDC1-F55A-9B1D9508E2DF}"/>
          </ac:picMkLst>
        </pc:picChg>
      </pc:sldChg>
      <pc:sldChg chg="new">
        <pc:chgData name="Guest User" userId="" providerId="Windows Live" clId="Web-{D9F15439-D30B-4BDC-BE78-ED4C56984766}" dt="2022-05-06T07:06:27.232" v="1"/>
        <pc:sldMkLst>
          <pc:docMk/>
          <pc:sldMk cId="359519962" sldId="586"/>
        </pc:sldMkLst>
      </pc:sldChg>
      <pc:sldChg chg="new">
        <pc:chgData name="Guest User" userId="" providerId="Windows Live" clId="Web-{D9F15439-D30B-4BDC-BE78-ED4C56984766}" dt="2022-05-06T07:06:28.732" v="2"/>
        <pc:sldMkLst>
          <pc:docMk/>
          <pc:sldMk cId="1690402779" sldId="587"/>
        </pc:sldMkLst>
      </pc:sldChg>
      <pc:sldChg chg="new">
        <pc:chgData name="Guest User" userId="" providerId="Windows Live" clId="Web-{D9F15439-D30B-4BDC-BE78-ED4C56984766}" dt="2022-05-06T07:06:39.935" v="3"/>
        <pc:sldMkLst>
          <pc:docMk/>
          <pc:sldMk cId="3197163127" sldId="588"/>
        </pc:sldMkLst>
      </pc:sldChg>
      <pc:sldChg chg="modSp new">
        <pc:chgData name="Guest User" userId="" providerId="Windows Live" clId="Web-{D9F15439-D30B-4BDC-BE78-ED4C56984766}" dt="2022-05-06T07:27:53.585" v="242" actId="1076"/>
        <pc:sldMkLst>
          <pc:docMk/>
          <pc:sldMk cId="2817865004" sldId="589"/>
        </pc:sldMkLst>
        <pc:picChg chg="mod">
          <ac:chgData name="Guest User" userId="" providerId="Windows Live" clId="Web-{D9F15439-D30B-4BDC-BE78-ED4C56984766}" dt="2022-05-06T07:27:53.585" v="242" actId="1076"/>
          <ac:picMkLst>
            <pc:docMk/>
            <pc:sldMk cId="2817865004" sldId="589"/>
            <ac:picMk id="4" creationId="{927A14F1-0704-EE5E-0A9F-E4514079B81C}"/>
          </ac:picMkLst>
        </pc:picChg>
      </pc:sldChg>
      <pc:sldChg chg="add del replId">
        <pc:chgData name="Guest User" userId="" providerId="Windows Live" clId="Web-{D9F15439-D30B-4BDC-BE78-ED4C56984766}" dt="2022-05-06T07:26:42.802" v="226"/>
        <pc:sldMkLst>
          <pc:docMk/>
          <pc:sldMk cId="84531152" sldId="590"/>
        </pc:sldMkLst>
      </pc:sldChg>
      <pc:sldChg chg="new">
        <pc:chgData name="Guest User" userId="" providerId="Windows Live" clId="Web-{D9F15439-D30B-4BDC-BE78-ED4C56984766}" dt="2022-05-06T07:31:30.561" v="471"/>
        <pc:sldMkLst>
          <pc:docMk/>
          <pc:sldMk cId="1644521807" sldId="590"/>
        </pc:sldMkLst>
      </pc:sldChg>
      <pc:sldChg chg="add del replId">
        <pc:chgData name="Guest User" userId="" providerId="Windows Live" clId="Web-{D9F15439-D30B-4BDC-BE78-ED4C56984766}" dt="2022-05-06T07:26:50.787" v="228"/>
        <pc:sldMkLst>
          <pc:docMk/>
          <pc:sldMk cId="1882446356" sldId="590"/>
        </pc:sldMkLst>
      </pc:sldChg>
    </pc:docChg>
  </pc:docChgLst>
  <pc:docChgLst>
    <pc:chgData name="Guest User" providerId="Windows Live" clId="Web-{3F128729-E3DE-4D17-B5B3-9D530DEFF796}"/>
    <pc:docChg chg="modSld">
      <pc:chgData name="Guest User" userId="" providerId="Windows Live" clId="Web-{3F128729-E3DE-4D17-B5B3-9D530DEFF796}" dt="2022-05-06T06:14:49.546" v="303"/>
      <pc:docMkLst>
        <pc:docMk/>
      </pc:docMkLst>
      <pc:sldChg chg="modSp">
        <pc:chgData name="Guest User" userId="" providerId="Windows Live" clId="Web-{3F128729-E3DE-4D17-B5B3-9D530DEFF796}" dt="2022-05-06T06:09:56.196" v="62"/>
        <pc:sldMkLst>
          <pc:docMk/>
          <pc:sldMk cId="0" sldId="545"/>
        </pc:sldMkLst>
        <pc:graphicFrameChg chg="mod modGraphic">
          <ac:chgData name="Guest User" userId="" providerId="Windows Live" clId="Web-{3F128729-E3DE-4D17-B5B3-9D530DEFF796}" dt="2022-05-06T06:09:56.196" v="62"/>
          <ac:graphicFrameMkLst>
            <pc:docMk/>
            <pc:sldMk cId="0" sldId="545"/>
            <ac:graphicFrameMk id="6" creationId="{20F9E930-0E2A-4263-85E2-4EE355E613DE}"/>
          </ac:graphicFrameMkLst>
        </pc:graphicFrameChg>
      </pc:sldChg>
      <pc:sldChg chg="modSp">
        <pc:chgData name="Guest User" userId="" providerId="Windows Live" clId="Web-{3F128729-E3DE-4D17-B5B3-9D530DEFF796}" dt="2022-05-06T06:11:41.370" v="274"/>
        <pc:sldMkLst>
          <pc:docMk/>
          <pc:sldMk cId="3316683646" sldId="573"/>
        </pc:sldMkLst>
        <pc:graphicFrameChg chg="mod modGraphic">
          <ac:chgData name="Guest User" userId="" providerId="Windows Live" clId="Web-{3F128729-E3DE-4D17-B5B3-9D530DEFF796}" dt="2022-05-06T06:11:41.370" v="274"/>
          <ac:graphicFrameMkLst>
            <pc:docMk/>
            <pc:sldMk cId="3316683646" sldId="573"/>
            <ac:graphicFrameMk id="7" creationId="{7C73945B-30B0-464A-8A5A-1F6D34D99AF8}"/>
          </ac:graphicFrameMkLst>
        </pc:graphicFrameChg>
      </pc:sldChg>
      <pc:sldChg chg="modSp">
        <pc:chgData name="Guest User" userId="" providerId="Windows Live" clId="Web-{3F128729-E3DE-4D17-B5B3-9D530DEFF796}" dt="2022-05-06T06:14:49.546" v="303"/>
        <pc:sldMkLst>
          <pc:docMk/>
          <pc:sldMk cId="3323204618" sldId="574"/>
        </pc:sldMkLst>
        <pc:graphicFrameChg chg="mod modGraphic">
          <ac:chgData name="Guest User" userId="" providerId="Windows Live" clId="Web-{3F128729-E3DE-4D17-B5B3-9D530DEFF796}" dt="2022-05-06T06:14:49.546" v="303"/>
          <ac:graphicFrameMkLst>
            <pc:docMk/>
            <pc:sldMk cId="3323204618" sldId="574"/>
            <ac:graphicFrameMk id="8" creationId="{0EF1360C-168B-4601-ACE1-B078A5FF324F}"/>
          </ac:graphicFrameMkLst>
        </pc:graphicFrameChg>
      </pc:sldChg>
    </pc:docChg>
  </pc:docChgLst>
  <pc:docChgLst>
    <pc:chgData name="Guest User" providerId="Windows Live" clId="Web-{9698DD6D-3345-44BC-9BF3-1973A8730552}"/>
    <pc:docChg chg="addSld delSld modSld sldOrd">
      <pc:chgData name="Guest User" userId="" providerId="Windows Live" clId="Web-{9698DD6D-3345-44BC-9BF3-1973A8730552}" dt="2022-05-06T05:09:18.872" v="628" actId="20577"/>
      <pc:docMkLst>
        <pc:docMk/>
      </pc:docMkLst>
      <pc:sldChg chg="addSp modSp">
        <pc:chgData name="Guest User" userId="" providerId="Windows Live" clId="Web-{9698DD6D-3345-44BC-9BF3-1973A8730552}" dt="2022-05-06T03:51:46.455" v="218" actId="1076"/>
        <pc:sldMkLst>
          <pc:docMk/>
          <pc:sldMk cId="3811030131" sldId="569"/>
        </pc:sldMkLst>
        <pc:spChg chg="mod">
          <ac:chgData name="Guest User" userId="" providerId="Windows Live" clId="Web-{9698DD6D-3345-44BC-9BF3-1973A8730552}" dt="2022-05-06T03:51:44.267" v="217" actId="20577"/>
          <ac:spMkLst>
            <pc:docMk/>
            <pc:sldMk cId="3811030131" sldId="569"/>
            <ac:spMk id="10" creationId="{00000000-0000-0000-0000-000000000000}"/>
          </ac:spMkLst>
        </pc:spChg>
        <pc:picChg chg="add mod">
          <ac:chgData name="Guest User" userId="" providerId="Windows Live" clId="Web-{9698DD6D-3345-44BC-9BF3-1973A8730552}" dt="2022-05-06T03:51:46.455" v="218" actId="1076"/>
          <ac:picMkLst>
            <pc:docMk/>
            <pc:sldMk cId="3811030131" sldId="569"/>
            <ac:picMk id="4" creationId="{A4CEBFE8-E98D-A35F-6E8A-7C61CFABBA2A}"/>
          </ac:picMkLst>
        </pc:picChg>
      </pc:sldChg>
      <pc:sldChg chg="del">
        <pc:chgData name="Guest User" userId="" providerId="Windows Live" clId="Web-{9698DD6D-3345-44BC-9BF3-1973A8730552}" dt="2022-05-06T03:53:06.584" v="223"/>
        <pc:sldMkLst>
          <pc:docMk/>
          <pc:sldMk cId="4205369299" sldId="571"/>
        </pc:sldMkLst>
      </pc:sldChg>
      <pc:sldChg chg="add del">
        <pc:chgData name="Guest User" userId="" providerId="Windows Live" clId="Web-{9698DD6D-3345-44BC-9BF3-1973A8730552}" dt="2022-05-06T04:01:25.566" v="255"/>
        <pc:sldMkLst>
          <pc:docMk/>
          <pc:sldMk cId="1607518238" sldId="575"/>
        </pc:sldMkLst>
      </pc:sldChg>
      <pc:sldChg chg="modSp">
        <pc:chgData name="Guest User" userId="" providerId="Windows Live" clId="Web-{9698DD6D-3345-44BC-9BF3-1973A8730552}" dt="2022-05-06T04:02:04.411" v="258" actId="20577"/>
        <pc:sldMkLst>
          <pc:docMk/>
          <pc:sldMk cId="1343314943" sldId="576"/>
        </pc:sldMkLst>
        <pc:spChg chg="mod">
          <ac:chgData name="Guest User" userId="" providerId="Windows Live" clId="Web-{9698DD6D-3345-44BC-9BF3-1973A8730552}" dt="2022-05-06T04:02:04.411" v="258" actId="20577"/>
          <ac:spMkLst>
            <pc:docMk/>
            <pc:sldMk cId="1343314943" sldId="576"/>
            <ac:spMk id="6" creationId="{E850D621-51EA-44E7-8CD7-CC8E108F4F23}"/>
          </ac:spMkLst>
        </pc:spChg>
      </pc:sldChg>
      <pc:sldChg chg="new del">
        <pc:chgData name="Guest User" userId="" providerId="Windows Live" clId="Web-{9698DD6D-3345-44BC-9BF3-1973A8730552}" dt="2022-05-06T03:52:57.597" v="222"/>
        <pc:sldMkLst>
          <pc:docMk/>
          <pc:sldMk cId="3591528351" sldId="577"/>
        </pc:sldMkLst>
      </pc:sldChg>
      <pc:sldChg chg="addSp modSp add ord replId">
        <pc:chgData name="Guest User" userId="" providerId="Windows Live" clId="Web-{9698DD6D-3345-44BC-9BF3-1973A8730552}" dt="2022-05-06T05:09:18.872" v="628" actId="20577"/>
        <pc:sldMkLst>
          <pc:docMk/>
          <pc:sldMk cId="1826662286" sldId="578"/>
        </pc:sldMkLst>
        <pc:spChg chg="add mod">
          <ac:chgData name="Guest User" userId="" providerId="Windows Live" clId="Web-{9698DD6D-3345-44BC-9BF3-1973A8730552}" dt="2022-05-06T05:09:18.872" v="628" actId="20577"/>
          <ac:spMkLst>
            <pc:docMk/>
            <pc:sldMk cId="1826662286" sldId="578"/>
            <ac:spMk id="4" creationId="{497BB5A2-46D3-72B8-606E-0A0D3C214730}"/>
          </ac:spMkLst>
        </pc:spChg>
        <pc:spChg chg="mod">
          <ac:chgData name="Guest User" userId="" providerId="Windows Live" clId="Web-{9698DD6D-3345-44BC-9BF3-1973A8730552}" dt="2022-05-06T04:55:04.402" v="281" actId="20577"/>
          <ac:spMkLst>
            <pc:docMk/>
            <pc:sldMk cId="1826662286" sldId="578"/>
            <ac:spMk id="7" creationId="{1DB3A080-68A2-F6C3-C869-2187F863DDD2}"/>
          </ac:spMkLst>
        </pc:spChg>
        <pc:spChg chg="mod">
          <ac:chgData name="Guest User" userId="" providerId="Windows Live" clId="Web-{9698DD6D-3345-44BC-9BF3-1973A8730552}" dt="2022-05-06T03:53:35.882" v="236" actId="20577"/>
          <ac:spMkLst>
            <pc:docMk/>
            <pc:sldMk cId="1826662286" sldId="578"/>
            <ac:spMk id="10" creationId="{00000000-0000-0000-0000-000000000000}"/>
          </ac:spMkLst>
        </pc:spChg>
        <pc:spChg chg="mod">
          <ac:chgData name="Guest User" userId="" providerId="Windows Live" clId="Web-{9698DD6D-3345-44BC-9BF3-1973A8730552}" dt="2022-05-06T03:53:32.241" v="233" actId="20577"/>
          <ac:spMkLst>
            <pc:docMk/>
            <pc:sldMk cId="1826662286" sldId="578"/>
            <ac:spMk id="14" creationId="{00000000-0000-0000-0000-000000000000}"/>
          </ac:spMkLst>
        </pc:spChg>
      </pc:sldChg>
      <pc:sldChg chg="modSp add replId">
        <pc:chgData name="Guest User" userId="" providerId="Windows Live" clId="Web-{9698DD6D-3345-44BC-9BF3-1973A8730552}" dt="2022-05-06T03:54:45.868" v="241" actId="20577"/>
        <pc:sldMkLst>
          <pc:docMk/>
          <pc:sldMk cId="4115286263" sldId="579"/>
        </pc:sldMkLst>
        <pc:spChg chg="mod">
          <ac:chgData name="Guest User" userId="" providerId="Windows Live" clId="Web-{9698DD6D-3345-44BC-9BF3-1973A8730552}" dt="2022-05-06T03:54:45.868" v="241" actId="20577"/>
          <ac:spMkLst>
            <pc:docMk/>
            <pc:sldMk cId="4115286263" sldId="579"/>
            <ac:spMk id="10" creationId="{00000000-0000-0000-0000-000000000000}"/>
          </ac:spMkLst>
        </pc:spChg>
      </pc:sldChg>
      <pc:sldChg chg="addSp modSp new">
        <pc:chgData name="Guest User" userId="" providerId="Windows Live" clId="Web-{9698DD6D-3345-44BC-9BF3-1973A8730552}" dt="2022-05-06T03:59:26.047" v="252"/>
        <pc:sldMkLst>
          <pc:docMk/>
          <pc:sldMk cId="1072609911" sldId="580"/>
        </pc:sldMkLst>
        <pc:picChg chg="add mod">
          <ac:chgData name="Guest User" userId="" providerId="Windows Live" clId="Web-{9698DD6D-3345-44BC-9BF3-1973A8730552}" dt="2022-05-06T03:59:26.047" v="252"/>
          <ac:picMkLst>
            <pc:docMk/>
            <pc:sldMk cId="1072609911" sldId="580"/>
            <ac:picMk id="4" creationId="{DEED7ED2-D94B-9B74-774C-BF520A21265D}"/>
          </ac:picMkLst>
        </pc:picChg>
      </pc:sldChg>
      <pc:sldChg chg="delSp add del replId">
        <pc:chgData name="Guest User" userId="" providerId="Windows Live" clId="Web-{9698DD6D-3345-44BC-9BF3-1973A8730552}" dt="2022-05-06T04:11:12.128" v="270"/>
        <pc:sldMkLst>
          <pc:docMk/>
          <pc:sldMk cId="3963752418" sldId="581"/>
        </pc:sldMkLst>
        <pc:picChg chg="del">
          <ac:chgData name="Guest User" userId="" providerId="Windows Live" clId="Web-{9698DD6D-3345-44BC-9BF3-1973A8730552}" dt="2022-05-06T04:02:51.740" v="260"/>
          <ac:picMkLst>
            <pc:docMk/>
            <pc:sldMk cId="3963752418" sldId="581"/>
            <ac:picMk id="4" creationId="{DEED7ED2-D94B-9B74-774C-BF520A21265D}"/>
          </ac:picMkLst>
        </pc:picChg>
      </pc:sldChg>
      <pc:sldChg chg="addSp modSp add ord replId">
        <pc:chgData name="Guest User" userId="" providerId="Windows Live" clId="Web-{9698DD6D-3345-44BC-9BF3-1973A8730552}" dt="2022-05-06T04:13:01.834" v="279"/>
        <pc:sldMkLst>
          <pc:docMk/>
          <pc:sldMk cId="654765968" sldId="582"/>
        </pc:sldMkLst>
        <pc:spChg chg="add">
          <ac:chgData name="Guest User" userId="" providerId="Windows Live" clId="Web-{9698DD6D-3345-44BC-9BF3-1973A8730552}" dt="2022-05-06T04:13:01.584" v="273"/>
          <ac:spMkLst>
            <pc:docMk/>
            <pc:sldMk cId="654765968" sldId="582"/>
            <ac:spMk id="4" creationId="{90492A22-E12E-5E3A-012D-13D7AE934E36}"/>
          </ac:spMkLst>
        </pc:spChg>
        <pc:spChg chg="add">
          <ac:chgData name="Guest User" userId="" providerId="Windows Live" clId="Web-{9698DD6D-3345-44BC-9BF3-1973A8730552}" dt="2022-05-06T04:13:01.615" v="274"/>
          <ac:spMkLst>
            <pc:docMk/>
            <pc:sldMk cId="654765968" sldId="582"/>
            <ac:spMk id="6" creationId="{D64F1930-BDEF-BECF-AC81-D2C2306D3753}"/>
          </ac:spMkLst>
        </pc:spChg>
        <pc:spChg chg="add">
          <ac:chgData name="Guest User" userId="" providerId="Windows Live" clId="Web-{9698DD6D-3345-44BC-9BF3-1973A8730552}" dt="2022-05-06T04:13:01.662" v="275"/>
          <ac:spMkLst>
            <pc:docMk/>
            <pc:sldMk cId="654765968" sldId="582"/>
            <ac:spMk id="7" creationId="{63A37137-9459-1DF6-FE9B-360E1FC6B188}"/>
          </ac:spMkLst>
        </pc:spChg>
        <pc:spChg chg="add">
          <ac:chgData name="Guest User" userId="" providerId="Windows Live" clId="Web-{9698DD6D-3345-44BC-9BF3-1973A8730552}" dt="2022-05-06T04:13:01.693" v="276"/>
          <ac:spMkLst>
            <pc:docMk/>
            <pc:sldMk cId="654765968" sldId="582"/>
            <ac:spMk id="8" creationId="{CE5C709A-A507-26F7-1750-8821C941EDB7}"/>
          </ac:spMkLst>
        </pc:spChg>
        <pc:spChg chg="add">
          <ac:chgData name="Guest User" userId="" providerId="Windows Live" clId="Web-{9698DD6D-3345-44BC-9BF3-1973A8730552}" dt="2022-05-06T04:13:01.740" v="277"/>
          <ac:spMkLst>
            <pc:docMk/>
            <pc:sldMk cId="654765968" sldId="582"/>
            <ac:spMk id="9" creationId="{127CA122-40A2-8D61-D55A-E4F3B1EBC67B}"/>
          </ac:spMkLst>
        </pc:spChg>
        <pc:spChg chg="mod">
          <ac:chgData name="Guest User" userId="" providerId="Windows Live" clId="Web-{9698DD6D-3345-44BC-9BF3-1973A8730552}" dt="2022-05-06T04:03:29.319" v="264" actId="20577"/>
          <ac:spMkLst>
            <pc:docMk/>
            <pc:sldMk cId="654765968" sldId="582"/>
            <ac:spMk id="10" creationId="{00000000-0000-0000-0000-000000000000}"/>
          </ac:spMkLst>
        </pc:spChg>
        <pc:spChg chg="add">
          <ac:chgData name="Guest User" userId="" providerId="Windows Live" clId="Web-{9698DD6D-3345-44BC-9BF3-1973A8730552}" dt="2022-05-06T04:13:01.787" v="278"/>
          <ac:spMkLst>
            <pc:docMk/>
            <pc:sldMk cId="654765968" sldId="582"/>
            <ac:spMk id="11" creationId="{3E6C1B62-E1C8-312D-1002-5FC6DE77A240}"/>
          </ac:spMkLst>
        </pc:spChg>
        <pc:spChg chg="add">
          <ac:chgData name="Guest User" userId="" providerId="Windows Live" clId="Web-{9698DD6D-3345-44BC-9BF3-1973A8730552}" dt="2022-05-06T04:13:01.834" v="279"/>
          <ac:spMkLst>
            <pc:docMk/>
            <pc:sldMk cId="654765968" sldId="582"/>
            <ac:spMk id="12" creationId="{9941589C-2D4A-5E60-60A0-033C4781D459}"/>
          </ac:spMkLst>
        </pc:spChg>
        <pc:spChg chg="mod">
          <ac:chgData name="Guest User" userId="" providerId="Windows Live" clId="Web-{9698DD6D-3345-44BC-9BF3-1973A8730552}" dt="2022-05-06T04:11:12.112" v="269" actId="20577"/>
          <ac:spMkLst>
            <pc:docMk/>
            <pc:sldMk cId="654765968" sldId="582"/>
            <ac:spMk id="14" creationId="{00000000-0000-0000-0000-000000000000}"/>
          </ac:spMkLst>
        </pc:spChg>
      </pc:sldChg>
    </pc:docChg>
  </pc:docChgLst>
  <pc:docChgLst>
    <pc:chgData name="Guest User" providerId="Windows Live" clId="Web-{2AE3746F-FF0F-4930-BE59-BCC5FA0358BA}"/>
    <pc:docChg chg="modSld">
      <pc:chgData name="Guest User" userId="" providerId="Windows Live" clId="Web-{2AE3746F-FF0F-4930-BE59-BCC5FA0358BA}" dt="2022-05-06T06:30:11.674" v="0"/>
      <pc:docMkLst>
        <pc:docMk/>
      </pc:docMkLst>
      <pc:sldChg chg="delSp">
        <pc:chgData name="Guest User" userId="" providerId="Windows Live" clId="Web-{2AE3746F-FF0F-4930-BE59-BCC5FA0358BA}" dt="2022-05-06T06:30:11.674" v="0"/>
        <pc:sldMkLst>
          <pc:docMk/>
          <pc:sldMk cId="1343314943" sldId="576"/>
        </pc:sldMkLst>
        <pc:spChg chg="del">
          <ac:chgData name="Guest User" userId="" providerId="Windows Live" clId="Web-{2AE3746F-FF0F-4930-BE59-BCC5FA0358BA}" dt="2022-05-06T06:30:11.674" v="0"/>
          <ac:spMkLst>
            <pc:docMk/>
            <pc:sldMk cId="1343314943" sldId="576"/>
            <ac:spMk id="4" creationId="{5428BB13-A027-A056-426A-AC98747DCAA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26A7C97D-3554-44E0-8E72-665D45387ACC}" type="datetimeFigureOut">
              <a:rPr lang="en-US"/>
              <a:pPr>
                <a:defRPr/>
              </a:pPr>
              <a:t>5/6/2022</a:t>
            </a:fld>
            <a:endParaRPr lang="en-US"/>
          </a:p>
        </p:txBody>
      </p:sp>
      <p:sp>
        <p:nvSpPr>
          <p:cNvPr id="4" name="Footer Placeholder 3"/>
          <p:cNvSpPr>
            <a:spLocks noGrp="1"/>
          </p:cNvSpPr>
          <p:nvPr>
            <p:ph type="ftr" sz="quarter" idx="2"/>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1486DC43-659C-4A17-BDC0-5684401D4FAB}"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C973BE83-6A1D-4DA3-83D0-ED76C71EFE38}" type="datetimeFigureOut">
              <a:rPr lang="en-US"/>
              <a:pPr>
                <a:defRPr/>
              </a:pPr>
              <a:t>5/6/2022</a:t>
            </a:fld>
            <a:endParaRPr lang="en-US"/>
          </a:p>
        </p:txBody>
      </p:sp>
      <p:sp>
        <p:nvSpPr>
          <p:cNvPr id="4" name="Slide Image Placeholder 3"/>
          <p:cNvSpPr>
            <a:spLocks noGrp="1" noRot="1" noChangeAspect="1"/>
          </p:cNvSpPr>
          <p:nvPr>
            <p:ph type="sldImg" idx="2"/>
          </p:nvPr>
        </p:nvSpPr>
        <p:spPr>
          <a:xfrm>
            <a:off x="407988" y="696913"/>
            <a:ext cx="6196012"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1848" y="4416426"/>
            <a:ext cx="5608320" cy="41830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01C81575-24DE-4F6C-A73E-0331B3B2E41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2</a:t>
            </a:fld>
            <a:endParaRPr lang="en-US"/>
          </a:p>
        </p:txBody>
      </p:sp>
    </p:spTree>
    <p:extLst>
      <p:ext uri="{BB962C8B-B14F-4D97-AF65-F5344CB8AC3E}">
        <p14:creationId xmlns:p14="http://schemas.microsoft.com/office/powerpoint/2010/main" val="4131966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3</a:t>
            </a:fld>
            <a:endParaRPr lang="en-US"/>
          </a:p>
        </p:txBody>
      </p:sp>
    </p:spTree>
    <p:extLst>
      <p:ext uri="{BB962C8B-B14F-4D97-AF65-F5344CB8AC3E}">
        <p14:creationId xmlns:p14="http://schemas.microsoft.com/office/powerpoint/2010/main" val="2101290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5</a:t>
            </a:fld>
            <a:endParaRPr lang="en-US"/>
          </a:p>
        </p:txBody>
      </p:sp>
    </p:spTree>
    <p:extLst>
      <p:ext uri="{BB962C8B-B14F-4D97-AF65-F5344CB8AC3E}">
        <p14:creationId xmlns:p14="http://schemas.microsoft.com/office/powerpoint/2010/main" val="2666630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7</a:t>
            </a:fld>
            <a:endParaRPr lang="en-US"/>
          </a:p>
        </p:txBody>
      </p:sp>
    </p:spTree>
    <p:extLst>
      <p:ext uri="{BB962C8B-B14F-4D97-AF65-F5344CB8AC3E}">
        <p14:creationId xmlns:p14="http://schemas.microsoft.com/office/powerpoint/2010/main" val="3819644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8</a:t>
            </a:fld>
            <a:endParaRPr lang="en-US"/>
          </a:p>
        </p:txBody>
      </p:sp>
    </p:spTree>
    <p:extLst>
      <p:ext uri="{BB962C8B-B14F-4D97-AF65-F5344CB8AC3E}">
        <p14:creationId xmlns:p14="http://schemas.microsoft.com/office/powerpoint/2010/main" val="2963696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713C8-F183-1D43-AE77-BF9BD4D2AE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7AF752-0EC0-CF4D-965A-5129A91359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E32540-0688-DC4A-809A-52FB3313D316}"/>
              </a:ext>
            </a:extLst>
          </p:cNvPr>
          <p:cNvSpPr>
            <a:spLocks noGrp="1"/>
          </p:cNvSpPr>
          <p:nvPr>
            <p:ph type="dt" sz="half" idx="10"/>
          </p:nvPr>
        </p:nvSpPr>
        <p:spPr/>
        <p:txBody>
          <a:bodyPr/>
          <a:lstStyle/>
          <a:p>
            <a:fld id="{38E85DDF-39D3-4E85-946B-AC59C23A0961}" type="datetime1">
              <a:rPr lang="en-US" smtClean="0"/>
              <a:t>5/6/2022</a:t>
            </a:fld>
            <a:endParaRPr lang="en-US"/>
          </a:p>
        </p:txBody>
      </p:sp>
      <p:sp>
        <p:nvSpPr>
          <p:cNvPr id="5" name="Footer Placeholder 4">
            <a:extLst>
              <a:ext uri="{FF2B5EF4-FFF2-40B4-BE49-F238E27FC236}">
                <a16:creationId xmlns:a16="http://schemas.microsoft.com/office/drawing/2014/main" id="{0F2CA43E-0611-D047-BC7B-31F920B659D3}"/>
              </a:ext>
            </a:extLst>
          </p:cNvPr>
          <p:cNvSpPr>
            <a:spLocks noGrp="1"/>
          </p:cNvSpPr>
          <p:nvPr>
            <p:ph type="ftr" sz="quarter" idx="11"/>
          </p:nvPr>
        </p:nvSpPr>
        <p:spPr/>
        <p:txBody>
          <a:bodyPr/>
          <a:lstStyle/>
          <a:p>
            <a:r>
              <a:rPr lang="en-US"/>
              <a:t>19CS345 Course Project </a:t>
            </a:r>
          </a:p>
        </p:txBody>
      </p:sp>
      <p:sp>
        <p:nvSpPr>
          <p:cNvPr id="6" name="Slide Number Placeholder 5">
            <a:extLst>
              <a:ext uri="{FF2B5EF4-FFF2-40B4-BE49-F238E27FC236}">
                <a16:creationId xmlns:a16="http://schemas.microsoft.com/office/drawing/2014/main" id="{2B6E4123-5713-BC41-BBD0-42ADF35D9634}"/>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92070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DED43-C903-1F44-A779-40DF9AEFDE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9975D8-34AD-544B-B0E2-83FA77D2FA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D24DD5-B8E0-534E-B68A-EF415575E505}"/>
              </a:ext>
            </a:extLst>
          </p:cNvPr>
          <p:cNvSpPr>
            <a:spLocks noGrp="1"/>
          </p:cNvSpPr>
          <p:nvPr>
            <p:ph type="dt" sz="half" idx="10"/>
          </p:nvPr>
        </p:nvSpPr>
        <p:spPr/>
        <p:txBody>
          <a:bodyPr/>
          <a:lstStyle/>
          <a:p>
            <a:fld id="{C805AACF-9EE3-4BB7-9DCA-110C370C7B5F}" type="datetime1">
              <a:rPr lang="en-US" smtClean="0"/>
              <a:t>5/6/2022</a:t>
            </a:fld>
            <a:endParaRPr lang="en-US"/>
          </a:p>
        </p:txBody>
      </p:sp>
      <p:sp>
        <p:nvSpPr>
          <p:cNvPr id="5" name="Footer Placeholder 4">
            <a:extLst>
              <a:ext uri="{FF2B5EF4-FFF2-40B4-BE49-F238E27FC236}">
                <a16:creationId xmlns:a16="http://schemas.microsoft.com/office/drawing/2014/main" id="{45096688-5BB1-5E48-BD14-BBC9FA67D401}"/>
              </a:ext>
            </a:extLst>
          </p:cNvPr>
          <p:cNvSpPr>
            <a:spLocks noGrp="1"/>
          </p:cNvSpPr>
          <p:nvPr>
            <p:ph type="ftr" sz="quarter" idx="11"/>
          </p:nvPr>
        </p:nvSpPr>
        <p:spPr/>
        <p:txBody>
          <a:bodyPr/>
          <a:lstStyle/>
          <a:p>
            <a:r>
              <a:rPr lang="en-US"/>
              <a:t>19CS345 Course Project </a:t>
            </a:r>
          </a:p>
        </p:txBody>
      </p:sp>
      <p:sp>
        <p:nvSpPr>
          <p:cNvPr id="6" name="Slide Number Placeholder 5">
            <a:extLst>
              <a:ext uri="{FF2B5EF4-FFF2-40B4-BE49-F238E27FC236}">
                <a16:creationId xmlns:a16="http://schemas.microsoft.com/office/drawing/2014/main" id="{71DC407C-3003-DB44-98B5-0DEC6272B111}"/>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122916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630D-09E2-0742-AED8-D3F732546C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5B2CD3-A564-8044-A4EC-7EBA262987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2A64EE-79C1-8B46-BA9C-199117C7B485}"/>
              </a:ext>
            </a:extLst>
          </p:cNvPr>
          <p:cNvSpPr>
            <a:spLocks noGrp="1"/>
          </p:cNvSpPr>
          <p:nvPr>
            <p:ph type="dt" sz="half" idx="10"/>
          </p:nvPr>
        </p:nvSpPr>
        <p:spPr/>
        <p:txBody>
          <a:bodyPr/>
          <a:lstStyle/>
          <a:p>
            <a:fld id="{B4FC3EF0-AE76-4966-9D80-16D2E221D06F}" type="datetime1">
              <a:rPr lang="en-US" smtClean="0"/>
              <a:t>5/6/2022</a:t>
            </a:fld>
            <a:endParaRPr lang="en-US"/>
          </a:p>
        </p:txBody>
      </p:sp>
      <p:sp>
        <p:nvSpPr>
          <p:cNvPr id="5" name="Footer Placeholder 4">
            <a:extLst>
              <a:ext uri="{FF2B5EF4-FFF2-40B4-BE49-F238E27FC236}">
                <a16:creationId xmlns:a16="http://schemas.microsoft.com/office/drawing/2014/main" id="{A851AAB2-DA47-AE48-A088-6FC7C169450F}"/>
              </a:ext>
            </a:extLst>
          </p:cNvPr>
          <p:cNvSpPr>
            <a:spLocks noGrp="1"/>
          </p:cNvSpPr>
          <p:nvPr>
            <p:ph type="ftr" sz="quarter" idx="11"/>
          </p:nvPr>
        </p:nvSpPr>
        <p:spPr/>
        <p:txBody>
          <a:bodyPr/>
          <a:lstStyle/>
          <a:p>
            <a:r>
              <a:rPr lang="en-US"/>
              <a:t>19CS345 Course Project </a:t>
            </a:r>
          </a:p>
        </p:txBody>
      </p:sp>
      <p:sp>
        <p:nvSpPr>
          <p:cNvPr id="6" name="Slide Number Placeholder 5">
            <a:extLst>
              <a:ext uri="{FF2B5EF4-FFF2-40B4-BE49-F238E27FC236}">
                <a16:creationId xmlns:a16="http://schemas.microsoft.com/office/drawing/2014/main" id="{F348FF9C-19C9-FA46-8C21-74202499420D}"/>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7179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BAF5-C913-024F-8BE6-64C58F9702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5E6DB7-D3D7-1443-A583-8730715E25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CEB82F-3E99-7441-9B06-6D7C2156AB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26D282-1572-D344-87D1-785DA8576020}"/>
              </a:ext>
            </a:extLst>
          </p:cNvPr>
          <p:cNvSpPr>
            <a:spLocks noGrp="1"/>
          </p:cNvSpPr>
          <p:nvPr>
            <p:ph type="dt" sz="half" idx="10"/>
          </p:nvPr>
        </p:nvSpPr>
        <p:spPr/>
        <p:txBody>
          <a:bodyPr/>
          <a:lstStyle/>
          <a:p>
            <a:fld id="{9766AD3E-78B5-4549-BA22-E848CF5F2F18}" type="datetime1">
              <a:rPr lang="en-US" smtClean="0"/>
              <a:t>5/6/2022</a:t>
            </a:fld>
            <a:endParaRPr lang="en-US"/>
          </a:p>
        </p:txBody>
      </p:sp>
      <p:sp>
        <p:nvSpPr>
          <p:cNvPr id="6" name="Footer Placeholder 5">
            <a:extLst>
              <a:ext uri="{FF2B5EF4-FFF2-40B4-BE49-F238E27FC236}">
                <a16:creationId xmlns:a16="http://schemas.microsoft.com/office/drawing/2014/main" id="{3723D760-065F-6442-AF7E-1A7AAFFCA96E}"/>
              </a:ext>
            </a:extLst>
          </p:cNvPr>
          <p:cNvSpPr>
            <a:spLocks noGrp="1"/>
          </p:cNvSpPr>
          <p:nvPr>
            <p:ph type="ftr" sz="quarter" idx="11"/>
          </p:nvPr>
        </p:nvSpPr>
        <p:spPr/>
        <p:txBody>
          <a:bodyPr/>
          <a:lstStyle/>
          <a:p>
            <a:r>
              <a:rPr lang="en-US"/>
              <a:t>19CS345 Course Project </a:t>
            </a:r>
          </a:p>
        </p:txBody>
      </p:sp>
      <p:sp>
        <p:nvSpPr>
          <p:cNvPr id="7" name="Slide Number Placeholder 6">
            <a:extLst>
              <a:ext uri="{FF2B5EF4-FFF2-40B4-BE49-F238E27FC236}">
                <a16:creationId xmlns:a16="http://schemas.microsoft.com/office/drawing/2014/main" id="{26BF4C15-EC3A-7E41-A2B3-D2AB7D70EB32}"/>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265704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CC90-B8AE-8A46-A8A5-F7E8DA615E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E152C5-AA77-4B47-965C-21A00C1EEC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466F8D-3502-5242-9160-E1CDE38E0A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754302-8F9A-5648-9C5E-6D037F1C75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9FC9CD-8823-F145-9952-EFBA9ACD2E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5EF4D9-655F-4842-A6B8-D44A050122B8}"/>
              </a:ext>
            </a:extLst>
          </p:cNvPr>
          <p:cNvSpPr>
            <a:spLocks noGrp="1"/>
          </p:cNvSpPr>
          <p:nvPr>
            <p:ph type="dt" sz="half" idx="10"/>
          </p:nvPr>
        </p:nvSpPr>
        <p:spPr/>
        <p:txBody>
          <a:bodyPr/>
          <a:lstStyle/>
          <a:p>
            <a:fld id="{E9830B69-2159-4C70-8634-20F5099D7A54}" type="datetime1">
              <a:rPr lang="en-US" smtClean="0"/>
              <a:t>5/6/2022</a:t>
            </a:fld>
            <a:endParaRPr lang="en-US"/>
          </a:p>
        </p:txBody>
      </p:sp>
      <p:sp>
        <p:nvSpPr>
          <p:cNvPr id="8" name="Footer Placeholder 7">
            <a:extLst>
              <a:ext uri="{FF2B5EF4-FFF2-40B4-BE49-F238E27FC236}">
                <a16:creationId xmlns:a16="http://schemas.microsoft.com/office/drawing/2014/main" id="{08E68A74-725F-8F40-8F80-E96287703E59}"/>
              </a:ext>
            </a:extLst>
          </p:cNvPr>
          <p:cNvSpPr>
            <a:spLocks noGrp="1"/>
          </p:cNvSpPr>
          <p:nvPr>
            <p:ph type="ftr" sz="quarter" idx="11"/>
          </p:nvPr>
        </p:nvSpPr>
        <p:spPr/>
        <p:txBody>
          <a:bodyPr/>
          <a:lstStyle/>
          <a:p>
            <a:r>
              <a:rPr lang="en-US"/>
              <a:t>19CS345 Course Project </a:t>
            </a:r>
          </a:p>
        </p:txBody>
      </p:sp>
      <p:sp>
        <p:nvSpPr>
          <p:cNvPr id="9" name="Slide Number Placeholder 8">
            <a:extLst>
              <a:ext uri="{FF2B5EF4-FFF2-40B4-BE49-F238E27FC236}">
                <a16:creationId xmlns:a16="http://schemas.microsoft.com/office/drawing/2014/main" id="{29D868FA-8565-A740-9B9C-B3CD6AB33570}"/>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1827854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DFCE3-1C1E-7448-AF7E-5E46BB1408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19D5C9-50F6-8546-8D8C-AFACC1BC1B4F}"/>
              </a:ext>
            </a:extLst>
          </p:cNvPr>
          <p:cNvSpPr>
            <a:spLocks noGrp="1"/>
          </p:cNvSpPr>
          <p:nvPr>
            <p:ph type="dt" sz="half" idx="10"/>
          </p:nvPr>
        </p:nvSpPr>
        <p:spPr/>
        <p:txBody>
          <a:bodyPr/>
          <a:lstStyle/>
          <a:p>
            <a:fld id="{EB4CB950-DD21-4D51-B3CD-5A28CADC98C9}" type="datetime1">
              <a:rPr lang="en-US" smtClean="0"/>
              <a:t>5/6/2022</a:t>
            </a:fld>
            <a:endParaRPr lang="en-US"/>
          </a:p>
        </p:txBody>
      </p:sp>
      <p:sp>
        <p:nvSpPr>
          <p:cNvPr id="4" name="Footer Placeholder 3">
            <a:extLst>
              <a:ext uri="{FF2B5EF4-FFF2-40B4-BE49-F238E27FC236}">
                <a16:creationId xmlns:a16="http://schemas.microsoft.com/office/drawing/2014/main" id="{1DEA0D0C-FCAF-4F4C-AAF5-C9B78C03C47E}"/>
              </a:ext>
            </a:extLst>
          </p:cNvPr>
          <p:cNvSpPr>
            <a:spLocks noGrp="1"/>
          </p:cNvSpPr>
          <p:nvPr>
            <p:ph type="ftr" sz="quarter" idx="11"/>
          </p:nvPr>
        </p:nvSpPr>
        <p:spPr/>
        <p:txBody>
          <a:bodyPr/>
          <a:lstStyle/>
          <a:p>
            <a:r>
              <a:rPr lang="en-US"/>
              <a:t>19CS345 Course Project </a:t>
            </a:r>
          </a:p>
        </p:txBody>
      </p:sp>
      <p:sp>
        <p:nvSpPr>
          <p:cNvPr id="5" name="Slide Number Placeholder 4">
            <a:extLst>
              <a:ext uri="{FF2B5EF4-FFF2-40B4-BE49-F238E27FC236}">
                <a16:creationId xmlns:a16="http://schemas.microsoft.com/office/drawing/2014/main" id="{7568836A-EEA3-7347-A63C-8E66DF7B3451}"/>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602287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7A43C1-2303-5A41-B234-90D15E2A4B17}"/>
              </a:ext>
            </a:extLst>
          </p:cNvPr>
          <p:cNvSpPr>
            <a:spLocks noGrp="1"/>
          </p:cNvSpPr>
          <p:nvPr>
            <p:ph type="dt" sz="half" idx="10"/>
          </p:nvPr>
        </p:nvSpPr>
        <p:spPr/>
        <p:txBody>
          <a:bodyPr/>
          <a:lstStyle/>
          <a:p>
            <a:fld id="{4E5EF34C-7281-42E7-B6AC-FEB9D394AAA4}" type="datetime1">
              <a:rPr lang="en-US" smtClean="0"/>
              <a:t>5/6/2022</a:t>
            </a:fld>
            <a:endParaRPr lang="en-US"/>
          </a:p>
        </p:txBody>
      </p:sp>
      <p:sp>
        <p:nvSpPr>
          <p:cNvPr id="3" name="Footer Placeholder 2">
            <a:extLst>
              <a:ext uri="{FF2B5EF4-FFF2-40B4-BE49-F238E27FC236}">
                <a16:creationId xmlns:a16="http://schemas.microsoft.com/office/drawing/2014/main" id="{9EA77971-B281-6149-9884-0E9C45F816B3}"/>
              </a:ext>
            </a:extLst>
          </p:cNvPr>
          <p:cNvSpPr>
            <a:spLocks noGrp="1"/>
          </p:cNvSpPr>
          <p:nvPr>
            <p:ph type="ftr" sz="quarter" idx="11"/>
          </p:nvPr>
        </p:nvSpPr>
        <p:spPr/>
        <p:txBody>
          <a:bodyPr/>
          <a:lstStyle/>
          <a:p>
            <a:r>
              <a:rPr lang="en-US"/>
              <a:t>19CS345 Course Project </a:t>
            </a:r>
          </a:p>
        </p:txBody>
      </p:sp>
      <p:sp>
        <p:nvSpPr>
          <p:cNvPr id="4" name="Slide Number Placeholder 3">
            <a:extLst>
              <a:ext uri="{FF2B5EF4-FFF2-40B4-BE49-F238E27FC236}">
                <a16:creationId xmlns:a16="http://schemas.microsoft.com/office/drawing/2014/main" id="{B1D0F6F3-1061-E842-B540-6BD0D6CB8D59}"/>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873732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B970D-13D5-B346-968D-400B0BCCF6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19FFE0-37CD-7644-A007-76E5304F12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210BE7-EA92-B44F-9EEC-94E6F6955C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B6D810-D2A1-B549-A5BC-25CCA5CDCD3C}"/>
              </a:ext>
            </a:extLst>
          </p:cNvPr>
          <p:cNvSpPr>
            <a:spLocks noGrp="1"/>
          </p:cNvSpPr>
          <p:nvPr>
            <p:ph type="dt" sz="half" idx="10"/>
          </p:nvPr>
        </p:nvSpPr>
        <p:spPr/>
        <p:txBody>
          <a:bodyPr/>
          <a:lstStyle/>
          <a:p>
            <a:fld id="{44AF1107-4605-4DE8-BB77-6EEE1B1FE373}" type="datetime1">
              <a:rPr lang="en-US" smtClean="0"/>
              <a:t>5/6/2022</a:t>
            </a:fld>
            <a:endParaRPr lang="en-US"/>
          </a:p>
        </p:txBody>
      </p:sp>
      <p:sp>
        <p:nvSpPr>
          <p:cNvPr id="6" name="Footer Placeholder 5">
            <a:extLst>
              <a:ext uri="{FF2B5EF4-FFF2-40B4-BE49-F238E27FC236}">
                <a16:creationId xmlns:a16="http://schemas.microsoft.com/office/drawing/2014/main" id="{6AD872D2-2005-3043-A02D-3E2DB9334E5A}"/>
              </a:ext>
            </a:extLst>
          </p:cNvPr>
          <p:cNvSpPr>
            <a:spLocks noGrp="1"/>
          </p:cNvSpPr>
          <p:nvPr>
            <p:ph type="ftr" sz="quarter" idx="11"/>
          </p:nvPr>
        </p:nvSpPr>
        <p:spPr/>
        <p:txBody>
          <a:bodyPr/>
          <a:lstStyle/>
          <a:p>
            <a:r>
              <a:rPr lang="en-US"/>
              <a:t>19CS345 Course Project </a:t>
            </a:r>
          </a:p>
        </p:txBody>
      </p:sp>
      <p:sp>
        <p:nvSpPr>
          <p:cNvPr id="7" name="Slide Number Placeholder 6">
            <a:extLst>
              <a:ext uri="{FF2B5EF4-FFF2-40B4-BE49-F238E27FC236}">
                <a16:creationId xmlns:a16="http://schemas.microsoft.com/office/drawing/2014/main" id="{59F9F01D-1164-4249-AD67-1D51D33C01DC}"/>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580386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D3B30-2A71-A043-9BD7-3B8C66BF74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2B08A9-6B45-4340-8859-996D9B9490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6B1F4B2-96C1-614B-9110-8D1AEE080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7DF3EB-6252-5845-AE7D-FB94ECF9F136}"/>
              </a:ext>
            </a:extLst>
          </p:cNvPr>
          <p:cNvSpPr>
            <a:spLocks noGrp="1"/>
          </p:cNvSpPr>
          <p:nvPr>
            <p:ph type="dt" sz="half" idx="10"/>
          </p:nvPr>
        </p:nvSpPr>
        <p:spPr/>
        <p:txBody>
          <a:bodyPr/>
          <a:lstStyle/>
          <a:p>
            <a:fld id="{6442BD58-83AD-4F6E-950A-23A1A37B2CE8}" type="datetime1">
              <a:rPr lang="en-US" smtClean="0"/>
              <a:t>5/6/2022</a:t>
            </a:fld>
            <a:endParaRPr lang="en-US"/>
          </a:p>
        </p:txBody>
      </p:sp>
      <p:sp>
        <p:nvSpPr>
          <p:cNvPr id="6" name="Footer Placeholder 5">
            <a:extLst>
              <a:ext uri="{FF2B5EF4-FFF2-40B4-BE49-F238E27FC236}">
                <a16:creationId xmlns:a16="http://schemas.microsoft.com/office/drawing/2014/main" id="{D2D65DB7-EFE7-7446-8DEC-69F1FB47AE22}"/>
              </a:ext>
            </a:extLst>
          </p:cNvPr>
          <p:cNvSpPr>
            <a:spLocks noGrp="1"/>
          </p:cNvSpPr>
          <p:nvPr>
            <p:ph type="ftr" sz="quarter" idx="11"/>
          </p:nvPr>
        </p:nvSpPr>
        <p:spPr/>
        <p:txBody>
          <a:bodyPr/>
          <a:lstStyle/>
          <a:p>
            <a:r>
              <a:rPr lang="en-US"/>
              <a:t>19CS345 Course Project </a:t>
            </a:r>
          </a:p>
        </p:txBody>
      </p:sp>
      <p:sp>
        <p:nvSpPr>
          <p:cNvPr id="7" name="Slide Number Placeholder 6">
            <a:extLst>
              <a:ext uri="{FF2B5EF4-FFF2-40B4-BE49-F238E27FC236}">
                <a16:creationId xmlns:a16="http://schemas.microsoft.com/office/drawing/2014/main" id="{E2A0E09F-0F32-5644-881A-A61CD82461E5}"/>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504594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6E61B7-8DCD-1544-BC5D-B4592F60C6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AB61D9-7FB3-1343-9555-936FC6036D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C2A79E-2DF5-4E41-BDCF-90E9D26B7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E5D4EB-D70A-4BCB-A2FA-346FB8170600}" type="datetime1">
              <a:rPr lang="en-US" smtClean="0"/>
              <a:t>5/6/2022</a:t>
            </a:fld>
            <a:endParaRPr lang="en-US"/>
          </a:p>
        </p:txBody>
      </p:sp>
      <p:sp>
        <p:nvSpPr>
          <p:cNvPr id="5" name="Footer Placeholder 4">
            <a:extLst>
              <a:ext uri="{FF2B5EF4-FFF2-40B4-BE49-F238E27FC236}">
                <a16:creationId xmlns:a16="http://schemas.microsoft.com/office/drawing/2014/main" id="{556D5DC5-E1CB-B84F-BCAB-EB319B3718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19CS345 Course Project </a:t>
            </a:r>
          </a:p>
        </p:txBody>
      </p:sp>
      <p:sp>
        <p:nvSpPr>
          <p:cNvPr id="6" name="Slide Number Placeholder 5">
            <a:extLst>
              <a:ext uri="{FF2B5EF4-FFF2-40B4-BE49-F238E27FC236}">
                <a16:creationId xmlns:a16="http://schemas.microsoft.com/office/drawing/2014/main" id="{C9712A2C-5C91-4B43-A114-209348A10C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F0E29-F314-934F-92DB-8EEB8DA68833}" type="slidenum">
              <a:rPr lang="en-US" smtClean="0"/>
              <a:pPr/>
              <a:t>‹#›</a:t>
            </a:fld>
            <a:endParaRPr lang="en-US"/>
          </a:p>
        </p:txBody>
      </p:sp>
      <p:grpSp>
        <p:nvGrpSpPr>
          <p:cNvPr id="7" name="Google Shape;9;p1">
            <a:extLst>
              <a:ext uri="{FF2B5EF4-FFF2-40B4-BE49-F238E27FC236}">
                <a16:creationId xmlns:a16="http://schemas.microsoft.com/office/drawing/2014/main" id="{276CCA2D-1AAE-1044-8CB4-114CF8E3B30E}"/>
              </a:ext>
            </a:extLst>
          </p:cNvPr>
          <p:cNvGrpSpPr/>
          <p:nvPr userDrawn="1"/>
        </p:nvGrpSpPr>
        <p:grpSpPr>
          <a:xfrm>
            <a:off x="10962132" y="226826"/>
            <a:ext cx="783335" cy="276600"/>
            <a:chOff x="8283500" y="77358"/>
            <a:chExt cx="783335" cy="276600"/>
          </a:xfrm>
        </p:grpSpPr>
        <p:pic>
          <p:nvPicPr>
            <p:cNvPr id="8" name="Google Shape;10;p1">
              <a:extLst>
                <a:ext uri="{FF2B5EF4-FFF2-40B4-BE49-F238E27FC236}">
                  <a16:creationId xmlns:a16="http://schemas.microsoft.com/office/drawing/2014/main" id="{91C1E45F-BA3F-1845-BB89-13F8D2C7BB75}"/>
                </a:ext>
              </a:extLst>
            </p:cNvPr>
            <p:cNvPicPr preferRelativeResize="0"/>
            <p:nvPr/>
          </p:nvPicPr>
          <p:blipFill>
            <a:blip r:embed="rId11" cstate="print">
              <a:alphaModFix/>
            </a:blip>
            <a:stretch>
              <a:fillRect/>
            </a:stretch>
          </p:blipFill>
          <p:spPr>
            <a:xfrm>
              <a:off x="8335643" y="101458"/>
              <a:ext cx="731192" cy="228259"/>
            </a:xfrm>
            <a:prstGeom prst="rect">
              <a:avLst/>
            </a:prstGeom>
            <a:noFill/>
            <a:ln>
              <a:noFill/>
            </a:ln>
          </p:spPr>
        </p:pic>
        <p:cxnSp>
          <p:nvCxnSpPr>
            <p:cNvPr id="9" name="Google Shape;11;p1">
              <a:extLst>
                <a:ext uri="{FF2B5EF4-FFF2-40B4-BE49-F238E27FC236}">
                  <a16:creationId xmlns:a16="http://schemas.microsoft.com/office/drawing/2014/main" id="{B26B9128-95DF-E547-AB29-F669AACA1B0C}"/>
                </a:ext>
              </a:extLst>
            </p:cNvPr>
            <p:cNvCxnSpPr/>
            <p:nvPr/>
          </p:nvCxnSpPr>
          <p:spPr>
            <a:xfrm>
              <a:off x="8283500" y="77358"/>
              <a:ext cx="0" cy="276600"/>
            </a:xfrm>
            <a:prstGeom prst="straightConnector1">
              <a:avLst/>
            </a:prstGeom>
            <a:noFill/>
            <a:ln w="9525" cap="flat" cmpd="sng">
              <a:solidFill>
                <a:srgbClr val="B7B7B7"/>
              </a:solidFill>
              <a:prstDash val="solid"/>
              <a:round/>
              <a:headEnd type="none" w="med" len="med"/>
              <a:tailEnd type="none" w="med" len="med"/>
            </a:ln>
          </p:spPr>
        </p:cxnSp>
      </p:grpSp>
    </p:spTree>
    <p:extLst>
      <p:ext uri="{BB962C8B-B14F-4D97-AF65-F5344CB8AC3E}">
        <p14:creationId xmlns:p14="http://schemas.microsoft.com/office/powerpoint/2010/main" val="592383200"/>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533400"/>
            <a:ext cx="7924800" cy="954107"/>
          </a:xfrm>
          <a:prstGeom prst="rect">
            <a:avLst/>
          </a:prstGeom>
        </p:spPr>
        <p:txBody>
          <a:bodyPr wrap="square">
            <a:spAutoFit/>
          </a:bodyPr>
          <a:lstStyle/>
          <a:p>
            <a:pPr marL="342891" indent="-342891" algn="ctr" eaLnBrk="0" hangingPunct="0">
              <a:defRPr/>
            </a:pPr>
            <a:r>
              <a:rPr lang="en-IN" sz="2800" b="1">
                <a:solidFill>
                  <a:srgbClr val="FF0000"/>
                </a:solidFill>
                <a:latin typeface="Trebuchet MS" pitchFamily="34" charset="0"/>
              </a:rPr>
              <a:t>UE19CS345 – Network Analysis  and Mining</a:t>
            </a:r>
          </a:p>
          <a:p>
            <a:pPr marL="342891" indent="-342891" algn="ctr" eaLnBrk="0" hangingPunct="0">
              <a:defRPr/>
            </a:pPr>
            <a:r>
              <a:rPr lang="en-IN" sz="2800" b="1">
                <a:solidFill>
                  <a:srgbClr val="FF0000"/>
                </a:solidFill>
                <a:latin typeface="Trebuchet MS" pitchFamily="34" charset="0"/>
              </a:rPr>
              <a:t>Course Project </a:t>
            </a:r>
            <a:endParaRPr lang="en-US" sz="2800" b="1">
              <a:solidFill>
                <a:srgbClr val="FF0000"/>
              </a:solidFill>
              <a:latin typeface="Trebuchet MS" pitchFamily="34" charset="0"/>
            </a:endParaRPr>
          </a:p>
        </p:txBody>
      </p:sp>
      <p:sp>
        <p:nvSpPr>
          <p:cNvPr id="4" name="Google Shape;26;p3"/>
          <p:cNvSpPr txBox="1"/>
          <p:nvPr/>
        </p:nvSpPr>
        <p:spPr>
          <a:xfrm>
            <a:off x="751268" y="2057401"/>
            <a:ext cx="10831132" cy="4236539"/>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US" sz="2400" b="1" dirty="0">
                <a:solidFill>
                  <a:srgbClr val="0033CC"/>
                </a:solidFill>
                <a:latin typeface="Trebuchet MS"/>
                <a:ea typeface="Trebuchet MS"/>
                <a:cs typeface="Trebuchet MS"/>
                <a:sym typeface="Trebuchet MS"/>
              </a:rPr>
              <a:t>Project Title   : Eurovision Network Analysis</a:t>
            </a:r>
          </a:p>
          <a:p>
            <a:pPr>
              <a:spcBef>
                <a:spcPts val="0"/>
              </a:spcBef>
              <a:spcAft>
                <a:spcPts val="0"/>
              </a:spcAft>
            </a:pPr>
            <a:endParaRPr lang="en-US" sz="2400">
              <a:solidFill>
                <a:srgbClr val="0033CC"/>
              </a:solidFill>
              <a:latin typeface="Trebuchet MS"/>
              <a:ea typeface="Trebuchet MS"/>
              <a:cs typeface="Trebuchet MS"/>
              <a:sym typeface="Trebuchet MS"/>
            </a:endParaRPr>
          </a:p>
          <a:p>
            <a:pPr>
              <a:spcBef>
                <a:spcPts val="0"/>
              </a:spcBef>
              <a:spcAft>
                <a:spcPts val="0"/>
              </a:spcAft>
            </a:pPr>
            <a:endParaRPr lang="en-US" sz="2400" dirty="0">
              <a:solidFill>
                <a:srgbClr val="0033CC"/>
              </a:solidFill>
              <a:latin typeface="Trebuchet MS"/>
              <a:ea typeface="Trebuchet MS"/>
              <a:cs typeface="Trebuchet MS"/>
              <a:sym typeface="Trebuchet MS"/>
            </a:endParaRPr>
          </a:p>
          <a:p>
            <a:pPr>
              <a:spcBef>
                <a:spcPts val="0"/>
              </a:spcBef>
              <a:spcAft>
                <a:spcPts val="0"/>
              </a:spcAft>
            </a:pPr>
            <a:r>
              <a:rPr lang="en-US" sz="2400" dirty="0">
                <a:solidFill>
                  <a:srgbClr val="0033CC"/>
                </a:solidFill>
                <a:latin typeface="Trebuchet MS"/>
                <a:ea typeface="Trebuchet MS"/>
                <a:cs typeface="Trebuchet MS"/>
                <a:sym typeface="Trebuchet MS"/>
              </a:rPr>
              <a:t>Team  member 1 SRN and name: Bhoomika </a:t>
            </a:r>
            <a:r>
              <a:rPr lang="en-US" sz="2400" dirty="0" err="1">
                <a:solidFill>
                  <a:srgbClr val="0033CC"/>
                </a:solidFill>
                <a:latin typeface="Trebuchet MS"/>
                <a:ea typeface="Trebuchet MS"/>
                <a:cs typeface="Trebuchet MS"/>
                <a:sym typeface="Trebuchet MS"/>
              </a:rPr>
              <a:t>Bhavimath</a:t>
            </a:r>
            <a:r>
              <a:rPr lang="en-US" sz="2400" dirty="0">
                <a:solidFill>
                  <a:srgbClr val="0033CC"/>
                </a:solidFill>
                <a:latin typeface="Trebuchet MS"/>
                <a:ea typeface="Trebuchet MS"/>
                <a:cs typeface="Trebuchet MS"/>
                <a:sym typeface="Trebuchet MS"/>
              </a:rPr>
              <a:t> – PES2UG19CS091 </a:t>
            </a:r>
            <a:endParaRPr lang="en-US" sz="2400" dirty="0">
              <a:solidFill>
                <a:srgbClr val="0033CC"/>
              </a:solidFill>
              <a:latin typeface="Trebuchet MS"/>
              <a:ea typeface="Trebuchet MS"/>
              <a:cs typeface="Trebuchet MS"/>
            </a:endParaRPr>
          </a:p>
          <a:p>
            <a:pPr>
              <a:spcBef>
                <a:spcPts val="0"/>
              </a:spcBef>
              <a:spcAft>
                <a:spcPts val="0"/>
              </a:spcAft>
            </a:pPr>
            <a:r>
              <a:rPr lang="en-US" sz="2400" dirty="0">
                <a:solidFill>
                  <a:srgbClr val="0033CC"/>
                </a:solidFill>
                <a:latin typeface="Trebuchet MS"/>
                <a:ea typeface="Trebuchet MS"/>
                <a:cs typeface="Trebuchet MS"/>
                <a:sym typeface="Trebuchet MS"/>
              </a:rPr>
              <a:t>Team  member 2 SRN and name: Deepali </a:t>
            </a:r>
            <a:r>
              <a:rPr lang="en-US" sz="2400" dirty="0" err="1">
                <a:solidFill>
                  <a:srgbClr val="0033CC"/>
                </a:solidFill>
                <a:latin typeface="Trebuchet MS"/>
                <a:ea typeface="Trebuchet MS"/>
                <a:cs typeface="Trebuchet MS"/>
                <a:sym typeface="Trebuchet MS"/>
              </a:rPr>
              <a:t>Attavar</a:t>
            </a:r>
            <a:r>
              <a:rPr lang="en-US" sz="2400" dirty="0">
                <a:solidFill>
                  <a:srgbClr val="0033CC"/>
                </a:solidFill>
                <a:latin typeface="Trebuchet MS"/>
                <a:ea typeface="Trebuchet MS"/>
                <a:cs typeface="Trebuchet MS"/>
                <a:sym typeface="Trebuchet MS"/>
              </a:rPr>
              <a:t>         - PES2UG19CS106</a:t>
            </a:r>
            <a:endParaRPr lang="en-US" sz="2400">
              <a:solidFill>
                <a:srgbClr val="0033CC"/>
              </a:solidFill>
              <a:cs typeface="Arial"/>
            </a:endParaRPr>
          </a:p>
          <a:p>
            <a:pPr>
              <a:spcBef>
                <a:spcPts val="0"/>
              </a:spcBef>
              <a:spcAft>
                <a:spcPts val="0"/>
              </a:spcAft>
            </a:pPr>
            <a:r>
              <a:rPr lang="en-US" sz="2400" dirty="0">
                <a:solidFill>
                  <a:srgbClr val="0033CC"/>
                </a:solidFill>
                <a:latin typeface="Trebuchet MS"/>
                <a:ea typeface="Trebuchet MS"/>
                <a:cs typeface="Trebuchet MS"/>
                <a:sym typeface="Trebuchet MS"/>
              </a:rPr>
              <a:t>Team  member 3 SRN and name: Deepthi B 	          - PES2UG19CS107</a:t>
            </a:r>
            <a:endParaRPr lang="en-US" sz="2400">
              <a:solidFill>
                <a:srgbClr val="0033CC"/>
              </a:solidFill>
              <a:cs typeface="Arial"/>
            </a:endParaRPr>
          </a:p>
          <a:p>
            <a:pPr>
              <a:spcBef>
                <a:spcPts val="0"/>
              </a:spcBef>
              <a:spcAft>
                <a:spcPts val="0"/>
              </a:spcAft>
            </a:pPr>
            <a:r>
              <a:rPr lang="en-US" sz="2400" dirty="0">
                <a:solidFill>
                  <a:srgbClr val="0033CC"/>
                </a:solidFill>
                <a:latin typeface="Trebuchet MS"/>
                <a:ea typeface="Trebuchet MS"/>
                <a:cs typeface="Trebuchet MS"/>
                <a:sym typeface="Trebuchet MS"/>
              </a:rPr>
              <a:t>Team  member 4 SRN and name: Lasya Priya	          - PES2UG19CS111</a:t>
            </a:r>
            <a:endParaRPr lang="en-US" sz="2400" dirty="0">
              <a:solidFill>
                <a:srgbClr val="0033CC"/>
              </a:solidFill>
            </a:endParaRPr>
          </a:p>
          <a:p>
            <a:pPr>
              <a:spcBef>
                <a:spcPts val="0"/>
              </a:spcBef>
              <a:spcAft>
                <a:spcPts val="0"/>
              </a:spcAft>
            </a:pPr>
            <a:endParaRPr sz="2000">
              <a:solidFill>
                <a:srgbClr val="0033CC"/>
              </a:solidFill>
            </a:endParaRPr>
          </a:p>
          <a:p>
            <a:pPr>
              <a:spcBef>
                <a:spcPts val="0"/>
              </a:spcBef>
              <a:spcAft>
                <a:spcPts val="0"/>
              </a:spcAft>
            </a:pPr>
            <a:endParaRPr lang="en-US" sz="2000" dirty="0">
              <a:solidFill>
                <a:srgbClr val="0033CC"/>
              </a:solidFill>
              <a:latin typeface="Arial"/>
              <a:ea typeface="Trebuchet MS"/>
              <a:cs typeface="Arial"/>
            </a:endParaRPr>
          </a:p>
          <a:p>
            <a:pPr>
              <a:spcBef>
                <a:spcPts val="0"/>
              </a:spcBef>
              <a:spcAft>
                <a:spcPts val="0"/>
              </a:spcAft>
            </a:pPr>
            <a:endParaRPr lang="en-US" sz="2000" dirty="0">
              <a:solidFill>
                <a:srgbClr val="0033CC"/>
              </a:solidFill>
              <a:latin typeface="Arial"/>
              <a:ea typeface="Trebuchet MS"/>
              <a:cs typeface="Arial"/>
            </a:endParaRPr>
          </a:p>
          <a:p>
            <a:pPr>
              <a:spcBef>
                <a:spcPts val="0"/>
              </a:spcBef>
              <a:spcAft>
                <a:spcPts val="0"/>
              </a:spcAft>
            </a:pPr>
            <a:r>
              <a:rPr lang="en-US" dirty="0">
                <a:solidFill>
                  <a:srgbClr val="0033CC"/>
                </a:solidFill>
                <a:latin typeface="Trebuchet MS"/>
                <a:ea typeface="Trebuchet MS"/>
                <a:cs typeface="Trebuchet MS"/>
              </a:rPr>
              <a:t>Collab notebook link:</a:t>
            </a:r>
            <a:endParaRPr lang="en-US" dirty="0">
              <a:solidFill>
                <a:srgbClr val="0033CC"/>
              </a:solidFill>
              <a:latin typeface="Trebuchet MS"/>
              <a:ea typeface="Trebuchet MS"/>
              <a:cs typeface="Arial"/>
            </a:endParaRPr>
          </a:p>
          <a:p>
            <a:pPr>
              <a:spcBef>
                <a:spcPts val="0"/>
              </a:spcBef>
              <a:spcAft>
                <a:spcPts val="0"/>
              </a:spcAft>
            </a:pPr>
            <a:r>
              <a:rPr lang="en-US" dirty="0">
                <a:solidFill>
                  <a:srgbClr val="0033CC"/>
                </a:solidFill>
                <a:latin typeface="Trebuchet MS"/>
                <a:ea typeface="Trebuchet MS"/>
                <a:cs typeface="Arial"/>
              </a:rPr>
              <a:t> </a:t>
            </a:r>
            <a:r>
              <a:rPr lang="en-US" dirty="0">
                <a:latin typeface="Arial"/>
                <a:ea typeface="Trebuchet MS"/>
                <a:cs typeface="Arial"/>
              </a:rPr>
              <a:t>https://colab.research.google.com/drive/1xSDIaf26Z2NNdu9U2AIywDFogwvQdCJQ?usp=sharing</a:t>
            </a:r>
            <a:endParaRPr dirty="0">
              <a:solidFill>
                <a:srgbClr val="0033CC"/>
              </a:solidFill>
              <a:latin typeface="Trebuchet MS"/>
              <a:ea typeface="Trebuchet MS"/>
              <a:cs typeface="Trebuchet MS"/>
            </a:endParaRPr>
          </a:p>
          <a:p>
            <a:pPr>
              <a:spcBef>
                <a:spcPts val="0"/>
              </a:spcBef>
              <a:spcAft>
                <a:spcPts val="0"/>
              </a:spcAft>
            </a:pPr>
            <a:endParaRPr sz="2400">
              <a:solidFill>
                <a:srgbClr val="0033CC"/>
              </a:solidFill>
              <a:latin typeface="Trebuchet MS"/>
              <a:ea typeface="Trebuchet MS"/>
              <a:cs typeface="Trebuchet MS"/>
              <a:sym typeface="Trebuchet MS"/>
            </a:endParaRPr>
          </a:p>
        </p:txBody>
      </p:sp>
      <p:sp>
        <p:nvSpPr>
          <p:cNvPr id="3" name="Footer Placeholder 2">
            <a:extLst>
              <a:ext uri="{FF2B5EF4-FFF2-40B4-BE49-F238E27FC236}">
                <a16:creationId xmlns:a16="http://schemas.microsoft.com/office/drawing/2014/main" id="{B9FB7E10-AE1E-419F-91D7-5E56DF114F5E}"/>
              </a:ext>
            </a:extLst>
          </p:cNvPr>
          <p:cNvSpPr>
            <a:spLocks noGrp="1"/>
          </p:cNvSpPr>
          <p:nvPr>
            <p:ph type="ftr" sz="quarter" idx="11"/>
          </p:nvPr>
        </p:nvSpPr>
        <p:spPr/>
        <p:txBody>
          <a:bodyPr/>
          <a:lstStyle/>
          <a:p>
            <a:r>
              <a:rPr lang="en-US"/>
              <a:t>19CS345 Course Project </a:t>
            </a:r>
          </a:p>
        </p:txBody>
      </p:sp>
      <p:sp>
        <p:nvSpPr>
          <p:cNvPr id="5" name="Slide Number Placeholder 4">
            <a:extLst>
              <a:ext uri="{FF2B5EF4-FFF2-40B4-BE49-F238E27FC236}">
                <a16:creationId xmlns:a16="http://schemas.microsoft.com/office/drawing/2014/main" id="{C20D95E7-8B98-44F6-8C2D-B47133ABC03E}"/>
              </a:ext>
            </a:extLst>
          </p:cNvPr>
          <p:cNvSpPr>
            <a:spLocks noGrp="1"/>
          </p:cNvSpPr>
          <p:nvPr>
            <p:ph type="sldNum" sz="quarter" idx="12"/>
          </p:nvPr>
        </p:nvSpPr>
        <p:spPr/>
        <p:txBody>
          <a:bodyPr/>
          <a:lstStyle/>
          <a:p>
            <a:fld id="{102F0E29-F314-934F-92DB-8EEB8DA68833}"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CD15C5-EB9E-471C-135C-926C4EA46EC3}"/>
              </a:ext>
            </a:extLst>
          </p:cNvPr>
          <p:cNvSpPr>
            <a:spLocks noGrp="1"/>
          </p:cNvSpPr>
          <p:nvPr>
            <p:ph type="ftr" sz="quarter" idx="11"/>
          </p:nvPr>
        </p:nvSpPr>
        <p:spPr/>
        <p:txBody>
          <a:bodyPr/>
          <a:lstStyle/>
          <a:p>
            <a:r>
              <a:rPr lang="en-US"/>
              <a:t>19CS345 Course Project </a:t>
            </a:r>
          </a:p>
        </p:txBody>
      </p:sp>
      <p:sp>
        <p:nvSpPr>
          <p:cNvPr id="3" name="Slide Number Placeholder 2">
            <a:extLst>
              <a:ext uri="{FF2B5EF4-FFF2-40B4-BE49-F238E27FC236}">
                <a16:creationId xmlns:a16="http://schemas.microsoft.com/office/drawing/2014/main" id="{E05E3785-A599-9D03-F9ED-886CE92FB1D2}"/>
              </a:ext>
            </a:extLst>
          </p:cNvPr>
          <p:cNvSpPr>
            <a:spLocks noGrp="1"/>
          </p:cNvSpPr>
          <p:nvPr>
            <p:ph type="sldNum" sz="quarter" idx="12"/>
          </p:nvPr>
        </p:nvSpPr>
        <p:spPr/>
        <p:txBody>
          <a:bodyPr/>
          <a:lstStyle/>
          <a:p>
            <a:fld id="{102F0E29-F314-934F-92DB-8EEB8DA68833}" type="slidenum">
              <a:rPr lang="en-US" smtClean="0"/>
              <a:pPr/>
              <a:t>10</a:t>
            </a:fld>
            <a:endParaRPr lang="en-US"/>
          </a:p>
        </p:txBody>
      </p:sp>
      <p:pic>
        <p:nvPicPr>
          <p:cNvPr id="4" name="Picture 4">
            <a:extLst>
              <a:ext uri="{FF2B5EF4-FFF2-40B4-BE49-F238E27FC236}">
                <a16:creationId xmlns:a16="http://schemas.microsoft.com/office/drawing/2014/main" id="{927A14F1-0704-EE5E-0A9F-E4514079B81C}"/>
              </a:ext>
            </a:extLst>
          </p:cNvPr>
          <p:cNvPicPr>
            <a:picLocks noChangeAspect="1"/>
          </p:cNvPicPr>
          <p:nvPr/>
        </p:nvPicPr>
        <p:blipFill>
          <a:blip r:embed="rId2"/>
          <a:stretch>
            <a:fillRect/>
          </a:stretch>
        </p:blipFill>
        <p:spPr>
          <a:xfrm>
            <a:off x="2905760" y="823662"/>
            <a:ext cx="6370320" cy="4814437"/>
          </a:xfrm>
          <a:prstGeom prst="rect">
            <a:avLst/>
          </a:prstGeom>
        </p:spPr>
      </p:pic>
    </p:spTree>
    <p:extLst>
      <p:ext uri="{BB962C8B-B14F-4D97-AF65-F5344CB8AC3E}">
        <p14:creationId xmlns:p14="http://schemas.microsoft.com/office/powerpoint/2010/main" val="2817865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8D62560-26CD-E519-F97D-7A45A63A4D2F}"/>
              </a:ext>
            </a:extLst>
          </p:cNvPr>
          <p:cNvSpPr>
            <a:spLocks noGrp="1"/>
          </p:cNvSpPr>
          <p:nvPr>
            <p:ph type="ftr" sz="quarter" idx="11"/>
          </p:nvPr>
        </p:nvSpPr>
        <p:spPr/>
        <p:txBody>
          <a:bodyPr/>
          <a:lstStyle/>
          <a:p>
            <a:r>
              <a:rPr lang="en-US"/>
              <a:t>19CS345 Course Project </a:t>
            </a:r>
          </a:p>
        </p:txBody>
      </p:sp>
      <p:sp>
        <p:nvSpPr>
          <p:cNvPr id="3" name="Slide Number Placeholder 2">
            <a:extLst>
              <a:ext uri="{FF2B5EF4-FFF2-40B4-BE49-F238E27FC236}">
                <a16:creationId xmlns:a16="http://schemas.microsoft.com/office/drawing/2014/main" id="{DE7EA417-9F79-D9C5-45A6-22F3B7230B0A}"/>
              </a:ext>
            </a:extLst>
          </p:cNvPr>
          <p:cNvSpPr>
            <a:spLocks noGrp="1"/>
          </p:cNvSpPr>
          <p:nvPr>
            <p:ph type="sldNum" sz="quarter" idx="12"/>
          </p:nvPr>
        </p:nvSpPr>
        <p:spPr/>
        <p:txBody>
          <a:bodyPr/>
          <a:lstStyle/>
          <a:p>
            <a:fld id="{102F0E29-F314-934F-92DB-8EEB8DA68833}" type="slidenum">
              <a:rPr lang="en-US" smtClean="0"/>
              <a:pPr/>
              <a:t>11</a:t>
            </a:fld>
            <a:endParaRPr lang="en-US"/>
          </a:p>
        </p:txBody>
      </p:sp>
      <p:sp>
        <p:nvSpPr>
          <p:cNvPr id="4" name="TextBox 3">
            <a:extLst>
              <a:ext uri="{FF2B5EF4-FFF2-40B4-BE49-F238E27FC236}">
                <a16:creationId xmlns:a16="http://schemas.microsoft.com/office/drawing/2014/main" id="{302155DA-156A-1044-93C5-485A03D1EB53}"/>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Arial"/>
            </a:endParaRPr>
          </a:p>
        </p:txBody>
      </p:sp>
      <p:pic>
        <p:nvPicPr>
          <p:cNvPr id="5" name="Picture 5" descr="Diagram&#10;&#10;Description automatically generated">
            <a:extLst>
              <a:ext uri="{FF2B5EF4-FFF2-40B4-BE49-F238E27FC236}">
                <a16:creationId xmlns:a16="http://schemas.microsoft.com/office/drawing/2014/main" id="{0287F9EE-EEBE-BAB7-9E5C-F5999A98D958}"/>
              </a:ext>
            </a:extLst>
          </p:cNvPr>
          <p:cNvPicPr>
            <a:picLocks noChangeAspect="1"/>
          </p:cNvPicPr>
          <p:nvPr/>
        </p:nvPicPr>
        <p:blipFill>
          <a:blip r:embed="rId2"/>
          <a:stretch>
            <a:fillRect/>
          </a:stretch>
        </p:blipFill>
        <p:spPr>
          <a:xfrm>
            <a:off x="1473844" y="1240190"/>
            <a:ext cx="9437224" cy="4290812"/>
          </a:xfrm>
          <a:prstGeom prst="rect">
            <a:avLst/>
          </a:prstGeom>
        </p:spPr>
      </p:pic>
    </p:spTree>
    <p:extLst>
      <p:ext uri="{BB962C8B-B14F-4D97-AF65-F5344CB8AC3E}">
        <p14:creationId xmlns:p14="http://schemas.microsoft.com/office/powerpoint/2010/main" val="359519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F4C0D1-2BD3-8448-61D6-17AD6B9E9CE1}"/>
              </a:ext>
            </a:extLst>
          </p:cNvPr>
          <p:cNvSpPr>
            <a:spLocks noGrp="1"/>
          </p:cNvSpPr>
          <p:nvPr>
            <p:ph type="ftr" sz="quarter" idx="11"/>
          </p:nvPr>
        </p:nvSpPr>
        <p:spPr/>
        <p:txBody>
          <a:bodyPr/>
          <a:lstStyle/>
          <a:p>
            <a:r>
              <a:rPr lang="en-US"/>
              <a:t>19CS345 Course Project </a:t>
            </a:r>
          </a:p>
        </p:txBody>
      </p:sp>
      <p:sp>
        <p:nvSpPr>
          <p:cNvPr id="3" name="Slide Number Placeholder 2">
            <a:extLst>
              <a:ext uri="{FF2B5EF4-FFF2-40B4-BE49-F238E27FC236}">
                <a16:creationId xmlns:a16="http://schemas.microsoft.com/office/drawing/2014/main" id="{731A78E5-DF1D-D111-4C43-CDA36D9B95D2}"/>
              </a:ext>
            </a:extLst>
          </p:cNvPr>
          <p:cNvSpPr>
            <a:spLocks noGrp="1"/>
          </p:cNvSpPr>
          <p:nvPr>
            <p:ph type="sldNum" sz="quarter" idx="12"/>
          </p:nvPr>
        </p:nvSpPr>
        <p:spPr/>
        <p:txBody>
          <a:bodyPr/>
          <a:lstStyle/>
          <a:p>
            <a:fld id="{102F0E29-F314-934F-92DB-8EEB8DA68833}" type="slidenum">
              <a:rPr lang="en-US" smtClean="0"/>
              <a:pPr/>
              <a:t>12</a:t>
            </a:fld>
            <a:endParaRPr lang="en-US"/>
          </a:p>
        </p:txBody>
      </p:sp>
      <p:pic>
        <p:nvPicPr>
          <p:cNvPr id="4" name="Picture 4" descr="Table&#10;&#10;Description automatically generated">
            <a:extLst>
              <a:ext uri="{FF2B5EF4-FFF2-40B4-BE49-F238E27FC236}">
                <a16:creationId xmlns:a16="http://schemas.microsoft.com/office/drawing/2014/main" id="{13E10579-0049-A7C0-CA79-DA6CEA30B151}"/>
              </a:ext>
            </a:extLst>
          </p:cNvPr>
          <p:cNvPicPr>
            <a:picLocks noChangeAspect="1"/>
          </p:cNvPicPr>
          <p:nvPr/>
        </p:nvPicPr>
        <p:blipFill>
          <a:blip r:embed="rId2"/>
          <a:stretch>
            <a:fillRect/>
          </a:stretch>
        </p:blipFill>
        <p:spPr>
          <a:xfrm>
            <a:off x="3113591" y="1098762"/>
            <a:ext cx="5974465" cy="4901614"/>
          </a:xfrm>
          <a:prstGeom prst="rect">
            <a:avLst/>
          </a:prstGeom>
        </p:spPr>
      </p:pic>
    </p:spTree>
    <p:extLst>
      <p:ext uri="{BB962C8B-B14F-4D97-AF65-F5344CB8AC3E}">
        <p14:creationId xmlns:p14="http://schemas.microsoft.com/office/powerpoint/2010/main" val="1690402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6162A33-1C66-125F-8889-AC00F7A5A3AF}"/>
              </a:ext>
            </a:extLst>
          </p:cNvPr>
          <p:cNvSpPr>
            <a:spLocks noGrp="1"/>
          </p:cNvSpPr>
          <p:nvPr>
            <p:ph type="ftr" sz="quarter" idx="11"/>
          </p:nvPr>
        </p:nvSpPr>
        <p:spPr/>
        <p:txBody>
          <a:bodyPr/>
          <a:lstStyle/>
          <a:p>
            <a:r>
              <a:rPr lang="en-US"/>
              <a:t>19CS345 Course Project </a:t>
            </a:r>
          </a:p>
        </p:txBody>
      </p:sp>
      <p:sp>
        <p:nvSpPr>
          <p:cNvPr id="3" name="Slide Number Placeholder 2">
            <a:extLst>
              <a:ext uri="{FF2B5EF4-FFF2-40B4-BE49-F238E27FC236}">
                <a16:creationId xmlns:a16="http://schemas.microsoft.com/office/drawing/2014/main" id="{84DE495C-CC3D-1447-C7F9-7FC02BE54C69}"/>
              </a:ext>
            </a:extLst>
          </p:cNvPr>
          <p:cNvSpPr>
            <a:spLocks noGrp="1"/>
          </p:cNvSpPr>
          <p:nvPr>
            <p:ph type="sldNum" sz="quarter" idx="12"/>
          </p:nvPr>
        </p:nvSpPr>
        <p:spPr/>
        <p:txBody>
          <a:bodyPr/>
          <a:lstStyle/>
          <a:p>
            <a:fld id="{102F0E29-F314-934F-92DB-8EEB8DA68833}" type="slidenum">
              <a:rPr lang="en-US" smtClean="0"/>
              <a:pPr/>
              <a:t>13</a:t>
            </a:fld>
            <a:endParaRPr lang="en-US"/>
          </a:p>
        </p:txBody>
      </p:sp>
      <p:pic>
        <p:nvPicPr>
          <p:cNvPr id="4" name="Picture 4" descr="Diagram&#10;&#10;Description automatically generated">
            <a:extLst>
              <a:ext uri="{FF2B5EF4-FFF2-40B4-BE49-F238E27FC236}">
                <a16:creationId xmlns:a16="http://schemas.microsoft.com/office/drawing/2014/main" id="{641A82EF-20A0-B31C-1C2B-D628378BB416}"/>
              </a:ext>
            </a:extLst>
          </p:cNvPr>
          <p:cNvPicPr>
            <a:picLocks noChangeAspect="1"/>
          </p:cNvPicPr>
          <p:nvPr/>
        </p:nvPicPr>
        <p:blipFill>
          <a:blip r:embed="rId2"/>
          <a:stretch>
            <a:fillRect/>
          </a:stretch>
        </p:blipFill>
        <p:spPr>
          <a:xfrm>
            <a:off x="740781" y="931084"/>
            <a:ext cx="10363198" cy="2082872"/>
          </a:xfrm>
          <a:prstGeom prst="rect">
            <a:avLst/>
          </a:prstGeom>
        </p:spPr>
      </p:pic>
      <p:pic>
        <p:nvPicPr>
          <p:cNvPr id="5" name="Picture 5" descr="Diagram&#10;&#10;Description automatically generated">
            <a:extLst>
              <a:ext uri="{FF2B5EF4-FFF2-40B4-BE49-F238E27FC236}">
                <a16:creationId xmlns:a16="http://schemas.microsoft.com/office/drawing/2014/main" id="{169067BF-027E-1477-6313-5001A92D4327}"/>
              </a:ext>
            </a:extLst>
          </p:cNvPr>
          <p:cNvPicPr>
            <a:picLocks noChangeAspect="1"/>
          </p:cNvPicPr>
          <p:nvPr/>
        </p:nvPicPr>
        <p:blipFill>
          <a:blip r:embed="rId3"/>
          <a:stretch>
            <a:fillRect/>
          </a:stretch>
        </p:blipFill>
        <p:spPr>
          <a:xfrm>
            <a:off x="1010856" y="3853491"/>
            <a:ext cx="10093123" cy="2044691"/>
          </a:xfrm>
          <a:prstGeom prst="rect">
            <a:avLst/>
          </a:prstGeom>
        </p:spPr>
      </p:pic>
    </p:spTree>
    <p:extLst>
      <p:ext uri="{BB962C8B-B14F-4D97-AF65-F5344CB8AC3E}">
        <p14:creationId xmlns:p14="http://schemas.microsoft.com/office/powerpoint/2010/main" val="3197163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8D28FED-CDA0-15AD-3C9A-B3366ACC1D90}"/>
              </a:ext>
            </a:extLst>
          </p:cNvPr>
          <p:cNvSpPr>
            <a:spLocks noGrp="1"/>
          </p:cNvSpPr>
          <p:nvPr>
            <p:ph type="ftr" sz="quarter" idx="11"/>
          </p:nvPr>
        </p:nvSpPr>
        <p:spPr/>
        <p:txBody>
          <a:bodyPr/>
          <a:lstStyle/>
          <a:p>
            <a:r>
              <a:rPr lang="en-US"/>
              <a:t>19CS345 Course Project </a:t>
            </a:r>
          </a:p>
        </p:txBody>
      </p:sp>
      <p:sp>
        <p:nvSpPr>
          <p:cNvPr id="3" name="Slide Number Placeholder 2">
            <a:extLst>
              <a:ext uri="{FF2B5EF4-FFF2-40B4-BE49-F238E27FC236}">
                <a16:creationId xmlns:a16="http://schemas.microsoft.com/office/drawing/2014/main" id="{C5ECF4AC-CE40-6405-38BB-2CF2E12FBA2C}"/>
              </a:ext>
            </a:extLst>
          </p:cNvPr>
          <p:cNvSpPr>
            <a:spLocks noGrp="1"/>
          </p:cNvSpPr>
          <p:nvPr>
            <p:ph type="sldNum" sz="quarter" idx="12"/>
          </p:nvPr>
        </p:nvSpPr>
        <p:spPr/>
        <p:txBody>
          <a:bodyPr/>
          <a:lstStyle/>
          <a:p>
            <a:fld id="{102F0E29-F314-934F-92DB-8EEB8DA68833}" type="slidenum">
              <a:rPr lang="en-US" smtClean="0"/>
              <a:pPr/>
              <a:t>14</a:t>
            </a:fld>
            <a:endParaRPr lang="en-US"/>
          </a:p>
        </p:txBody>
      </p:sp>
      <p:pic>
        <p:nvPicPr>
          <p:cNvPr id="4" name="Picture 4" descr="Chart&#10;&#10;Description automatically generated">
            <a:extLst>
              <a:ext uri="{FF2B5EF4-FFF2-40B4-BE49-F238E27FC236}">
                <a16:creationId xmlns:a16="http://schemas.microsoft.com/office/drawing/2014/main" id="{0F95E8B7-D0B8-27BC-713C-B52C56E45B2D}"/>
              </a:ext>
            </a:extLst>
          </p:cNvPr>
          <p:cNvPicPr>
            <a:picLocks noChangeAspect="1"/>
          </p:cNvPicPr>
          <p:nvPr/>
        </p:nvPicPr>
        <p:blipFill>
          <a:blip r:embed="rId2"/>
          <a:stretch>
            <a:fillRect/>
          </a:stretch>
        </p:blipFill>
        <p:spPr>
          <a:xfrm>
            <a:off x="1444908" y="616986"/>
            <a:ext cx="8848844" cy="5633675"/>
          </a:xfrm>
          <a:prstGeom prst="rect">
            <a:avLst/>
          </a:prstGeom>
        </p:spPr>
      </p:pic>
    </p:spTree>
    <p:extLst>
      <p:ext uri="{BB962C8B-B14F-4D97-AF65-F5344CB8AC3E}">
        <p14:creationId xmlns:p14="http://schemas.microsoft.com/office/powerpoint/2010/main" val="1644521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900" indent="-342900" algn="r" eaLnBrk="0" hangingPunct="0">
              <a:spcBef>
                <a:spcPts val="0"/>
              </a:spcBef>
              <a:spcAft>
                <a:spcPts val="0"/>
              </a:spcAft>
              <a:defRPr/>
            </a:pPr>
            <a:r>
              <a:rPr lang="en-IN" sz="2400">
                <a:solidFill>
                  <a:srgbClr val="FF0000"/>
                </a:solidFill>
                <a:latin typeface="Trebuchet MS"/>
              </a:rPr>
              <a:t>Quantity and quality  of work </a:t>
            </a:r>
            <a:endParaRPr lang="en-US" sz="2400">
              <a:solidFill>
                <a:srgbClr val="FF0000"/>
              </a:solidFill>
              <a:latin typeface="Trebuchet MS"/>
            </a:endParaRPr>
          </a:p>
        </p:txBody>
      </p:sp>
      <p:graphicFrame>
        <p:nvGraphicFramePr>
          <p:cNvPr id="6" name="Content Placeholder 3">
            <a:extLst>
              <a:ext uri="{FF2B5EF4-FFF2-40B4-BE49-F238E27FC236}">
                <a16:creationId xmlns:a16="http://schemas.microsoft.com/office/drawing/2014/main" id="{CDB4BE60-C778-4041-91BB-E3E2A25F597F}"/>
              </a:ext>
            </a:extLst>
          </p:cNvPr>
          <p:cNvGraphicFramePr>
            <a:graphicFrameLocks/>
          </p:cNvGraphicFramePr>
          <p:nvPr>
            <p:extLst>
              <p:ext uri="{D42A27DB-BD31-4B8C-83A1-F6EECF244321}">
                <p14:modId xmlns:p14="http://schemas.microsoft.com/office/powerpoint/2010/main" val="2502067891"/>
              </p:ext>
            </p:extLst>
          </p:nvPr>
        </p:nvGraphicFramePr>
        <p:xfrm>
          <a:off x="304800" y="1828800"/>
          <a:ext cx="11381173" cy="29362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3663015">
                  <a:extLst>
                    <a:ext uri="{9D8B030D-6E8A-4147-A177-3AD203B41FA5}">
                      <a16:colId xmlns:a16="http://schemas.microsoft.com/office/drawing/2014/main" val="20001"/>
                    </a:ext>
                  </a:extLst>
                </a:gridCol>
                <a:gridCol w="1631857">
                  <a:extLst>
                    <a:ext uri="{9D8B030D-6E8A-4147-A177-3AD203B41FA5}">
                      <a16:colId xmlns:a16="http://schemas.microsoft.com/office/drawing/2014/main" val="515105950"/>
                    </a:ext>
                  </a:extLst>
                </a:gridCol>
                <a:gridCol w="1631857">
                  <a:extLst>
                    <a:ext uri="{9D8B030D-6E8A-4147-A177-3AD203B41FA5}">
                      <a16:colId xmlns:a16="http://schemas.microsoft.com/office/drawing/2014/main" val="20002"/>
                    </a:ext>
                  </a:extLst>
                </a:gridCol>
                <a:gridCol w="3844844">
                  <a:extLst>
                    <a:ext uri="{9D8B030D-6E8A-4147-A177-3AD203B41FA5}">
                      <a16:colId xmlns:a16="http://schemas.microsoft.com/office/drawing/2014/main" val="20003"/>
                    </a:ext>
                  </a:extLst>
                </a:gridCol>
              </a:tblGrid>
              <a:tr h="370840">
                <a:tc>
                  <a:txBody>
                    <a:bodyPr/>
                    <a:lstStyle/>
                    <a:p>
                      <a:r>
                        <a:rPr lang="en-US"/>
                        <a:t>no </a:t>
                      </a:r>
                      <a:endParaRPr lang="en-IN"/>
                    </a:p>
                  </a:txBody>
                  <a:tcPr/>
                </a:tc>
                <a:tc>
                  <a:txBody>
                    <a:bodyPr/>
                    <a:lstStyle/>
                    <a:p>
                      <a:r>
                        <a:rPr lang="en-US"/>
                        <a:t>Code functionality</a:t>
                      </a:r>
                      <a:endParaRPr lang="en-IN"/>
                    </a:p>
                  </a:txBody>
                  <a:tcPr/>
                </a:tc>
                <a:tc>
                  <a:txBody>
                    <a:bodyPr/>
                    <a:lstStyle/>
                    <a:p>
                      <a:r>
                        <a:rPr lang="en-IN"/>
                        <a:t>% Complete</a:t>
                      </a:r>
                    </a:p>
                  </a:txBody>
                  <a:tcPr/>
                </a:tc>
                <a:tc>
                  <a:txBody>
                    <a:bodyPr/>
                    <a:lstStyle/>
                    <a:p>
                      <a:r>
                        <a:rPr lang="en-US"/>
                        <a:t>Runs without problem  (Y/N)  </a:t>
                      </a:r>
                      <a:endParaRPr lang="en-IN"/>
                    </a:p>
                  </a:txBody>
                  <a:tcPr/>
                </a:tc>
                <a:tc>
                  <a:txBody>
                    <a:bodyPr/>
                    <a:lstStyle/>
                    <a:p>
                      <a:r>
                        <a:rPr lang="en-US"/>
                        <a:t>If there are minor issues, indicate</a:t>
                      </a:r>
                      <a:endParaRPr lang="en-IN"/>
                    </a:p>
                  </a:txBody>
                  <a:tcPr/>
                </a:tc>
                <a:extLst>
                  <a:ext uri="{0D108BD9-81ED-4DB2-BD59-A6C34878D82A}">
                    <a16:rowId xmlns:a16="http://schemas.microsoft.com/office/drawing/2014/main" val="10000"/>
                  </a:ext>
                </a:extLst>
              </a:tr>
              <a:tr h="370840">
                <a:tc>
                  <a:txBody>
                    <a:bodyPr/>
                    <a:lstStyle/>
                    <a:p>
                      <a:r>
                        <a:rPr lang="en-IN"/>
                        <a:t>1</a:t>
                      </a:r>
                    </a:p>
                  </a:txBody>
                  <a:tcPr/>
                </a:tc>
                <a:tc>
                  <a:txBody>
                    <a:bodyPr/>
                    <a:lstStyle/>
                    <a:p>
                      <a:r>
                        <a:rPr lang="en-IN"/>
                        <a:t>To find the top country by points</a:t>
                      </a:r>
                    </a:p>
                  </a:txBody>
                  <a:tcPr/>
                </a:tc>
                <a:tc>
                  <a:txBody>
                    <a:bodyPr/>
                    <a:lstStyle/>
                    <a:p>
                      <a:r>
                        <a:rPr lang="en-IN"/>
                        <a:t>100%</a:t>
                      </a:r>
                    </a:p>
                  </a:txBody>
                  <a:tcPr/>
                </a:tc>
                <a:tc>
                  <a:txBody>
                    <a:bodyPr/>
                    <a:lstStyle/>
                    <a:p>
                      <a:r>
                        <a:rPr lang="en-IN"/>
                        <a:t>yes</a:t>
                      </a:r>
                    </a:p>
                  </a:txBody>
                  <a:tcPr/>
                </a:tc>
                <a:tc>
                  <a:txBody>
                    <a:bodyPr/>
                    <a:lstStyle/>
                    <a:p>
                      <a:pPr lvl="0">
                        <a:buNone/>
                      </a:pPr>
                      <a:r>
                        <a:rPr lang="en-IN"/>
                        <a:t>                            -</a:t>
                      </a:r>
                    </a:p>
                  </a:txBody>
                  <a:tcPr/>
                </a:tc>
                <a:extLst>
                  <a:ext uri="{0D108BD9-81ED-4DB2-BD59-A6C34878D82A}">
                    <a16:rowId xmlns:a16="http://schemas.microsoft.com/office/drawing/2014/main" val="10001"/>
                  </a:ext>
                </a:extLst>
              </a:tr>
              <a:tr h="370840">
                <a:tc>
                  <a:txBody>
                    <a:bodyPr/>
                    <a:lstStyle/>
                    <a:p>
                      <a:r>
                        <a:rPr lang="en-IN"/>
                        <a:t>2</a:t>
                      </a:r>
                    </a:p>
                  </a:txBody>
                  <a:tcPr/>
                </a:tc>
                <a:tc>
                  <a:txBody>
                    <a:bodyPr/>
                    <a:lstStyle/>
                    <a:p>
                      <a:r>
                        <a:rPr lang="en-IN"/>
                        <a:t>To find correlation between various network analysis metrics</a:t>
                      </a:r>
                    </a:p>
                  </a:txBody>
                  <a:tcPr/>
                </a:tc>
                <a:tc>
                  <a:txBody>
                    <a:bodyPr/>
                    <a:lstStyle/>
                    <a:p>
                      <a:r>
                        <a:rPr lang="en-IN"/>
                        <a:t>100%</a:t>
                      </a:r>
                    </a:p>
                  </a:txBody>
                  <a:tcPr/>
                </a:tc>
                <a:tc>
                  <a:txBody>
                    <a:bodyPr/>
                    <a:lstStyle/>
                    <a:p>
                      <a:r>
                        <a:rPr lang="en-IN"/>
                        <a:t>yes</a:t>
                      </a:r>
                    </a:p>
                  </a:txBody>
                  <a:tcPr/>
                </a:tc>
                <a:tc>
                  <a:txBody>
                    <a:bodyPr/>
                    <a:lstStyle/>
                    <a:p>
                      <a:pPr lvl="0">
                        <a:buNone/>
                      </a:pPr>
                      <a:r>
                        <a:rPr lang="en-IN"/>
                        <a:t>                            -</a:t>
                      </a:r>
                    </a:p>
                  </a:txBody>
                  <a:tcPr/>
                </a:tc>
                <a:extLst>
                  <a:ext uri="{0D108BD9-81ED-4DB2-BD59-A6C34878D82A}">
                    <a16:rowId xmlns:a16="http://schemas.microsoft.com/office/drawing/2014/main" val="10002"/>
                  </a:ext>
                </a:extLst>
              </a:tr>
              <a:tr h="370840">
                <a:tc>
                  <a:txBody>
                    <a:bodyPr/>
                    <a:lstStyle/>
                    <a:p>
                      <a:r>
                        <a:rPr lang="en-IN"/>
                        <a:t>3</a:t>
                      </a:r>
                    </a:p>
                  </a:txBody>
                  <a:tcPr/>
                </a:tc>
                <a:tc>
                  <a:txBody>
                    <a:bodyPr/>
                    <a:lstStyle/>
                    <a:p>
                      <a:r>
                        <a:rPr lang="en-IN"/>
                        <a:t>Cycle detection for directed graph</a:t>
                      </a:r>
                    </a:p>
                  </a:txBody>
                  <a:tcPr/>
                </a:tc>
                <a:tc>
                  <a:txBody>
                    <a:bodyPr/>
                    <a:lstStyle/>
                    <a:p>
                      <a:r>
                        <a:rPr lang="en-IN"/>
                        <a:t>100%</a:t>
                      </a:r>
                    </a:p>
                  </a:txBody>
                  <a:tcPr/>
                </a:tc>
                <a:tc>
                  <a:txBody>
                    <a:bodyPr/>
                    <a:lstStyle/>
                    <a:p>
                      <a:r>
                        <a:rPr lang="en-IN"/>
                        <a:t>yes</a:t>
                      </a:r>
                    </a:p>
                  </a:txBody>
                  <a:tcPr/>
                </a:tc>
                <a:tc>
                  <a:txBody>
                    <a:bodyPr/>
                    <a:lstStyle/>
                    <a:p>
                      <a:pPr lvl="0">
                        <a:buNone/>
                      </a:pPr>
                      <a:r>
                        <a:rPr lang="en-IN"/>
                        <a:t>                            -</a:t>
                      </a:r>
                    </a:p>
                  </a:txBody>
                  <a:tcPr/>
                </a:tc>
                <a:extLst>
                  <a:ext uri="{0D108BD9-81ED-4DB2-BD59-A6C34878D82A}">
                    <a16:rowId xmlns:a16="http://schemas.microsoft.com/office/drawing/2014/main" val="10003"/>
                  </a:ext>
                </a:extLst>
              </a:tr>
              <a:tr h="370840">
                <a:tc>
                  <a:txBody>
                    <a:bodyPr/>
                    <a:lstStyle/>
                    <a:p>
                      <a:r>
                        <a:rPr lang="en-IN"/>
                        <a:t>4</a:t>
                      </a:r>
                    </a:p>
                  </a:txBody>
                  <a:tcPr/>
                </a:tc>
                <a:tc>
                  <a:txBody>
                    <a:bodyPr/>
                    <a:lstStyle/>
                    <a:p>
                      <a:r>
                        <a:rPr lang="en-IN"/>
                        <a:t>To find the egocentricity among nodes</a:t>
                      </a:r>
                    </a:p>
                  </a:txBody>
                  <a:tcPr/>
                </a:tc>
                <a:tc>
                  <a:txBody>
                    <a:bodyPr/>
                    <a:lstStyle/>
                    <a:p>
                      <a:r>
                        <a:rPr lang="en-IN"/>
                        <a:t>100%</a:t>
                      </a:r>
                    </a:p>
                  </a:txBody>
                  <a:tcPr/>
                </a:tc>
                <a:tc>
                  <a:txBody>
                    <a:bodyPr/>
                    <a:lstStyle/>
                    <a:p>
                      <a:r>
                        <a:rPr lang="en-IN"/>
                        <a:t>yes</a:t>
                      </a:r>
                    </a:p>
                  </a:txBody>
                  <a:tcPr/>
                </a:tc>
                <a:tc>
                  <a:txBody>
                    <a:bodyPr/>
                    <a:lstStyle/>
                    <a:p>
                      <a:pPr lvl="0">
                        <a:buNone/>
                      </a:pPr>
                      <a:r>
                        <a:rPr lang="en-IN"/>
                        <a:t>                            -</a:t>
                      </a:r>
                    </a:p>
                  </a:txBody>
                  <a:tcPr/>
                </a:tc>
                <a:extLst>
                  <a:ext uri="{0D108BD9-81ED-4DB2-BD59-A6C34878D82A}">
                    <a16:rowId xmlns:a16="http://schemas.microsoft.com/office/drawing/2014/main" val="10004"/>
                  </a:ext>
                </a:extLst>
              </a:tr>
            </a:tbl>
          </a:graphicData>
        </a:graphic>
      </p:graphicFrame>
      <p:sp>
        <p:nvSpPr>
          <p:cNvPr id="4" name="Footer Placeholder 3">
            <a:extLst>
              <a:ext uri="{FF2B5EF4-FFF2-40B4-BE49-F238E27FC236}">
                <a16:creationId xmlns:a16="http://schemas.microsoft.com/office/drawing/2014/main" id="{90544D57-7970-4B5F-B74F-4BBD7E74FB44}"/>
              </a:ext>
            </a:extLst>
          </p:cNvPr>
          <p:cNvSpPr>
            <a:spLocks noGrp="1"/>
          </p:cNvSpPr>
          <p:nvPr>
            <p:ph type="ftr" sz="quarter" idx="11"/>
          </p:nvPr>
        </p:nvSpPr>
        <p:spPr/>
        <p:txBody>
          <a:bodyPr/>
          <a:lstStyle/>
          <a:p>
            <a:r>
              <a:rPr lang="en-US"/>
              <a:t>19CS345 Course Project </a:t>
            </a:r>
          </a:p>
        </p:txBody>
      </p:sp>
      <p:sp>
        <p:nvSpPr>
          <p:cNvPr id="7" name="Slide Number Placeholder 6">
            <a:extLst>
              <a:ext uri="{FF2B5EF4-FFF2-40B4-BE49-F238E27FC236}">
                <a16:creationId xmlns:a16="http://schemas.microsoft.com/office/drawing/2014/main" id="{9FD84D56-64A6-4DD8-9745-86FE2D07D769}"/>
              </a:ext>
            </a:extLst>
          </p:cNvPr>
          <p:cNvSpPr>
            <a:spLocks noGrp="1"/>
          </p:cNvSpPr>
          <p:nvPr>
            <p:ph type="sldNum" sz="quarter" idx="12"/>
          </p:nvPr>
        </p:nvSpPr>
        <p:spPr/>
        <p:txBody>
          <a:bodyPr/>
          <a:lstStyle/>
          <a:p>
            <a:fld id="{102F0E29-F314-934F-92DB-8EEB8DA68833}"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891" indent="-342891" algn="r" eaLnBrk="0" hangingPunct="0">
              <a:defRPr/>
            </a:pPr>
            <a:r>
              <a:rPr lang="en-US" sz="2400">
                <a:solidFill>
                  <a:srgbClr val="FF0000"/>
                </a:solidFill>
                <a:latin typeface="Trebuchet MS" pitchFamily="34" charset="0"/>
              </a:rPr>
              <a:t>Top few learning  </a:t>
            </a:r>
          </a:p>
        </p:txBody>
      </p:sp>
      <p:graphicFrame>
        <p:nvGraphicFramePr>
          <p:cNvPr id="6" name="Content Placeholder 7">
            <a:extLst>
              <a:ext uri="{FF2B5EF4-FFF2-40B4-BE49-F238E27FC236}">
                <a16:creationId xmlns:a16="http://schemas.microsoft.com/office/drawing/2014/main" id="{20F9E930-0E2A-4263-85E2-4EE355E613DE}"/>
              </a:ext>
            </a:extLst>
          </p:cNvPr>
          <p:cNvGraphicFramePr>
            <a:graphicFrameLocks/>
          </p:cNvGraphicFramePr>
          <p:nvPr>
            <p:extLst>
              <p:ext uri="{D42A27DB-BD31-4B8C-83A1-F6EECF244321}">
                <p14:modId xmlns:p14="http://schemas.microsoft.com/office/powerpoint/2010/main" val="811715886"/>
              </p:ext>
            </p:extLst>
          </p:nvPr>
        </p:nvGraphicFramePr>
        <p:xfrm>
          <a:off x="337351" y="2286000"/>
          <a:ext cx="11390051" cy="2661920"/>
        </p:xfrm>
        <a:graphic>
          <a:graphicData uri="http://schemas.openxmlformats.org/drawingml/2006/table">
            <a:tbl>
              <a:tblPr firstRow="1" bandRow="1">
                <a:tableStyleId>{5C22544A-7EE6-4342-B048-85BDC9FD1C3A}</a:tableStyleId>
              </a:tblPr>
              <a:tblGrid>
                <a:gridCol w="974332">
                  <a:extLst>
                    <a:ext uri="{9D8B030D-6E8A-4147-A177-3AD203B41FA5}">
                      <a16:colId xmlns:a16="http://schemas.microsoft.com/office/drawing/2014/main" val="4260327331"/>
                    </a:ext>
                  </a:extLst>
                </a:gridCol>
                <a:gridCol w="10415719">
                  <a:extLst>
                    <a:ext uri="{9D8B030D-6E8A-4147-A177-3AD203B41FA5}">
                      <a16:colId xmlns:a16="http://schemas.microsoft.com/office/drawing/2014/main" val="1760316715"/>
                    </a:ext>
                  </a:extLst>
                </a:gridCol>
              </a:tblGrid>
              <a:tr h="370840">
                <a:tc>
                  <a:txBody>
                    <a:bodyPr/>
                    <a:lstStyle/>
                    <a:p>
                      <a:pPr algn="l"/>
                      <a:r>
                        <a:rPr lang="en-IN"/>
                        <a:t>Serial </a:t>
                      </a:r>
                    </a:p>
                    <a:p>
                      <a:pPr algn="l"/>
                      <a:r>
                        <a:rPr lang="en-IN"/>
                        <a:t>No </a:t>
                      </a:r>
                    </a:p>
                  </a:txBody>
                  <a:tcPr anchor="ctr"/>
                </a:tc>
                <a:tc>
                  <a:txBody>
                    <a:bodyPr/>
                    <a:lstStyle/>
                    <a:p>
                      <a:pPr algn="l"/>
                      <a:r>
                        <a:rPr lang="en-IN"/>
                        <a:t>Top learning in this project </a:t>
                      </a:r>
                    </a:p>
                  </a:txBody>
                  <a:tcPr anchor="ctr"/>
                </a:tc>
                <a:extLst>
                  <a:ext uri="{0D108BD9-81ED-4DB2-BD59-A6C34878D82A}">
                    <a16:rowId xmlns:a16="http://schemas.microsoft.com/office/drawing/2014/main" val="1324208547"/>
                  </a:ext>
                </a:extLst>
              </a:tr>
              <a:tr h="370840">
                <a:tc>
                  <a:txBody>
                    <a:bodyPr/>
                    <a:lstStyle/>
                    <a:p>
                      <a:pPr algn="l"/>
                      <a:r>
                        <a:rPr lang="en-IN"/>
                        <a:t>1</a:t>
                      </a:r>
                    </a:p>
                  </a:txBody>
                  <a:tcPr anchor="ctr"/>
                </a:tc>
                <a:tc>
                  <a:txBody>
                    <a:bodyPr/>
                    <a:lstStyle/>
                    <a:p>
                      <a:pPr lvl="0" algn="l">
                        <a:buNone/>
                      </a:pPr>
                      <a:r>
                        <a:rPr lang="en-IN" sz="1800" b="0" i="0" u="none" strike="noStrike" noProof="0">
                          <a:latin typeface="Calibri"/>
                        </a:rPr>
                        <a:t>Some countries seem to concentrate their votes on specific partners and other countries never votes on their neighbours.</a:t>
                      </a:r>
                    </a:p>
                  </a:txBody>
                  <a:tcPr anchor="ctr"/>
                </a:tc>
                <a:extLst>
                  <a:ext uri="{0D108BD9-81ED-4DB2-BD59-A6C34878D82A}">
                    <a16:rowId xmlns:a16="http://schemas.microsoft.com/office/drawing/2014/main" val="1476782503"/>
                  </a:ext>
                </a:extLst>
              </a:tr>
              <a:tr h="370840">
                <a:tc>
                  <a:txBody>
                    <a:bodyPr/>
                    <a:lstStyle/>
                    <a:p>
                      <a:pPr algn="l"/>
                      <a:r>
                        <a:rPr lang="en-IN"/>
                        <a:t>2</a:t>
                      </a:r>
                    </a:p>
                  </a:txBody>
                  <a:tcPr anchor="ctr"/>
                </a:tc>
                <a:tc>
                  <a:txBody>
                    <a:bodyPr/>
                    <a:lstStyle/>
                    <a:p>
                      <a:pPr lvl="0" algn="l">
                        <a:buNone/>
                      </a:pPr>
                      <a:r>
                        <a:rPr lang="en-IN" sz="1800" b="0" i="0" u="none" strike="noStrike" noProof="0">
                          <a:latin typeface="Calibri"/>
                        </a:rPr>
                        <a:t>We clearly see that Iceland has given most of its high votes to its neighbours.</a:t>
                      </a:r>
                    </a:p>
                  </a:txBody>
                  <a:tcPr anchor="ctr"/>
                </a:tc>
                <a:extLst>
                  <a:ext uri="{0D108BD9-81ED-4DB2-BD59-A6C34878D82A}">
                    <a16:rowId xmlns:a16="http://schemas.microsoft.com/office/drawing/2014/main" val="1175998487"/>
                  </a:ext>
                </a:extLst>
              </a:tr>
              <a:tr h="370840">
                <a:tc>
                  <a:txBody>
                    <a:bodyPr/>
                    <a:lstStyle/>
                    <a:p>
                      <a:pPr algn="l"/>
                      <a:r>
                        <a:rPr lang="en-IN"/>
                        <a:t>3</a:t>
                      </a:r>
                    </a:p>
                  </a:txBody>
                  <a:tcPr anchor="ctr"/>
                </a:tc>
                <a:tc>
                  <a:txBody>
                    <a:bodyPr/>
                    <a:lstStyle/>
                    <a:p>
                      <a:pPr lvl="0" algn="l">
                        <a:buNone/>
                      </a:pPr>
                      <a:r>
                        <a:rPr lang="en-IN" sz="1800" b="0" i="0" u="none" strike="noStrike" noProof="0">
                          <a:latin typeface="Calibri"/>
                        </a:rPr>
                        <a:t>The Jury can influence more the result than the public (Televote) and, in many cases, is clear the </a:t>
                      </a:r>
                      <a:r>
                        <a:rPr lang="en-IN" sz="1800" b="0" i="0" u="none" strike="noStrike" noProof="0" err="1">
                          <a:latin typeface="Calibri"/>
                        </a:rPr>
                        <a:t>diference</a:t>
                      </a:r>
                      <a:r>
                        <a:rPr lang="en-IN" sz="1800" b="0" i="0" u="none" strike="noStrike" noProof="0">
                          <a:latin typeface="Calibri"/>
                        </a:rPr>
                        <a:t> on their preference.</a:t>
                      </a:r>
                      <a:endParaRPr lang="en-US"/>
                    </a:p>
                  </a:txBody>
                  <a:tcPr anchor="ctr"/>
                </a:tc>
                <a:extLst>
                  <a:ext uri="{0D108BD9-81ED-4DB2-BD59-A6C34878D82A}">
                    <a16:rowId xmlns:a16="http://schemas.microsoft.com/office/drawing/2014/main" val="458392455"/>
                  </a:ext>
                </a:extLst>
              </a:tr>
              <a:tr h="370840">
                <a:tc>
                  <a:txBody>
                    <a:bodyPr/>
                    <a:lstStyle/>
                    <a:p>
                      <a:pPr algn="l"/>
                      <a:r>
                        <a:rPr lang="en-IN"/>
                        <a:t>4</a:t>
                      </a:r>
                    </a:p>
                  </a:txBody>
                  <a:tcPr anchor="ctr"/>
                </a:tc>
                <a:tc>
                  <a:txBody>
                    <a:bodyPr/>
                    <a:lstStyle/>
                    <a:p>
                      <a:pPr lvl="0" algn="l">
                        <a:buNone/>
                      </a:pPr>
                      <a:r>
                        <a:rPr lang="en-IN" sz="1800" b="0" i="0" u="none" strike="noStrike" noProof="0">
                          <a:latin typeface="Calibri"/>
                        </a:rPr>
                        <a:t>The UK is the most notable runner-up in history</a:t>
                      </a:r>
                      <a:endParaRPr lang="en-US"/>
                    </a:p>
                  </a:txBody>
                  <a:tcPr anchor="ctr"/>
                </a:tc>
                <a:extLst>
                  <a:ext uri="{0D108BD9-81ED-4DB2-BD59-A6C34878D82A}">
                    <a16:rowId xmlns:a16="http://schemas.microsoft.com/office/drawing/2014/main" val="73049752"/>
                  </a:ext>
                </a:extLst>
              </a:tr>
            </a:tbl>
          </a:graphicData>
        </a:graphic>
      </p:graphicFrame>
      <p:sp>
        <p:nvSpPr>
          <p:cNvPr id="4" name="Footer Placeholder 3">
            <a:extLst>
              <a:ext uri="{FF2B5EF4-FFF2-40B4-BE49-F238E27FC236}">
                <a16:creationId xmlns:a16="http://schemas.microsoft.com/office/drawing/2014/main" id="{5A37E644-FF37-4439-B76E-6E8EA94B3AF0}"/>
              </a:ext>
            </a:extLst>
          </p:cNvPr>
          <p:cNvSpPr>
            <a:spLocks noGrp="1"/>
          </p:cNvSpPr>
          <p:nvPr>
            <p:ph type="ftr" sz="quarter" idx="11"/>
          </p:nvPr>
        </p:nvSpPr>
        <p:spPr/>
        <p:txBody>
          <a:bodyPr/>
          <a:lstStyle/>
          <a:p>
            <a:r>
              <a:rPr lang="en-US"/>
              <a:t>19CS345 Course Project </a:t>
            </a:r>
          </a:p>
        </p:txBody>
      </p:sp>
      <p:sp>
        <p:nvSpPr>
          <p:cNvPr id="8" name="Slide Number Placeholder 7">
            <a:extLst>
              <a:ext uri="{FF2B5EF4-FFF2-40B4-BE49-F238E27FC236}">
                <a16:creationId xmlns:a16="http://schemas.microsoft.com/office/drawing/2014/main" id="{9477EB1B-CA3D-4220-B633-8572A474E595}"/>
              </a:ext>
            </a:extLst>
          </p:cNvPr>
          <p:cNvSpPr>
            <a:spLocks noGrp="1"/>
          </p:cNvSpPr>
          <p:nvPr>
            <p:ph type="sldNum" sz="quarter" idx="12"/>
          </p:nvPr>
        </p:nvSpPr>
        <p:spPr/>
        <p:txBody>
          <a:bodyPr/>
          <a:lstStyle/>
          <a:p>
            <a:fld id="{102F0E29-F314-934F-92DB-8EEB8DA68833}"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891" indent="-342891" algn="r" eaLnBrk="0" hangingPunct="0">
              <a:defRPr/>
            </a:pPr>
            <a:r>
              <a:rPr lang="en-US" sz="2400">
                <a:solidFill>
                  <a:srgbClr val="FF0000"/>
                </a:solidFill>
                <a:latin typeface="Trebuchet MS" pitchFamily="34" charset="0"/>
              </a:rPr>
              <a:t>Top unresolved challenges</a:t>
            </a:r>
          </a:p>
        </p:txBody>
      </p:sp>
      <p:graphicFrame>
        <p:nvGraphicFramePr>
          <p:cNvPr id="7" name="Content Placeholder 7">
            <a:extLst>
              <a:ext uri="{FF2B5EF4-FFF2-40B4-BE49-F238E27FC236}">
                <a16:creationId xmlns:a16="http://schemas.microsoft.com/office/drawing/2014/main" id="{7C73945B-30B0-464A-8A5A-1F6D34D99AF8}"/>
              </a:ext>
            </a:extLst>
          </p:cNvPr>
          <p:cNvGraphicFramePr>
            <a:graphicFrameLocks/>
          </p:cNvGraphicFramePr>
          <p:nvPr>
            <p:extLst>
              <p:ext uri="{D42A27DB-BD31-4B8C-83A1-F6EECF244321}">
                <p14:modId xmlns:p14="http://schemas.microsoft.com/office/powerpoint/2010/main" val="3904464461"/>
              </p:ext>
            </p:extLst>
          </p:nvPr>
        </p:nvGraphicFramePr>
        <p:xfrm>
          <a:off x="454241" y="2042820"/>
          <a:ext cx="11283518" cy="1828800"/>
        </p:xfrm>
        <a:graphic>
          <a:graphicData uri="http://schemas.openxmlformats.org/drawingml/2006/table">
            <a:tbl>
              <a:tblPr firstRow="1" bandRow="1">
                <a:tableStyleId>{5C22544A-7EE6-4342-B048-85BDC9FD1C3A}</a:tableStyleId>
              </a:tblPr>
              <a:tblGrid>
                <a:gridCol w="851861">
                  <a:extLst>
                    <a:ext uri="{9D8B030D-6E8A-4147-A177-3AD203B41FA5}">
                      <a16:colId xmlns:a16="http://schemas.microsoft.com/office/drawing/2014/main" val="3233323179"/>
                    </a:ext>
                  </a:extLst>
                </a:gridCol>
                <a:gridCol w="7327151">
                  <a:extLst>
                    <a:ext uri="{9D8B030D-6E8A-4147-A177-3AD203B41FA5}">
                      <a16:colId xmlns:a16="http://schemas.microsoft.com/office/drawing/2014/main" val="2301407606"/>
                    </a:ext>
                  </a:extLst>
                </a:gridCol>
                <a:gridCol w="3104506">
                  <a:extLst>
                    <a:ext uri="{9D8B030D-6E8A-4147-A177-3AD203B41FA5}">
                      <a16:colId xmlns:a16="http://schemas.microsoft.com/office/drawing/2014/main" val="3020920332"/>
                    </a:ext>
                  </a:extLst>
                </a:gridCol>
              </a:tblGrid>
              <a:tr h="370840">
                <a:tc>
                  <a:txBody>
                    <a:bodyPr/>
                    <a:lstStyle/>
                    <a:p>
                      <a:r>
                        <a:rPr lang="en-IN"/>
                        <a:t>Serial No </a:t>
                      </a:r>
                    </a:p>
                  </a:txBody>
                  <a:tcPr/>
                </a:tc>
                <a:tc>
                  <a:txBody>
                    <a:bodyPr/>
                    <a:lstStyle/>
                    <a:p>
                      <a:r>
                        <a:rPr lang="en-IN"/>
                        <a:t>Brief description of unresolved challenges</a:t>
                      </a:r>
                    </a:p>
                  </a:txBody>
                  <a:tcPr/>
                </a:tc>
                <a:tc>
                  <a:txBody>
                    <a:bodyPr/>
                    <a:lstStyle/>
                    <a:p>
                      <a:r>
                        <a:rPr lang="en-IN"/>
                        <a:t>Type of challenge</a:t>
                      </a:r>
                    </a:p>
                    <a:p>
                      <a:r>
                        <a:rPr lang="en-IN"/>
                        <a:t>(scope/data/design/implementation / others) </a:t>
                      </a:r>
                    </a:p>
                  </a:txBody>
                  <a:tcPr/>
                </a:tc>
                <a:extLst>
                  <a:ext uri="{0D108BD9-81ED-4DB2-BD59-A6C34878D82A}">
                    <a16:rowId xmlns:a16="http://schemas.microsoft.com/office/drawing/2014/main" val="1051417381"/>
                  </a:ext>
                </a:extLst>
              </a:tr>
              <a:tr h="370840">
                <a:tc>
                  <a:txBody>
                    <a:bodyPr/>
                    <a:lstStyle/>
                    <a:p>
                      <a:r>
                        <a:rPr lang="en-IN"/>
                        <a:t>1</a:t>
                      </a:r>
                    </a:p>
                  </a:txBody>
                  <a:tcPr/>
                </a:tc>
                <a:tc>
                  <a:txBody>
                    <a:bodyPr/>
                    <a:lstStyle/>
                    <a:p>
                      <a:r>
                        <a:rPr lang="en-IN"/>
                        <a:t>Community detection could not be implemented on this dataset since the dataset was a directed one</a:t>
                      </a:r>
                    </a:p>
                    <a:p>
                      <a:endParaRPr lang="en-IN"/>
                    </a:p>
                  </a:txBody>
                  <a:tcPr/>
                </a:tc>
                <a:tc>
                  <a:txBody>
                    <a:bodyPr/>
                    <a:lstStyle/>
                    <a:p>
                      <a:r>
                        <a:rPr lang="en-IN"/>
                        <a:t>implementation</a:t>
                      </a:r>
                    </a:p>
                  </a:txBody>
                  <a:tcPr/>
                </a:tc>
                <a:extLst>
                  <a:ext uri="{0D108BD9-81ED-4DB2-BD59-A6C34878D82A}">
                    <a16:rowId xmlns:a16="http://schemas.microsoft.com/office/drawing/2014/main" val="2724666189"/>
                  </a:ext>
                </a:extLst>
              </a:tr>
            </a:tbl>
          </a:graphicData>
        </a:graphic>
      </p:graphicFrame>
      <p:sp>
        <p:nvSpPr>
          <p:cNvPr id="5" name="Footer Placeholder 4">
            <a:extLst>
              <a:ext uri="{FF2B5EF4-FFF2-40B4-BE49-F238E27FC236}">
                <a16:creationId xmlns:a16="http://schemas.microsoft.com/office/drawing/2014/main" id="{F41B8557-EBB8-4680-A0ED-4981E45E5207}"/>
              </a:ext>
            </a:extLst>
          </p:cNvPr>
          <p:cNvSpPr>
            <a:spLocks noGrp="1"/>
          </p:cNvSpPr>
          <p:nvPr>
            <p:ph type="ftr" sz="quarter" idx="11"/>
          </p:nvPr>
        </p:nvSpPr>
        <p:spPr/>
        <p:txBody>
          <a:bodyPr/>
          <a:lstStyle/>
          <a:p>
            <a:r>
              <a:rPr lang="en-US"/>
              <a:t>19CS345 Course Project </a:t>
            </a:r>
          </a:p>
        </p:txBody>
      </p:sp>
      <p:sp>
        <p:nvSpPr>
          <p:cNvPr id="8" name="Slide Number Placeholder 7">
            <a:extLst>
              <a:ext uri="{FF2B5EF4-FFF2-40B4-BE49-F238E27FC236}">
                <a16:creationId xmlns:a16="http://schemas.microsoft.com/office/drawing/2014/main" id="{7FC5626C-903E-47A9-820E-8799923B5152}"/>
              </a:ext>
            </a:extLst>
          </p:cNvPr>
          <p:cNvSpPr>
            <a:spLocks noGrp="1"/>
          </p:cNvSpPr>
          <p:nvPr>
            <p:ph type="sldNum" sz="quarter" idx="12"/>
          </p:nvPr>
        </p:nvSpPr>
        <p:spPr/>
        <p:txBody>
          <a:bodyPr/>
          <a:lstStyle/>
          <a:p>
            <a:fld id="{102F0E29-F314-934F-92DB-8EEB8DA68833}" type="slidenum">
              <a:rPr lang="en-US" smtClean="0"/>
              <a:pPr/>
              <a:t>17</a:t>
            </a:fld>
            <a:endParaRPr lang="en-US"/>
          </a:p>
        </p:txBody>
      </p:sp>
    </p:spTree>
    <p:extLst>
      <p:ext uri="{BB962C8B-B14F-4D97-AF65-F5344CB8AC3E}">
        <p14:creationId xmlns:p14="http://schemas.microsoft.com/office/powerpoint/2010/main" val="3316683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891" indent="-342891" algn="r" eaLnBrk="0" hangingPunct="0">
              <a:defRPr/>
            </a:pPr>
            <a:r>
              <a:rPr lang="en-US" sz="2400">
                <a:solidFill>
                  <a:srgbClr val="FF0000"/>
                </a:solidFill>
                <a:latin typeface="Trebuchet MS" pitchFamily="34" charset="0"/>
              </a:rPr>
              <a:t>Reference  papers, if any  </a:t>
            </a:r>
          </a:p>
        </p:txBody>
      </p:sp>
      <p:sp>
        <p:nvSpPr>
          <p:cNvPr id="4" name="Footer Placeholder 3">
            <a:extLst>
              <a:ext uri="{FF2B5EF4-FFF2-40B4-BE49-F238E27FC236}">
                <a16:creationId xmlns:a16="http://schemas.microsoft.com/office/drawing/2014/main" id="{C09CD6F7-7936-4131-A7FF-2C362D1BE84C}"/>
              </a:ext>
            </a:extLst>
          </p:cNvPr>
          <p:cNvSpPr>
            <a:spLocks noGrp="1"/>
          </p:cNvSpPr>
          <p:nvPr>
            <p:ph type="ftr" sz="quarter" idx="11"/>
          </p:nvPr>
        </p:nvSpPr>
        <p:spPr/>
        <p:txBody>
          <a:bodyPr/>
          <a:lstStyle/>
          <a:p>
            <a:r>
              <a:rPr lang="en-US"/>
              <a:t>19CS345 Course Project </a:t>
            </a:r>
          </a:p>
        </p:txBody>
      </p:sp>
      <p:sp>
        <p:nvSpPr>
          <p:cNvPr id="5" name="Slide Number Placeholder 4">
            <a:extLst>
              <a:ext uri="{FF2B5EF4-FFF2-40B4-BE49-F238E27FC236}">
                <a16:creationId xmlns:a16="http://schemas.microsoft.com/office/drawing/2014/main" id="{357EBDE2-62CF-49EC-8B96-823DD881E54B}"/>
              </a:ext>
            </a:extLst>
          </p:cNvPr>
          <p:cNvSpPr>
            <a:spLocks noGrp="1"/>
          </p:cNvSpPr>
          <p:nvPr>
            <p:ph type="sldNum" sz="quarter" idx="12"/>
          </p:nvPr>
        </p:nvSpPr>
        <p:spPr/>
        <p:txBody>
          <a:bodyPr/>
          <a:lstStyle/>
          <a:p>
            <a:fld id="{102F0E29-F314-934F-92DB-8EEB8DA68833}" type="slidenum">
              <a:rPr lang="en-US" smtClean="0"/>
              <a:pPr/>
              <a:t>18</a:t>
            </a:fld>
            <a:endParaRPr lang="en-US"/>
          </a:p>
        </p:txBody>
      </p:sp>
      <p:graphicFrame>
        <p:nvGraphicFramePr>
          <p:cNvPr id="8" name="Content Placeholder 7">
            <a:extLst>
              <a:ext uri="{FF2B5EF4-FFF2-40B4-BE49-F238E27FC236}">
                <a16:creationId xmlns:a16="http://schemas.microsoft.com/office/drawing/2014/main" id="{0EF1360C-168B-4601-ACE1-B078A5FF324F}"/>
              </a:ext>
            </a:extLst>
          </p:cNvPr>
          <p:cNvGraphicFramePr>
            <a:graphicFrameLocks/>
          </p:cNvGraphicFramePr>
          <p:nvPr>
            <p:extLst>
              <p:ext uri="{D42A27DB-BD31-4B8C-83A1-F6EECF244321}">
                <p14:modId xmlns:p14="http://schemas.microsoft.com/office/powerpoint/2010/main" val="2205100784"/>
              </p:ext>
            </p:extLst>
          </p:nvPr>
        </p:nvGraphicFramePr>
        <p:xfrm>
          <a:off x="337351" y="2286000"/>
          <a:ext cx="11390052" cy="1651000"/>
        </p:xfrm>
        <a:graphic>
          <a:graphicData uri="http://schemas.openxmlformats.org/drawingml/2006/table">
            <a:tbl>
              <a:tblPr firstRow="1" bandRow="1">
                <a:tableStyleId>{5C22544A-7EE6-4342-B048-85BDC9FD1C3A}</a:tableStyleId>
              </a:tblPr>
              <a:tblGrid>
                <a:gridCol w="508934">
                  <a:extLst>
                    <a:ext uri="{9D8B030D-6E8A-4147-A177-3AD203B41FA5}">
                      <a16:colId xmlns:a16="http://schemas.microsoft.com/office/drawing/2014/main" val="4260327331"/>
                    </a:ext>
                  </a:extLst>
                </a:gridCol>
                <a:gridCol w="5440559">
                  <a:extLst>
                    <a:ext uri="{9D8B030D-6E8A-4147-A177-3AD203B41FA5}">
                      <a16:colId xmlns:a16="http://schemas.microsoft.com/office/drawing/2014/main" val="1760316715"/>
                    </a:ext>
                  </a:extLst>
                </a:gridCol>
                <a:gridCol w="5440559">
                  <a:extLst>
                    <a:ext uri="{9D8B030D-6E8A-4147-A177-3AD203B41FA5}">
                      <a16:colId xmlns:a16="http://schemas.microsoft.com/office/drawing/2014/main" val="413789621"/>
                    </a:ext>
                  </a:extLst>
                </a:gridCol>
              </a:tblGrid>
              <a:tr h="370840">
                <a:tc>
                  <a:txBody>
                    <a:bodyPr/>
                    <a:lstStyle/>
                    <a:p>
                      <a:r>
                        <a:rPr lang="en-IN"/>
                        <a:t>No </a:t>
                      </a:r>
                    </a:p>
                  </a:txBody>
                  <a:tcPr/>
                </a:tc>
                <a:tc>
                  <a:txBody>
                    <a:bodyPr/>
                    <a:lstStyle/>
                    <a:p>
                      <a:r>
                        <a:rPr lang="en-IN"/>
                        <a:t>Paper Title  </a:t>
                      </a:r>
                    </a:p>
                  </a:txBody>
                  <a:tcPr/>
                </a:tc>
                <a:tc>
                  <a:txBody>
                    <a:bodyPr/>
                    <a:lstStyle/>
                    <a:p>
                      <a:r>
                        <a:rPr lang="en-IN"/>
                        <a:t>Authors </a:t>
                      </a:r>
                    </a:p>
                  </a:txBody>
                  <a:tcPr/>
                </a:tc>
                <a:extLst>
                  <a:ext uri="{0D108BD9-81ED-4DB2-BD59-A6C34878D82A}">
                    <a16:rowId xmlns:a16="http://schemas.microsoft.com/office/drawing/2014/main" val="1324208547"/>
                  </a:ext>
                </a:extLst>
              </a:tr>
              <a:tr h="370840">
                <a:tc>
                  <a:txBody>
                    <a:bodyPr/>
                    <a:lstStyle/>
                    <a:p>
                      <a:r>
                        <a:rPr lang="en-IN"/>
                        <a:t>1</a:t>
                      </a:r>
                    </a:p>
                  </a:txBody>
                  <a:tcPr/>
                </a:tc>
                <a:tc>
                  <a:txBody>
                    <a:bodyPr/>
                    <a:lstStyle/>
                    <a:p>
                      <a:pPr lvl="0">
                        <a:buNone/>
                      </a:pPr>
                      <a:r>
                        <a:rPr lang="en-IN" sz="1800" b="0" i="0" u="none" strike="noStrike" noProof="0">
                          <a:latin typeface="Calibri"/>
                        </a:rPr>
                        <a:t>The Eurovision Song Contest as a ‘Friendship’ Network </a:t>
                      </a:r>
                      <a:endParaRPr lang="en-US"/>
                    </a:p>
                    <a:p>
                      <a:endParaRPr lang="en-IN"/>
                    </a:p>
                  </a:txBody>
                  <a:tcPr/>
                </a:tc>
                <a:tc>
                  <a:txBody>
                    <a:bodyPr/>
                    <a:lstStyle/>
                    <a:p>
                      <a:pPr lvl="0">
                        <a:buNone/>
                      </a:pPr>
                      <a:r>
                        <a:rPr lang="en-IN" sz="1800" b="0" i="0" u="none" strike="noStrike" noProof="0">
                          <a:latin typeface="Calibri"/>
                        </a:rPr>
                        <a:t>Anthony Dekker, Australian Defence Science and Technology Organisation (DSTO)</a:t>
                      </a:r>
                      <a:endParaRPr lang="en-US"/>
                    </a:p>
                  </a:txBody>
                  <a:tcPr/>
                </a:tc>
                <a:extLst>
                  <a:ext uri="{0D108BD9-81ED-4DB2-BD59-A6C34878D82A}">
                    <a16:rowId xmlns:a16="http://schemas.microsoft.com/office/drawing/2014/main" val="1476782503"/>
                  </a:ext>
                </a:extLst>
              </a:tr>
              <a:tr h="370840">
                <a:tc>
                  <a:txBody>
                    <a:bodyPr/>
                    <a:lstStyle/>
                    <a:p>
                      <a:r>
                        <a:rPr lang="en-IN"/>
                        <a:t>2</a:t>
                      </a:r>
                    </a:p>
                  </a:txBody>
                  <a:tcPr/>
                </a:tc>
                <a:tc>
                  <a:txBody>
                    <a:bodyPr/>
                    <a:lstStyle/>
                    <a:p>
                      <a:pPr lvl="0" algn="l">
                        <a:lnSpc>
                          <a:spcPct val="100000"/>
                        </a:lnSpc>
                        <a:spcBef>
                          <a:spcPts val="0"/>
                        </a:spcBef>
                        <a:spcAft>
                          <a:spcPts val="0"/>
                        </a:spcAft>
                        <a:buNone/>
                      </a:pPr>
                      <a:r>
                        <a:rPr lang="en-IN" b="0" i="0"/>
                        <a:t>Network Analysis -Eurovision Dataset</a:t>
                      </a:r>
                    </a:p>
                    <a:p>
                      <a:pPr lvl="0" algn="l">
                        <a:lnSpc>
                          <a:spcPct val="100000"/>
                        </a:lnSpc>
                        <a:spcBef>
                          <a:spcPts val="0"/>
                        </a:spcBef>
                        <a:spcAft>
                          <a:spcPts val="0"/>
                        </a:spcAft>
                        <a:buNone/>
                      </a:pPr>
                      <a:endParaRPr lang="en-IN" b="1" i="0"/>
                    </a:p>
                  </a:txBody>
                  <a:tcPr/>
                </a:tc>
                <a:tc>
                  <a:txBody>
                    <a:bodyPr/>
                    <a:lstStyle/>
                    <a:p>
                      <a:pPr lvl="0">
                        <a:buNone/>
                      </a:pPr>
                      <a:r>
                        <a:rPr lang="en-IN" sz="1800" b="0" i="0" u="none" strike="noStrike" noProof="0">
                          <a:latin typeface="Calibri"/>
                        </a:rPr>
                        <a:t>Mohammed Yahya</a:t>
                      </a:r>
                      <a:endParaRPr lang="en-US"/>
                    </a:p>
                  </a:txBody>
                  <a:tcPr/>
                </a:tc>
                <a:extLst>
                  <a:ext uri="{0D108BD9-81ED-4DB2-BD59-A6C34878D82A}">
                    <a16:rowId xmlns:a16="http://schemas.microsoft.com/office/drawing/2014/main" val="1175998487"/>
                  </a:ext>
                </a:extLst>
              </a:tr>
            </a:tbl>
          </a:graphicData>
        </a:graphic>
      </p:graphicFrame>
    </p:spTree>
    <p:extLst>
      <p:ext uri="{BB962C8B-B14F-4D97-AF65-F5344CB8AC3E}">
        <p14:creationId xmlns:p14="http://schemas.microsoft.com/office/powerpoint/2010/main" val="3323204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797560" y="1905000"/>
            <a:ext cx="6116320" cy="4191000"/>
          </a:xfrm>
          <a:prstGeom prst="rect">
            <a:avLst/>
          </a:prstGeom>
        </p:spPr>
        <p:txBody>
          <a:bodyPr lIns="91440" tIns="45720" rIns="91440" bIns="45720" anchor="t"/>
          <a:lstStyle/>
          <a:p>
            <a:pPr eaLnBrk="0" hangingPunct="0">
              <a:defRPr/>
            </a:pPr>
            <a:r>
              <a:rPr lang="en-IN" sz="2400">
                <a:latin typeface="Arial"/>
                <a:cs typeface="Arial"/>
              </a:rPr>
              <a:t>The Eurovision Song Contest is a song contest run by the European Broadcasting Union that started in 1956. Different singers representing countries in Europe compete every year.</a:t>
            </a:r>
            <a:endParaRPr lang="en-US">
              <a:cs typeface="Arial" charset="0"/>
            </a:endParaRPr>
          </a:p>
          <a:p>
            <a:pPr>
              <a:defRPr/>
            </a:pPr>
            <a:r>
              <a:rPr lang="en-IN" sz="2400">
                <a:solidFill>
                  <a:srgbClr val="000000"/>
                </a:solidFill>
                <a:latin typeface="Arial"/>
                <a:cs typeface="Arial"/>
              </a:rPr>
              <a:t>Our comprised of all music enthusiasts </a:t>
            </a:r>
          </a:p>
          <a:p>
            <a:pPr>
              <a:defRPr/>
            </a:pPr>
            <a:r>
              <a:rPr lang="en-IN" sz="2400">
                <a:solidFill>
                  <a:srgbClr val="000000"/>
                </a:solidFill>
                <a:latin typeface="Arial"/>
                <a:cs typeface="Arial"/>
              </a:rPr>
              <a:t>we felt it was only right to do our project</a:t>
            </a:r>
            <a:endParaRPr lang="en-IN">
              <a:solidFill>
                <a:srgbClr val="000000"/>
              </a:solidFill>
              <a:cs typeface="Arial" charset="0"/>
            </a:endParaRPr>
          </a:p>
          <a:p>
            <a:pPr>
              <a:defRPr/>
            </a:pPr>
            <a:r>
              <a:rPr lang="en-IN" sz="2400">
                <a:solidFill>
                  <a:srgbClr val="000000"/>
                </a:solidFill>
                <a:latin typeface="Arial"/>
                <a:cs typeface="Arial"/>
              </a:rPr>
              <a:t>related to the music world. We found</a:t>
            </a:r>
            <a:endParaRPr lang="en-IN">
              <a:solidFill>
                <a:srgbClr val="000000"/>
              </a:solidFill>
              <a:cs typeface="Arial"/>
            </a:endParaRPr>
          </a:p>
          <a:p>
            <a:pPr>
              <a:defRPr/>
            </a:pPr>
            <a:r>
              <a:rPr lang="en-IN" sz="2400">
                <a:solidFill>
                  <a:srgbClr val="000000"/>
                </a:solidFill>
                <a:latin typeface="Arial"/>
                <a:cs typeface="Arial"/>
              </a:rPr>
              <a:t>Right source for dataset in data.world.com and decided to do analyse </a:t>
            </a:r>
            <a:r>
              <a:rPr lang="en-IN" sz="2400" err="1">
                <a:solidFill>
                  <a:srgbClr val="000000"/>
                </a:solidFill>
                <a:latin typeface="Arial"/>
                <a:cs typeface="Arial"/>
              </a:rPr>
              <a:t>eurovision</a:t>
            </a:r>
            <a:r>
              <a:rPr lang="en-IN" sz="2400">
                <a:solidFill>
                  <a:srgbClr val="000000"/>
                </a:solidFill>
                <a:latin typeface="Arial"/>
                <a:cs typeface="Arial"/>
              </a:rPr>
              <a:t> network.</a:t>
            </a:r>
            <a:r>
              <a:rPr lang="en-IN" sz="2000">
                <a:solidFill>
                  <a:srgbClr val="000000"/>
                </a:solidFill>
                <a:latin typeface="Arial"/>
                <a:cs typeface="Arial"/>
              </a:rPr>
              <a:t> </a:t>
            </a:r>
            <a:endParaRPr lang="en-IN">
              <a:cs typeface="Arial"/>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IN" sz="2400">
                <a:solidFill>
                  <a:srgbClr val="FF0000"/>
                </a:solidFill>
                <a:latin typeface="Trebuchet MS" pitchFamily="34" charset="0"/>
              </a:rPr>
              <a:t>Topic and its uniqueness </a:t>
            </a:r>
            <a:endParaRPr lang="en-US" sz="2400">
              <a:solidFill>
                <a:srgbClr val="FF0000"/>
              </a:solidFill>
              <a:latin typeface="Trebuchet MS" pitchFamily="34" charset="0"/>
            </a:endParaRPr>
          </a:p>
        </p:txBody>
      </p:sp>
      <p:sp>
        <p:nvSpPr>
          <p:cNvPr id="2" name="Footer Placeholder 1">
            <a:extLst>
              <a:ext uri="{FF2B5EF4-FFF2-40B4-BE49-F238E27FC236}">
                <a16:creationId xmlns:a16="http://schemas.microsoft.com/office/drawing/2014/main" id="{78112F54-389F-4298-8D4B-C6729D6A8DCC}"/>
              </a:ext>
            </a:extLst>
          </p:cNvPr>
          <p:cNvSpPr>
            <a:spLocks noGrp="1"/>
          </p:cNvSpPr>
          <p:nvPr>
            <p:ph type="ftr" sz="quarter" idx="11"/>
          </p:nvPr>
        </p:nvSpPr>
        <p:spPr/>
        <p:txBody>
          <a:bodyPr/>
          <a:lstStyle/>
          <a:p>
            <a:r>
              <a:rPr lang="en-US"/>
              <a:t>19CS345 Course Project </a:t>
            </a:r>
          </a:p>
        </p:txBody>
      </p:sp>
      <p:sp>
        <p:nvSpPr>
          <p:cNvPr id="3" name="Slide Number Placeholder 2">
            <a:extLst>
              <a:ext uri="{FF2B5EF4-FFF2-40B4-BE49-F238E27FC236}">
                <a16:creationId xmlns:a16="http://schemas.microsoft.com/office/drawing/2014/main" id="{9ED91A35-E128-468C-9CCF-82C4A251AAB6}"/>
              </a:ext>
            </a:extLst>
          </p:cNvPr>
          <p:cNvSpPr>
            <a:spLocks noGrp="1"/>
          </p:cNvSpPr>
          <p:nvPr>
            <p:ph type="sldNum" sz="quarter" idx="12"/>
          </p:nvPr>
        </p:nvSpPr>
        <p:spPr/>
        <p:txBody>
          <a:bodyPr/>
          <a:lstStyle/>
          <a:p>
            <a:fld id="{102F0E29-F314-934F-92DB-8EEB8DA68833}" type="slidenum">
              <a:rPr lang="en-US" smtClean="0"/>
              <a:pPr/>
              <a:t>2</a:t>
            </a:fld>
            <a:endParaRPr lang="en-US"/>
          </a:p>
        </p:txBody>
      </p:sp>
      <p:pic>
        <p:nvPicPr>
          <p:cNvPr id="4" name="Picture 5" descr="A picture containing background pattern&#10;&#10;Description automatically generated">
            <a:extLst>
              <a:ext uri="{FF2B5EF4-FFF2-40B4-BE49-F238E27FC236}">
                <a16:creationId xmlns:a16="http://schemas.microsoft.com/office/drawing/2014/main" id="{A4CEBFE8-E98D-A35F-6E8A-7C61CFABBA2A}"/>
              </a:ext>
            </a:extLst>
          </p:cNvPr>
          <p:cNvPicPr>
            <a:picLocks noChangeAspect="1"/>
          </p:cNvPicPr>
          <p:nvPr/>
        </p:nvPicPr>
        <p:blipFill>
          <a:blip r:embed="rId3"/>
          <a:stretch>
            <a:fillRect/>
          </a:stretch>
        </p:blipFill>
        <p:spPr>
          <a:xfrm>
            <a:off x="7040088" y="2512542"/>
            <a:ext cx="4042819" cy="2826151"/>
          </a:xfrm>
          <a:prstGeom prst="rect">
            <a:avLst/>
          </a:prstGeom>
        </p:spPr>
      </p:pic>
    </p:spTree>
    <p:extLst>
      <p:ext uri="{BB962C8B-B14F-4D97-AF65-F5344CB8AC3E}">
        <p14:creationId xmlns:p14="http://schemas.microsoft.com/office/powerpoint/2010/main" val="3811030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1219200" y="1828800"/>
            <a:ext cx="8077200" cy="4211931"/>
          </a:xfrm>
          <a:prstGeom prst="rect">
            <a:avLst/>
          </a:prstGeom>
        </p:spPr>
        <p:txBody>
          <a:bodyPr lIns="91440" tIns="45720" rIns="91440" bIns="45720" anchor="t"/>
          <a:lstStyle/>
          <a:p>
            <a:pPr marL="342265" algn="just" eaLnBrk="0" hangingPunct="0">
              <a:spcBef>
                <a:spcPts val="0"/>
              </a:spcBef>
              <a:spcAft>
                <a:spcPts val="0"/>
              </a:spcAft>
              <a:defRPr/>
            </a:pPr>
            <a:endParaRPr lang="en-IN" sz="2400">
              <a:solidFill>
                <a:srgbClr val="0033CC"/>
              </a:solidFill>
              <a:latin typeface="Trebuchet MS"/>
            </a:endParaRPr>
          </a:p>
          <a:p>
            <a:pPr marL="685165" indent="-342900" algn="just" eaLnBrk="0" hangingPunct="0">
              <a:spcBef>
                <a:spcPct val="20000"/>
              </a:spcBef>
              <a:buFont typeface="Arial" panose="020B0604020202020204" pitchFamily="34" charset="0"/>
              <a:buChar char="•"/>
              <a:defRPr/>
            </a:pPr>
            <a:endParaRPr lang="en-IN" sz="2400">
              <a:solidFill>
                <a:srgbClr val="0000FF"/>
              </a:solidFill>
              <a:latin typeface="Trebuchet MS" pitchFamily="34" charset="0"/>
            </a:endParaRPr>
          </a:p>
        </p:txBody>
      </p:sp>
      <p:sp>
        <p:nvSpPr>
          <p:cNvPr id="14" name="Text Box 34"/>
          <p:cNvSpPr txBox="1">
            <a:spLocks noChangeArrowheads="1"/>
          </p:cNvSpPr>
          <p:nvPr/>
        </p:nvSpPr>
        <p:spPr bwMode="auto">
          <a:xfrm>
            <a:off x="2895600" y="990600"/>
            <a:ext cx="7848600" cy="461665"/>
          </a:xfrm>
          <a:prstGeom prst="rect">
            <a:avLst/>
          </a:prstGeom>
          <a:noFill/>
          <a:ln w="9525">
            <a:noFill/>
            <a:miter lim="800000"/>
            <a:headEnd/>
            <a:tailEnd/>
          </a:ln>
        </p:spPr>
        <p:txBody>
          <a:bodyPr wrap="square" lIns="91440" tIns="45720" rIns="91440" bIns="45720" anchor="t">
            <a:spAutoFit/>
          </a:bodyPr>
          <a:lstStyle/>
          <a:p>
            <a:pPr marL="342265" indent="-342265" algn="r" eaLnBrk="0" hangingPunct="0">
              <a:defRPr/>
            </a:pPr>
            <a:r>
              <a:rPr lang="en-US" sz="2400">
                <a:solidFill>
                  <a:srgbClr val="FF0000"/>
                </a:solidFill>
                <a:latin typeface="Trebuchet MS"/>
              </a:rPr>
              <a:t>Problem statement</a:t>
            </a:r>
            <a:endParaRPr lang="en-US" sz="2400">
              <a:solidFill>
                <a:srgbClr val="FF0000"/>
              </a:solidFill>
              <a:latin typeface="Trebuchet MS" pitchFamily="34" charset="0"/>
            </a:endParaRPr>
          </a:p>
        </p:txBody>
      </p:sp>
      <p:sp>
        <p:nvSpPr>
          <p:cNvPr id="2" name="Footer Placeholder 1">
            <a:extLst>
              <a:ext uri="{FF2B5EF4-FFF2-40B4-BE49-F238E27FC236}">
                <a16:creationId xmlns:a16="http://schemas.microsoft.com/office/drawing/2014/main" id="{AED7664B-B989-430F-8F30-F88B0BFAF5BC}"/>
              </a:ext>
            </a:extLst>
          </p:cNvPr>
          <p:cNvSpPr>
            <a:spLocks noGrp="1"/>
          </p:cNvSpPr>
          <p:nvPr>
            <p:ph type="ftr" sz="quarter" idx="11"/>
          </p:nvPr>
        </p:nvSpPr>
        <p:spPr/>
        <p:txBody>
          <a:bodyPr/>
          <a:lstStyle/>
          <a:p>
            <a:r>
              <a:rPr lang="en-US"/>
              <a:t>19CS345 Course Project </a:t>
            </a:r>
          </a:p>
        </p:txBody>
      </p:sp>
      <p:sp>
        <p:nvSpPr>
          <p:cNvPr id="3" name="Slide Number Placeholder 2">
            <a:extLst>
              <a:ext uri="{FF2B5EF4-FFF2-40B4-BE49-F238E27FC236}">
                <a16:creationId xmlns:a16="http://schemas.microsoft.com/office/drawing/2014/main" id="{62E0EBCA-D698-475D-8BBB-299E298C0184}"/>
              </a:ext>
            </a:extLst>
          </p:cNvPr>
          <p:cNvSpPr>
            <a:spLocks noGrp="1"/>
          </p:cNvSpPr>
          <p:nvPr>
            <p:ph type="sldNum" sz="quarter" idx="12"/>
          </p:nvPr>
        </p:nvSpPr>
        <p:spPr/>
        <p:txBody>
          <a:bodyPr/>
          <a:lstStyle/>
          <a:p>
            <a:fld id="{102F0E29-F314-934F-92DB-8EEB8DA68833}" type="slidenum">
              <a:rPr lang="en-US" smtClean="0"/>
              <a:pPr/>
              <a:t>3</a:t>
            </a:fld>
            <a:endParaRPr lang="en-US"/>
          </a:p>
        </p:txBody>
      </p:sp>
      <p:sp>
        <p:nvSpPr>
          <p:cNvPr id="7" name="TextBox 6">
            <a:extLst>
              <a:ext uri="{FF2B5EF4-FFF2-40B4-BE49-F238E27FC236}">
                <a16:creationId xmlns:a16="http://schemas.microsoft.com/office/drawing/2014/main" id="{1DB3A080-68A2-F6C3-C869-2187F863DDD2}"/>
              </a:ext>
            </a:extLst>
          </p:cNvPr>
          <p:cNvSpPr txBox="1"/>
          <p:nvPr/>
        </p:nvSpPr>
        <p:spPr>
          <a:xfrm>
            <a:off x="1162050" y="1828800"/>
            <a:ext cx="97726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Roboto"/>
              <a:cs typeface="Arial"/>
            </a:endParaRPr>
          </a:p>
          <a:p>
            <a:endParaRPr lang="en-US">
              <a:latin typeface="Roboto"/>
              <a:ea typeface="Roboto"/>
            </a:endParaRPr>
          </a:p>
        </p:txBody>
      </p:sp>
      <p:sp>
        <p:nvSpPr>
          <p:cNvPr id="4" name="TextBox 3">
            <a:extLst>
              <a:ext uri="{FF2B5EF4-FFF2-40B4-BE49-F238E27FC236}">
                <a16:creationId xmlns:a16="http://schemas.microsoft.com/office/drawing/2014/main" id="{497BB5A2-46D3-72B8-606E-0A0D3C214730}"/>
              </a:ext>
            </a:extLst>
          </p:cNvPr>
          <p:cNvSpPr txBox="1"/>
          <p:nvPr/>
        </p:nvSpPr>
        <p:spPr>
          <a:xfrm>
            <a:off x="879676" y="1782501"/>
            <a:ext cx="10475086" cy="43704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Arial"/>
                <a:ea typeface="Calibri"/>
                <a:cs typeface="Arial"/>
              </a:rPr>
              <a:t>The dataset consists of the votes by different sources. We chose Eurovision dataset as it contains metadata, contest ranking and voting data of the songs that have competed in the Eurovision Song Contests.</a:t>
            </a:r>
            <a:br>
              <a:rPr lang="en-US" sz="2000">
                <a:latin typeface="Arial"/>
                <a:ea typeface="Calibri"/>
                <a:cs typeface="Arial"/>
              </a:rPr>
            </a:br>
            <a:r>
              <a:rPr lang="en-US" sz="2000">
                <a:latin typeface="Arial"/>
                <a:ea typeface="Calibri"/>
                <a:cs typeface="Arial"/>
              </a:rPr>
              <a:t>Every year, this dataset is updated with the result of the contest .Using this dataset we wanted to build a network analysis to understand the contest between each country and their participation in this contest.</a:t>
            </a:r>
          </a:p>
          <a:p>
            <a:r>
              <a:rPr lang="en-US" sz="2000">
                <a:latin typeface="Arial"/>
                <a:cs typeface="Arial"/>
              </a:rPr>
              <a:t>As it contains data of different countries it would be suitable to describe as a network graph and visualize it .</a:t>
            </a:r>
            <a:endParaRPr lang="en-US" sz="2000">
              <a:cs typeface="Arial"/>
            </a:endParaRPr>
          </a:p>
          <a:p>
            <a:r>
              <a:rPr lang="en-US" sz="2000">
                <a:latin typeface="Arial"/>
                <a:ea typeface="Calibri"/>
                <a:cs typeface="Arial"/>
              </a:rPr>
              <a:t>The main aim is to analyze the Eurovision data set to collect the information about the votes (by-and-to) for different countries and study the network formed using various techniques.</a:t>
            </a:r>
            <a:endParaRPr lang="en-US" sz="2000">
              <a:latin typeface="Arial"/>
              <a:ea typeface="Calibri"/>
              <a:cs typeface="Calibri"/>
            </a:endParaRPr>
          </a:p>
          <a:p>
            <a:r>
              <a:rPr lang="en-US" sz="2000">
                <a:latin typeface="Arial"/>
                <a:ea typeface="Calibri"/>
                <a:cs typeface="Arial"/>
              </a:rPr>
              <a:t> We also focus on finding different types of votes acquired by the participating countries i.e., the countries that  were voted by its neighboring and non-neighboring countries.</a:t>
            </a:r>
          </a:p>
          <a:p>
            <a:endParaRPr lang="en-US">
              <a:latin typeface="Calibri"/>
              <a:cs typeface="Arial"/>
            </a:endParaRPr>
          </a:p>
        </p:txBody>
      </p:sp>
    </p:spTree>
    <p:extLst>
      <p:ext uri="{BB962C8B-B14F-4D97-AF65-F5344CB8AC3E}">
        <p14:creationId xmlns:p14="http://schemas.microsoft.com/office/powerpoint/2010/main" val="1826662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C7E65A5-C151-C208-4D60-39490BFA8DE2}"/>
              </a:ext>
            </a:extLst>
          </p:cNvPr>
          <p:cNvSpPr>
            <a:spLocks noGrp="1"/>
          </p:cNvSpPr>
          <p:nvPr>
            <p:ph type="ftr" sz="quarter" idx="11"/>
          </p:nvPr>
        </p:nvSpPr>
        <p:spPr/>
        <p:txBody>
          <a:bodyPr/>
          <a:lstStyle/>
          <a:p>
            <a:r>
              <a:rPr lang="en-US"/>
              <a:t>19CS345 Course Project </a:t>
            </a:r>
          </a:p>
        </p:txBody>
      </p:sp>
      <p:sp>
        <p:nvSpPr>
          <p:cNvPr id="3" name="Slide Number Placeholder 2">
            <a:extLst>
              <a:ext uri="{FF2B5EF4-FFF2-40B4-BE49-F238E27FC236}">
                <a16:creationId xmlns:a16="http://schemas.microsoft.com/office/drawing/2014/main" id="{8848B82B-AD1B-D596-A343-D4FEAC5FC660}"/>
              </a:ext>
            </a:extLst>
          </p:cNvPr>
          <p:cNvSpPr>
            <a:spLocks noGrp="1"/>
          </p:cNvSpPr>
          <p:nvPr>
            <p:ph type="sldNum" sz="quarter" idx="12"/>
          </p:nvPr>
        </p:nvSpPr>
        <p:spPr/>
        <p:txBody>
          <a:bodyPr/>
          <a:lstStyle/>
          <a:p>
            <a:fld id="{102F0E29-F314-934F-92DB-8EEB8DA68833}" type="slidenum">
              <a:rPr lang="en-US" smtClean="0"/>
              <a:pPr/>
              <a:t>4</a:t>
            </a:fld>
            <a:endParaRPr lang="en-US"/>
          </a:p>
        </p:txBody>
      </p:sp>
      <p:sp>
        <p:nvSpPr>
          <p:cNvPr id="4" name="TextBox 3">
            <a:extLst>
              <a:ext uri="{FF2B5EF4-FFF2-40B4-BE49-F238E27FC236}">
                <a16:creationId xmlns:a16="http://schemas.microsoft.com/office/drawing/2014/main" id="{D8657D5A-14AE-5658-BF61-7840FF013222}"/>
              </a:ext>
            </a:extLst>
          </p:cNvPr>
          <p:cNvSpPr txBox="1"/>
          <p:nvPr/>
        </p:nvSpPr>
        <p:spPr>
          <a:xfrm>
            <a:off x="1962150" y="2352040"/>
            <a:ext cx="7606665"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Arial"/>
                <a:cs typeface="Arial"/>
              </a:rPr>
              <a:t>The downloaded dataset is uploaded onto the </a:t>
            </a:r>
            <a:r>
              <a:rPr lang="en-US" sz="2000" err="1">
                <a:latin typeface="Arial"/>
                <a:cs typeface="Arial"/>
              </a:rPr>
              <a:t>ipynb</a:t>
            </a:r>
            <a:r>
              <a:rPr lang="en-US" sz="2000">
                <a:latin typeface="Arial"/>
                <a:cs typeface="Arial"/>
              </a:rPr>
              <a:t> notebook.</a:t>
            </a:r>
            <a:br>
              <a:rPr lang="en-US" sz="2000">
                <a:latin typeface="Arial"/>
                <a:cs typeface="Arial"/>
              </a:rPr>
            </a:br>
            <a:r>
              <a:rPr lang="en-US" sz="2000">
                <a:latin typeface="Arial"/>
                <a:cs typeface="Arial"/>
              </a:rPr>
              <a:t>Through this project, we aim to build and visualize the Eurovision dataset and also gain a better understanding about the structure and relations between different countries in this dataset by analyzing the network using the Python </a:t>
            </a:r>
            <a:r>
              <a:rPr lang="en-US" sz="2000" err="1">
                <a:latin typeface="Arial"/>
                <a:cs typeface="Arial"/>
              </a:rPr>
              <a:t>networkX</a:t>
            </a:r>
            <a:r>
              <a:rPr lang="en-US" sz="2000">
                <a:latin typeface="Arial"/>
                <a:cs typeface="Arial"/>
              </a:rPr>
              <a:t> package.</a:t>
            </a:r>
          </a:p>
          <a:p>
            <a:endParaRPr lang="en-US" sz="2000">
              <a:latin typeface="Arial"/>
              <a:cs typeface="Arial"/>
            </a:endParaRPr>
          </a:p>
          <a:p>
            <a:r>
              <a:rPr lang="en-US" sz="2000">
                <a:latin typeface="Arial"/>
                <a:cs typeface="Arial"/>
              </a:rPr>
              <a:t>Basic preprocessing is done using pandas package including removal of unnecessary data and normalizing it.</a:t>
            </a:r>
          </a:p>
          <a:p>
            <a:r>
              <a:rPr lang="en-US" sz="2000">
                <a:latin typeface="Arial"/>
                <a:cs typeface="Arial"/>
              </a:rPr>
              <a:t>Visualizations are made using </a:t>
            </a:r>
            <a:r>
              <a:rPr lang="en-US" sz="2000" err="1">
                <a:latin typeface="Arial"/>
                <a:cs typeface="Arial"/>
              </a:rPr>
              <a:t>pyplot</a:t>
            </a:r>
            <a:r>
              <a:rPr lang="en-US" sz="2000">
                <a:latin typeface="Arial"/>
                <a:cs typeface="Arial"/>
              </a:rPr>
              <a:t> package.</a:t>
            </a:r>
          </a:p>
          <a:p>
            <a:r>
              <a:rPr lang="en-US" sz="2000">
                <a:latin typeface="Arial"/>
                <a:cs typeface="Arial"/>
              </a:rPr>
              <a:t>Finally, cycle detection is done to detect cycles in the graph.</a:t>
            </a:r>
            <a:endParaRPr lang="en-US" sz="2000">
              <a:cs typeface="Arial"/>
            </a:endParaRPr>
          </a:p>
        </p:txBody>
      </p:sp>
      <p:sp>
        <p:nvSpPr>
          <p:cNvPr id="6" name="Rectangle 5">
            <a:extLst>
              <a:ext uri="{FF2B5EF4-FFF2-40B4-BE49-F238E27FC236}">
                <a16:creationId xmlns:a16="http://schemas.microsoft.com/office/drawing/2014/main" id="{6AA07C68-E132-C98F-5C37-BA80541F65DB}"/>
              </a:ext>
            </a:extLst>
          </p:cNvPr>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8" name="Text Box 34">
            <a:extLst>
              <a:ext uri="{FF2B5EF4-FFF2-40B4-BE49-F238E27FC236}">
                <a16:creationId xmlns:a16="http://schemas.microsoft.com/office/drawing/2014/main" id="{13A36801-8B94-898F-C7B3-3572F4478F8E}"/>
              </a:ext>
            </a:extLst>
          </p:cNvPr>
          <p:cNvSpPr txBox="1">
            <a:spLocks noChangeArrowheads="1"/>
          </p:cNvSpPr>
          <p:nvPr/>
        </p:nvSpPr>
        <p:spPr bwMode="auto">
          <a:xfrm>
            <a:off x="2895600" y="990600"/>
            <a:ext cx="7848600" cy="461665"/>
          </a:xfrm>
          <a:prstGeom prst="rect">
            <a:avLst/>
          </a:prstGeom>
          <a:noFill/>
          <a:ln w="9525">
            <a:noFill/>
            <a:miter lim="800000"/>
            <a:headEnd/>
            <a:tailEnd/>
          </a:ln>
        </p:spPr>
        <p:txBody>
          <a:bodyPr wrap="square" lIns="91440" tIns="45720" rIns="91440" bIns="45720" anchor="t">
            <a:spAutoFit/>
          </a:bodyPr>
          <a:lstStyle/>
          <a:p>
            <a:pPr marL="342265" indent="-342265" algn="r" eaLnBrk="0" hangingPunct="0">
              <a:defRPr/>
            </a:pPr>
            <a:r>
              <a:rPr lang="en-US" sz="2400">
                <a:solidFill>
                  <a:srgbClr val="FF0000"/>
                </a:solidFill>
                <a:latin typeface="Trebuchet MS"/>
              </a:rPr>
              <a:t>Initial approach</a:t>
            </a:r>
            <a:endParaRPr lang="en-US" sz="2400">
              <a:solidFill>
                <a:srgbClr val="FF0000"/>
              </a:solidFill>
              <a:latin typeface="Trebuchet MS" pitchFamily="34" charset="0"/>
            </a:endParaRPr>
          </a:p>
        </p:txBody>
      </p:sp>
    </p:spTree>
    <p:extLst>
      <p:ext uri="{BB962C8B-B14F-4D97-AF65-F5344CB8AC3E}">
        <p14:creationId xmlns:p14="http://schemas.microsoft.com/office/powerpoint/2010/main" val="1753668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1808480" y="2225040"/>
            <a:ext cx="8077200" cy="4211931"/>
          </a:xfrm>
          <a:prstGeom prst="rect">
            <a:avLst/>
          </a:prstGeom>
        </p:spPr>
        <p:txBody>
          <a:bodyPr lIns="91440" tIns="45720" rIns="91440" bIns="45720" anchor="t"/>
          <a:lstStyle/>
          <a:p>
            <a:pPr eaLnBrk="0" hangingPunct="0">
              <a:buFont typeface="Arial" panose="020B0604020202020204" pitchFamily="34" charset="0"/>
              <a:buChar char="•"/>
              <a:defRPr/>
            </a:pPr>
            <a:r>
              <a:rPr lang="en-US" sz="2400">
                <a:latin typeface="Arial"/>
                <a:cs typeface="Arial"/>
              </a:rPr>
              <a:t> Data set contains all scores given from 1975 till 2019 during finals and semi-finals. For last </a:t>
            </a:r>
            <a:r>
              <a:rPr lang="en-US" sz="2400" err="1">
                <a:latin typeface="Arial"/>
                <a:cs typeface="Arial"/>
              </a:rPr>
              <a:t>years</a:t>
            </a:r>
            <a:r>
              <a:rPr lang="en-US" sz="2400">
                <a:latin typeface="Arial"/>
                <a:cs typeface="Arial"/>
              </a:rPr>
              <a:t> split between Jury-voting and Tele-voting.</a:t>
            </a:r>
            <a:endParaRPr lang="en-US" sz="2400">
              <a:solidFill>
                <a:srgbClr val="0033CC"/>
              </a:solidFill>
              <a:latin typeface="Trebuchet MS"/>
            </a:endParaRPr>
          </a:p>
          <a:p>
            <a:pPr>
              <a:buFont typeface="Arial" panose="020B0604020202020204" pitchFamily="34" charset="0"/>
              <a:buChar char="•"/>
              <a:defRPr/>
            </a:pPr>
            <a:r>
              <a:rPr lang="en-US" sz="2400">
                <a:latin typeface="Arial"/>
                <a:cs typeface="Arial"/>
              </a:rPr>
              <a:t>Be aware countries change over time (</a:t>
            </a:r>
            <a:r>
              <a:rPr lang="en-US" sz="2400" err="1">
                <a:latin typeface="Arial"/>
                <a:cs typeface="Arial"/>
              </a:rPr>
              <a:t>ie</a:t>
            </a:r>
            <a:r>
              <a:rPr lang="en-US" sz="2400">
                <a:latin typeface="Arial"/>
                <a:cs typeface="Arial"/>
              </a:rPr>
              <a:t> FYR Macedonia became North Macedonia in 2019).</a:t>
            </a:r>
            <a:br>
              <a:rPr lang="en-US" sz="2400">
                <a:latin typeface="Arial"/>
                <a:cs typeface="Arial"/>
              </a:rPr>
            </a:br>
            <a:r>
              <a:rPr lang="en-US" sz="2400">
                <a:latin typeface="Arial"/>
                <a:cs typeface="Arial"/>
              </a:rPr>
              <a:t>Also note that in a given year more countries can vote than participate in a (semi) finale.</a:t>
            </a:r>
            <a:endParaRPr lang="en-US"/>
          </a:p>
          <a:p>
            <a:pPr>
              <a:defRPr/>
            </a:pPr>
            <a:endParaRPr lang="en-US" sz="2400">
              <a:cs typeface="Arial"/>
            </a:endParaRPr>
          </a:p>
          <a:p>
            <a:pPr marL="685165" indent="-342900">
              <a:spcBef>
                <a:spcPts val="0"/>
              </a:spcBef>
              <a:spcAft>
                <a:spcPts val="0"/>
              </a:spcAft>
              <a:buFont typeface="Arial" panose="020B0604020202020204" pitchFamily="34" charset="0"/>
              <a:buChar char="•"/>
              <a:defRPr/>
            </a:pPr>
            <a:endParaRPr lang="en-US" sz="2400">
              <a:solidFill>
                <a:srgbClr val="0033CC"/>
              </a:solidFill>
              <a:latin typeface="Trebuchet MS"/>
            </a:endParaRPr>
          </a:p>
          <a:p>
            <a:pPr marL="685165" indent="-342900" eaLnBrk="0" hangingPunct="0">
              <a:spcBef>
                <a:spcPct val="20000"/>
              </a:spcBef>
              <a:buFont typeface="Arial" panose="020B0604020202020204" pitchFamily="34" charset="0"/>
              <a:buChar char="•"/>
              <a:defRPr/>
            </a:pPr>
            <a:endParaRPr lang="en-IN" sz="2400">
              <a:solidFill>
                <a:srgbClr val="0000FF"/>
              </a:solidFill>
              <a:latin typeface="Trebuchet MS" pitchFamily="34" charset="0"/>
            </a:endParaRPr>
          </a:p>
        </p:txBody>
      </p:sp>
      <p:sp>
        <p:nvSpPr>
          <p:cNvPr id="14" name="Text Box 34"/>
          <p:cNvSpPr txBox="1">
            <a:spLocks noChangeArrowheads="1"/>
          </p:cNvSpPr>
          <p:nvPr/>
        </p:nvSpPr>
        <p:spPr bwMode="auto">
          <a:xfrm>
            <a:off x="2895600" y="990600"/>
            <a:ext cx="7848600" cy="461665"/>
          </a:xfrm>
          <a:prstGeom prst="rect">
            <a:avLst/>
          </a:prstGeom>
          <a:noFill/>
          <a:ln w="9525">
            <a:noFill/>
            <a:miter lim="800000"/>
            <a:headEnd/>
            <a:tailEnd/>
          </a:ln>
        </p:spPr>
        <p:txBody>
          <a:bodyPr wrap="square">
            <a:spAutoFit/>
          </a:bodyPr>
          <a:lstStyle/>
          <a:p>
            <a:pPr marL="342891" indent="-342891" algn="r" eaLnBrk="0" hangingPunct="0">
              <a:defRPr/>
            </a:pPr>
            <a:r>
              <a:rPr lang="en-IN" sz="2400">
                <a:solidFill>
                  <a:srgbClr val="FF0000"/>
                </a:solidFill>
                <a:latin typeface="Trebuchet MS" pitchFamily="34" charset="0"/>
              </a:rPr>
              <a:t>Dataset </a:t>
            </a:r>
            <a:endParaRPr lang="en-US" sz="2400">
              <a:solidFill>
                <a:srgbClr val="FF0000"/>
              </a:solidFill>
              <a:latin typeface="Trebuchet MS" pitchFamily="34" charset="0"/>
            </a:endParaRPr>
          </a:p>
        </p:txBody>
      </p:sp>
      <p:sp>
        <p:nvSpPr>
          <p:cNvPr id="2" name="Footer Placeholder 1">
            <a:extLst>
              <a:ext uri="{FF2B5EF4-FFF2-40B4-BE49-F238E27FC236}">
                <a16:creationId xmlns:a16="http://schemas.microsoft.com/office/drawing/2014/main" id="{AED7664B-B989-430F-8F30-F88B0BFAF5BC}"/>
              </a:ext>
            </a:extLst>
          </p:cNvPr>
          <p:cNvSpPr>
            <a:spLocks noGrp="1"/>
          </p:cNvSpPr>
          <p:nvPr>
            <p:ph type="ftr" sz="quarter" idx="11"/>
          </p:nvPr>
        </p:nvSpPr>
        <p:spPr/>
        <p:txBody>
          <a:bodyPr/>
          <a:lstStyle/>
          <a:p>
            <a:r>
              <a:rPr lang="en-US"/>
              <a:t>19CS345 Course Project </a:t>
            </a:r>
          </a:p>
        </p:txBody>
      </p:sp>
      <p:sp>
        <p:nvSpPr>
          <p:cNvPr id="3" name="Slide Number Placeholder 2">
            <a:extLst>
              <a:ext uri="{FF2B5EF4-FFF2-40B4-BE49-F238E27FC236}">
                <a16:creationId xmlns:a16="http://schemas.microsoft.com/office/drawing/2014/main" id="{62E0EBCA-D698-475D-8BBB-299E298C0184}"/>
              </a:ext>
            </a:extLst>
          </p:cNvPr>
          <p:cNvSpPr>
            <a:spLocks noGrp="1"/>
          </p:cNvSpPr>
          <p:nvPr>
            <p:ph type="sldNum" sz="quarter" idx="12"/>
          </p:nvPr>
        </p:nvSpPr>
        <p:spPr/>
        <p:txBody>
          <a:bodyPr/>
          <a:lstStyle/>
          <a:p>
            <a:fld id="{102F0E29-F314-934F-92DB-8EEB8DA68833}" type="slidenum">
              <a:rPr lang="en-US" smtClean="0"/>
              <a:pPr/>
              <a:t>5</a:t>
            </a:fld>
            <a:endParaRPr lang="en-US"/>
          </a:p>
        </p:txBody>
      </p:sp>
    </p:spTree>
    <p:extLst>
      <p:ext uri="{BB962C8B-B14F-4D97-AF65-F5344CB8AC3E}">
        <p14:creationId xmlns:p14="http://schemas.microsoft.com/office/powerpoint/2010/main" val="4115286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ED30FF3-F744-8AB4-860B-8106AC13F13E}"/>
              </a:ext>
            </a:extLst>
          </p:cNvPr>
          <p:cNvSpPr>
            <a:spLocks noGrp="1"/>
          </p:cNvSpPr>
          <p:nvPr>
            <p:ph type="ftr" sz="quarter" idx="11"/>
          </p:nvPr>
        </p:nvSpPr>
        <p:spPr/>
        <p:txBody>
          <a:bodyPr/>
          <a:lstStyle/>
          <a:p>
            <a:r>
              <a:rPr lang="en-US"/>
              <a:t>19CS345 Course Project </a:t>
            </a:r>
          </a:p>
        </p:txBody>
      </p:sp>
      <p:sp>
        <p:nvSpPr>
          <p:cNvPr id="3" name="Slide Number Placeholder 2">
            <a:extLst>
              <a:ext uri="{FF2B5EF4-FFF2-40B4-BE49-F238E27FC236}">
                <a16:creationId xmlns:a16="http://schemas.microsoft.com/office/drawing/2014/main" id="{E137D2C3-6996-17C1-F9B1-D7DDEA68B1AD}"/>
              </a:ext>
            </a:extLst>
          </p:cNvPr>
          <p:cNvSpPr>
            <a:spLocks noGrp="1"/>
          </p:cNvSpPr>
          <p:nvPr>
            <p:ph type="sldNum" sz="quarter" idx="12"/>
          </p:nvPr>
        </p:nvSpPr>
        <p:spPr/>
        <p:txBody>
          <a:bodyPr/>
          <a:lstStyle/>
          <a:p>
            <a:fld id="{102F0E29-F314-934F-92DB-8EEB8DA68833}" type="slidenum">
              <a:rPr lang="en-US" smtClean="0"/>
              <a:pPr/>
              <a:t>6</a:t>
            </a:fld>
            <a:endParaRPr lang="en-US"/>
          </a:p>
        </p:txBody>
      </p:sp>
      <p:pic>
        <p:nvPicPr>
          <p:cNvPr id="4" name="Picture 4" descr="Table&#10;&#10;Description automatically generated">
            <a:extLst>
              <a:ext uri="{FF2B5EF4-FFF2-40B4-BE49-F238E27FC236}">
                <a16:creationId xmlns:a16="http://schemas.microsoft.com/office/drawing/2014/main" id="{DEED7ED2-D94B-9B74-774C-BF520A21265D}"/>
              </a:ext>
            </a:extLst>
          </p:cNvPr>
          <p:cNvPicPr>
            <a:picLocks noChangeAspect="1"/>
          </p:cNvPicPr>
          <p:nvPr/>
        </p:nvPicPr>
        <p:blipFill>
          <a:blip r:embed="rId2"/>
          <a:stretch>
            <a:fillRect/>
          </a:stretch>
        </p:blipFill>
        <p:spPr>
          <a:xfrm>
            <a:off x="1406325" y="449010"/>
            <a:ext cx="8385858" cy="59117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72609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833120" y="1828800"/>
            <a:ext cx="10515600" cy="4526891"/>
          </a:xfrm>
          <a:prstGeom prst="rect">
            <a:avLst/>
          </a:prstGeom>
        </p:spPr>
        <p:txBody>
          <a:bodyPr lIns="91440" tIns="45720" rIns="91440" bIns="45720" anchor="t"/>
          <a:lstStyle/>
          <a:p>
            <a:pPr algn="just" eaLnBrk="0" hangingPunct="0">
              <a:defRPr/>
            </a:pPr>
            <a:r>
              <a:rPr lang="en-US">
                <a:latin typeface="Arial"/>
                <a:cs typeface="Arial"/>
              </a:rPr>
              <a:t>We are using various graph analytics techniques to help visualize our problem statement.</a:t>
            </a:r>
            <a:endParaRPr lang="en-US">
              <a:cs typeface="Arial"/>
            </a:endParaRPr>
          </a:p>
          <a:p>
            <a:pPr algn="just">
              <a:defRPr/>
            </a:pPr>
            <a:r>
              <a:rPr lang="en-US">
                <a:solidFill>
                  <a:srgbClr val="000000"/>
                </a:solidFill>
                <a:latin typeface="Arial"/>
                <a:cs typeface="Arial"/>
              </a:rPr>
              <a:t>Performed:</a:t>
            </a:r>
          </a:p>
          <a:p>
            <a:pPr marL="285750" indent="-285750" algn="just">
              <a:buFont typeface="Arial"/>
              <a:buChar char="•"/>
              <a:defRPr/>
            </a:pPr>
            <a:r>
              <a:rPr lang="en-US">
                <a:solidFill>
                  <a:srgbClr val="000000"/>
                </a:solidFill>
                <a:latin typeface="Arial"/>
                <a:cs typeface="Arial"/>
              </a:rPr>
              <a:t>Data cleaning and </a:t>
            </a:r>
            <a:r>
              <a:rPr lang="en-US" err="1">
                <a:solidFill>
                  <a:srgbClr val="000000"/>
                </a:solidFill>
                <a:latin typeface="Arial"/>
                <a:cs typeface="Arial"/>
              </a:rPr>
              <a:t>visualisation</a:t>
            </a:r>
            <a:r>
              <a:rPr lang="en-US">
                <a:solidFill>
                  <a:srgbClr val="000000"/>
                </a:solidFill>
                <a:latin typeface="Arial"/>
                <a:cs typeface="Arial"/>
              </a:rPr>
              <a:t> based on country</a:t>
            </a:r>
          </a:p>
          <a:p>
            <a:pPr marL="285750" indent="-285750" algn="just">
              <a:buFont typeface="Arial"/>
              <a:buChar char="•"/>
              <a:defRPr/>
            </a:pPr>
            <a:r>
              <a:rPr lang="en-US">
                <a:solidFill>
                  <a:srgbClr val="000000"/>
                </a:solidFill>
                <a:latin typeface="Arial"/>
                <a:cs typeface="Arial"/>
              </a:rPr>
              <a:t>Extracted the winners in various years</a:t>
            </a:r>
          </a:p>
          <a:p>
            <a:pPr marL="285750" indent="-285750" algn="just">
              <a:buFont typeface="Arial"/>
              <a:buChar char="•"/>
              <a:defRPr/>
            </a:pPr>
            <a:r>
              <a:rPr lang="en-US">
                <a:solidFill>
                  <a:srgbClr val="000000"/>
                </a:solidFill>
                <a:latin typeface="Arial"/>
                <a:cs typeface="Arial"/>
              </a:rPr>
              <a:t>Found </a:t>
            </a:r>
            <a:r>
              <a:rPr lang="en-US" err="1">
                <a:solidFill>
                  <a:srgbClr val="000000"/>
                </a:solidFill>
                <a:latin typeface="Arial"/>
                <a:cs typeface="Arial"/>
              </a:rPr>
              <a:t>countires</a:t>
            </a:r>
            <a:r>
              <a:rPr lang="en-US">
                <a:solidFill>
                  <a:srgbClr val="000000"/>
                </a:solidFill>
                <a:latin typeface="Arial"/>
                <a:cs typeface="Arial"/>
              </a:rPr>
              <a:t> that were top for 3, 5, 7, 10 </a:t>
            </a:r>
            <a:r>
              <a:rPr lang="en-US" err="1">
                <a:solidFill>
                  <a:srgbClr val="000000"/>
                </a:solidFill>
                <a:latin typeface="Arial"/>
                <a:cs typeface="Arial"/>
              </a:rPr>
              <a:t>yrs</a:t>
            </a:r>
            <a:endParaRPr lang="en-US">
              <a:solidFill>
                <a:srgbClr val="000000"/>
              </a:solidFill>
              <a:latin typeface="Arial"/>
              <a:cs typeface="Arial"/>
            </a:endParaRPr>
          </a:p>
          <a:p>
            <a:pPr marL="285750" indent="-285750" algn="just">
              <a:buFont typeface="Arial"/>
              <a:buChar char="•"/>
              <a:defRPr/>
            </a:pPr>
            <a:r>
              <a:rPr lang="en-US" err="1">
                <a:solidFill>
                  <a:srgbClr val="000000"/>
                </a:solidFill>
                <a:latin typeface="Arial"/>
                <a:cs typeface="Arial"/>
              </a:rPr>
              <a:t>Visualised</a:t>
            </a:r>
            <a:r>
              <a:rPr lang="en-US">
                <a:solidFill>
                  <a:srgbClr val="000000"/>
                </a:solidFill>
                <a:latin typeface="Arial"/>
                <a:cs typeface="Arial"/>
              </a:rPr>
              <a:t> the type of vote various counties got: Jury or </a:t>
            </a:r>
            <a:r>
              <a:rPr lang="en-US" err="1">
                <a:solidFill>
                  <a:srgbClr val="000000"/>
                </a:solidFill>
                <a:latin typeface="Arial"/>
                <a:cs typeface="Arial"/>
              </a:rPr>
              <a:t>TeleVote</a:t>
            </a:r>
            <a:r>
              <a:rPr lang="en-US">
                <a:solidFill>
                  <a:srgbClr val="000000"/>
                </a:solidFill>
                <a:latin typeface="Arial"/>
                <a:cs typeface="Arial"/>
              </a:rPr>
              <a:t> through a bar graph (Conc)</a:t>
            </a:r>
          </a:p>
          <a:p>
            <a:pPr marL="285750" indent="-285750" algn="just">
              <a:buFont typeface="Arial"/>
              <a:buChar char="•"/>
              <a:defRPr/>
            </a:pPr>
            <a:r>
              <a:rPr lang="en-US" err="1">
                <a:solidFill>
                  <a:srgbClr val="000000"/>
                </a:solidFill>
                <a:latin typeface="Arial"/>
                <a:cs typeface="Arial"/>
              </a:rPr>
              <a:t>Visualised</a:t>
            </a:r>
            <a:r>
              <a:rPr lang="en-US">
                <a:solidFill>
                  <a:srgbClr val="000000"/>
                </a:solidFill>
                <a:latin typeface="Arial"/>
                <a:cs typeface="Arial"/>
              </a:rPr>
              <a:t> the directed graph generated based on countries televoting for other countries by aggregating votes from country u to v. Also </a:t>
            </a:r>
            <a:r>
              <a:rPr lang="en-US" err="1">
                <a:solidFill>
                  <a:srgbClr val="000000"/>
                </a:solidFill>
                <a:latin typeface="Arial"/>
                <a:cs typeface="Arial"/>
              </a:rPr>
              <a:t>visualised</a:t>
            </a:r>
            <a:r>
              <a:rPr lang="en-US">
                <a:solidFill>
                  <a:srgbClr val="000000"/>
                </a:solidFill>
                <a:latin typeface="Arial"/>
                <a:cs typeface="Arial"/>
              </a:rPr>
              <a:t> the graph with 30% of this aggregated weight to get the top countries voted by a country. The outdegrees are </a:t>
            </a:r>
            <a:r>
              <a:rPr lang="en-US" err="1">
                <a:solidFill>
                  <a:srgbClr val="000000"/>
                </a:solidFill>
                <a:latin typeface="Arial"/>
                <a:cs typeface="Arial"/>
              </a:rPr>
              <a:t>normalised</a:t>
            </a:r>
            <a:r>
              <a:rPr lang="en-US">
                <a:solidFill>
                  <a:srgbClr val="000000"/>
                </a:solidFill>
                <a:latin typeface="Arial"/>
                <a:cs typeface="Arial"/>
              </a:rPr>
              <a:t>.</a:t>
            </a:r>
          </a:p>
          <a:p>
            <a:pPr marL="285750" indent="-285750" algn="just">
              <a:buFont typeface="Arial"/>
              <a:buChar char="•"/>
              <a:defRPr/>
            </a:pPr>
            <a:r>
              <a:rPr lang="en-US">
                <a:solidFill>
                  <a:srgbClr val="000000"/>
                </a:solidFill>
                <a:latin typeface="Arial"/>
                <a:cs typeface="Arial"/>
              </a:rPr>
              <a:t>The node measures: </a:t>
            </a:r>
            <a:r>
              <a:rPr lang="en-US" err="1">
                <a:solidFill>
                  <a:srgbClr val="000000"/>
                </a:solidFill>
                <a:latin typeface="Arial"/>
                <a:cs typeface="Arial"/>
              </a:rPr>
              <a:t>pagerank</a:t>
            </a:r>
            <a:r>
              <a:rPr lang="en-US">
                <a:solidFill>
                  <a:srgbClr val="000000"/>
                </a:solidFill>
                <a:latin typeface="Arial"/>
                <a:cs typeface="Arial"/>
              </a:rPr>
              <a:t>, eigenvector, degree, betweenness, closeness, and pond; are calculated for the countries.</a:t>
            </a:r>
          </a:p>
          <a:p>
            <a:pPr marL="285750" indent="-285750" algn="just">
              <a:buFont typeface="Arial"/>
              <a:buChar char="•"/>
              <a:defRPr/>
            </a:pPr>
            <a:r>
              <a:rPr lang="en-US">
                <a:solidFill>
                  <a:srgbClr val="000000"/>
                </a:solidFill>
                <a:latin typeface="Arial"/>
                <a:cs typeface="Arial"/>
              </a:rPr>
              <a:t>The countries' </a:t>
            </a:r>
            <a:r>
              <a:rPr lang="en-US" err="1">
                <a:solidFill>
                  <a:srgbClr val="000000"/>
                </a:solidFill>
                <a:latin typeface="Arial"/>
                <a:cs typeface="Arial"/>
              </a:rPr>
              <a:t>egonetworks</a:t>
            </a:r>
            <a:r>
              <a:rPr lang="en-US">
                <a:solidFill>
                  <a:srgbClr val="000000"/>
                </a:solidFill>
                <a:latin typeface="Arial"/>
                <a:cs typeface="Arial"/>
              </a:rPr>
              <a:t> are </a:t>
            </a:r>
            <a:r>
              <a:rPr lang="en-US" err="1">
                <a:solidFill>
                  <a:srgbClr val="000000"/>
                </a:solidFill>
                <a:latin typeface="Arial"/>
                <a:cs typeface="Arial"/>
              </a:rPr>
              <a:t>visualised</a:t>
            </a:r>
            <a:r>
              <a:rPr lang="en-US">
                <a:solidFill>
                  <a:srgbClr val="000000"/>
                </a:solidFill>
                <a:latin typeface="Arial"/>
                <a:cs typeface="Arial"/>
              </a:rPr>
              <a:t>.</a:t>
            </a:r>
          </a:p>
          <a:p>
            <a:pPr marL="285750" indent="-285750" algn="just">
              <a:buFont typeface="Arial"/>
              <a:buChar char="•"/>
              <a:defRPr/>
            </a:pPr>
            <a:endParaRPr lang="en-US">
              <a:solidFill>
                <a:srgbClr val="000000"/>
              </a:solidFill>
              <a:latin typeface="Arial"/>
              <a:cs typeface="Arial"/>
            </a:endParaRPr>
          </a:p>
          <a:p>
            <a:pPr marL="285750" indent="-285750" algn="just">
              <a:buFont typeface="Arial"/>
              <a:buChar char="•"/>
              <a:defRPr/>
            </a:pPr>
            <a:endParaRPr lang="en-US" sz="1400">
              <a:solidFill>
                <a:srgbClr val="000000"/>
              </a:solidFill>
              <a:latin typeface="Arial"/>
              <a:cs typeface="Arial"/>
            </a:endParaRPr>
          </a:p>
          <a:p>
            <a:pPr marL="285750" indent="-285750" algn="just">
              <a:buFont typeface="Arial"/>
              <a:buChar char="•"/>
              <a:defRPr/>
            </a:pPr>
            <a:endParaRPr lang="en-US" sz="1400">
              <a:solidFill>
                <a:srgbClr val="000000"/>
              </a:solidFill>
              <a:latin typeface="Arial"/>
              <a:cs typeface="Arial"/>
            </a:endParaRPr>
          </a:p>
          <a:p>
            <a:pPr marL="285750" indent="-285750" algn="just">
              <a:buFont typeface="Arial"/>
              <a:buChar char="•"/>
              <a:defRPr/>
            </a:pPr>
            <a:endParaRPr lang="en-US" sz="1400">
              <a:solidFill>
                <a:srgbClr val="000000"/>
              </a:solidFill>
              <a:latin typeface="Arial"/>
              <a:cs typeface="Arial"/>
            </a:endParaRPr>
          </a:p>
          <a:p>
            <a:pPr marL="685165" indent="-342900" algn="just">
              <a:spcBef>
                <a:spcPts val="0"/>
              </a:spcBef>
              <a:spcAft>
                <a:spcPts val="0"/>
              </a:spcAft>
              <a:buFont typeface="Arial" panose="020B0604020202020204" pitchFamily="34" charset="0"/>
              <a:buChar char="•"/>
              <a:defRPr/>
            </a:pPr>
            <a:endParaRPr lang="en-US" sz="2400">
              <a:solidFill>
                <a:srgbClr val="0033CC"/>
              </a:solidFill>
              <a:latin typeface="Trebuchet MS" pitchFamily="34" charset="0"/>
              <a:cs typeface="Arial"/>
            </a:endParaRPr>
          </a:p>
          <a:p>
            <a:pPr marL="685165" indent="-342900" algn="just" eaLnBrk="0" hangingPunct="0">
              <a:spcBef>
                <a:spcPct val="20000"/>
              </a:spcBef>
              <a:buFont typeface="Arial" panose="020B0604020202020204" pitchFamily="34" charset="0"/>
              <a:buChar char="•"/>
              <a:defRPr/>
            </a:pPr>
            <a:endParaRPr lang="en-IN" sz="2400">
              <a:solidFill>
                <a:srgbClr val="0000FF"/>
              </a:solidFill>
              <a:latin typeface="Trebuchet MS" pitchFamily="34" charset="0"/>
              <a:cs typeface="Arial"/>
            </a:endParaRPr>
          </a:p>
        </p:txBody>
      </p:sp>
      <p:sp>
        <p:nvSpPr>
          <p:cNvPr id="14" name="Text Box 34"/>
          <p:cNvSpPr txBox="1">
            <a:spLocks noChangeArrowheads="1"/>
          </p:cNvSpPr>
          <p:nvPr/>
        </p:nvSpPr>
        <p:spPr bwMode="auto">
          <a:xfrm>
            <a:off x="2895600" y="990600"/>
            <a:ext cx="7848600" cy="461665"/>
          </a:xfrm>
          <a:prstGeom prst="rect">
            <a:avLst/>
          </a:prstGeom>
          <a:noFill/>
          <a:ln w="9525">
            <a:noFill/>
            <a:miter lim="800000"/>
            <a:headEnd/>
            <a:tailEnd/>
          </a:ln>
        </p:spPr>
        <p:txBody>
          <a:bodyPr wrap="square" lIns="91440" tIns="45720" rIns="91440" bIns="45720" anchor="t">
            <a:spAutoFit/>
          </a:bodyPr>
          <a:lstStyle/>
          <a:p>
            <a:pPr marL="342265" indent="-342265" algn="r" eaLnBrk="0" hangingPunct="0">
              <a:defRPr/>
            </a:pPr>
            <a:r>
              <a:rPr lang="en-IN" sz="2400">
                <a:solidFill>
                  <a:srgbClr val="FF0000"/>
                </a:solidFill>
                <a:latin typeface="Trebuchet MS"/>
              </a:rPr>
              <a:t>Project Description </a:t>
            </a:r>
            <a:endParaRPr lang="en-US" sz="2400">
              <a:solidFill>
                <a:srgbClr val="FF0000"/>
              </a:solidFill>
              <a:latin typeface="Trebuchet MS" pitchFamily="34" charset="0"/>
            </a:endParaRPr>
          </a:p>
        </p:txBody>
      </p:sp>
      <p:sp>
        <p:nvSpPr>
          <p:cNvPr id="2" name="Footer Placeholder 1">
            <a:extLst>
              <a:ext uri="{FF2B5EF4-FFF2-40B4-BE49-F238E27FC236}">
                <a16:creationId xmlns:a16="http://schemas.microsoft.com/office/drawing/2014/main" id="{AED7664B-B989-430F-8F30-F88B0BFAF5BC}"/>
              </a:ext>
            </a:extLst>
          </p:cNvPr>
          <p:cNvSpPr>
            <a:spLocks noGrp="1"/>
          </p:cNvSpPr>
          <p:nvPr>
            <p:ph type="ftr" sz="quarter" idx="11"/>
          </p:nvPr>
        </p:nvSpPr>
        <p:spPr/>
        <p:txBody>
          <a:bodyPr/>
          <a:lstStyle/>
          <a:p>
            <a:r>
              <a:rPr lang="en-US"/>
              <a:t>19CS345 Course Project </a:t>
            </a:r>
          </a:p>
        </p:txBody>
      </p:sp>
      <p:sp>
        <p:nvSpPr>
          <p:cNvPr id="3" name="Slide Number Placeholder 2">
            <a:extLst>
              <a:ext uri="{FF2B5EF4-FFF2-40B4-BE49-F238E27FC236}">
                <a16:creationId xmlns:a16="http://schemas.microsoft.com/office/drawing/2014/main" id="{62E0EBCA-D698-475D-8BBB-299E298C0184}"/>
              </a:ext>
            </a:extLst>
          </p:cNvPr>
          <p:cNvSpPr>
            <a:spLocks noGrp="1"/>
          </p:cNvSpPr>
          <p:nvPr>
            <p:ph type="sldNum" sz="quarter" idx="12"/>
          </p:nvPr>
        </p:nvSpPr>
        <p:spPr/>
        <p:txBody>
          <a:bodyPr/>
          <a:lstStyle/>
          <a:p>
            <a:fld id="{102F0E29-F314-934F-92DB-8EEB8DA68833}" type="slidenum">
              <a:rPr lang="en-US" smtClean="0"/>
              <a:pPr/>
              <a:t>7</a:t>
            </a:fld>
            <a:endParaRPr lang="en-US"/>
          </a:p>
        </p:txBody>
      </p:sp>
    </p:spTree>
    <p:extLst>
      <p:ext uri="{BB962C8B-B14F-4D97-AF65-F5344CB8AC3E}">
        <p14:creationId xmlns:p14="http://schemas.microsoft.com/office/powerpoint/2010/main" val="654765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4" name="Text Box 34"/>
          <p:cNvSpPr txBox="1">
            <a:spLocks noChangeArrowheads="1"/>
          </p:cNvSpPr>
          <p:nvPr/>
        </p:nvSpPr>
        <p:spPr bwMode="auto">
          <a:xfrm>
            <a:off x="2895600" y="990600"/>
            <a:ext cx="7848600" cy="461665"/>
          </a:xfrm>
          <a:prstGeom prst="rect">
            <a:avLst/>
          </a:prstGeom>
          <a:noFill/>
          <a:ln w="9525">
            <a:noFill/>
            <a:miter lim="800000"/>
            <a:headEnd/>
            <a:tailEnd/>
          </a:ln>
        </p:spPr>
        <p:txBody>
          <a:bodyPr wrap="square">
            <a:spAutoFit/>
          </a:bodyPr>
          <a:lstStyle/>
          <a:p>
            <a:pPr marL="342891" indent="-342891" algn="r" eaLnBrk="0" hangingPunct="0">
              <a:defRPr/>
            </a:pPr>
            <a:r>
              <a:rPr lang="en-IN" sz="2400">
                <a:solidFill>
                  <a:srgbClr val="FF0000"/>
                </a:solidFill>
                <a:latin typeface="Trebuchet MS" pitchFamily="34" charset="0"/>
              </a:rPr>
              <a:t>Final results  </a:t>
            </a:r>
            <a:endParaRPr lang="en-US" sz="2400">
              <a:solidFill>
                <a:srgbClr val="FF0000"/>
              </a:solidFill>
              <a:latin typeface="Trebuchet MS" pitchFamily="34" charset="0"/>
            </a:endParaRPr>
          </a:p>
        </p:txBody>
      </p:sp>
      <p:sp>
        <p:nvSpPr>
          <p:cNvPr id="2" name="Footer Placeholder 1">
            <a:extLst>
              <a:ext uri="{FF2B5EF4-FFF2-40B4-BE49-F238E27FC236}">
                <a16:creationId xmlns:a16="http://schemas.microsoft.com/office/drawing/2014/main" id="{82130A62-D176-4959-B13B-9E4F7FB58E7A}"/>
              </a:ext>
            </a:extLst>
          </p:cNvPr>
          <p:cNvSpPr>
            <a:spLocks noGrp="1"/>
          </p:cNvSpPr>
          <p:nvPr>
            <p:ph type="ftr" sz="quarter" idx="11"/>
          </p:nvPr>
        </p:nvSpPr>
        <p:spPr/>
        <p:txBody>
          <a:bodyPr/>
          <a:lstStyle/>
          <a:p>
            <a:r>
              <a:rPr lang="en-US"/>
              <a:t>19CS345 Course Project </a:t>
            </a:r>
          </a:p>
        </p:txBody>
      </p:sp>
      <p:sp>
        <p:nvSpPr>
          <p:cNvPr id="3" name="Slide Number Placeholder 2">
            <a:extLst>
              <a:ext uri="{FF2B5EF4-FFF2-40B4-BE49-F238E27FC236}">
                <a16:creationId xmlns:a16="http://schemas.microsoft.com/office/drawing/2014/main" id="{0B754D29-FED2-4C58-AFD4-20A997C8844C}"/>
              </a:ext>
            </a:extLst>
          </p:cNvPr>
          <p:cNvSpPr>
            <a:spLocks noGrp="1"/>
          </p:cNvSpPr>
          <p:nvPr>
            <p:ph type="sldNum" sz="quarter" idx="12"/>
          </p:nvPr>
        </p:nvSpPr>
        <p:spPr/>
        <p:txBody>
          <a:bodyPr/>
          <a:lstStyle/>
          <a:p>
            <a:fld id="{102F0E29-F314-934F-92DB-8EEB8DA68833}" type="slidenum">
              <a:rPr lang="en-US" smtClean="0"/>
              <a:pPr/>
              <a:t>8</a:t>
            </a:fld>
            <a:endParaRPr lang="en-US"/>
          </a:p>
        </p:txBody>
      </p:sp>
      <p:sp>
        <p:nvSpPr>
          <p:cNvPr id="6" name="Content Placeholder 2">
            <a:extLst>
              <a:ext uri="{FF2B5EF4-FFF2-40B4-BE49-F238E27FC236}">
                <a16:creationId xmlns:a16="http://schemas.microsoft.com/office/drawing/2014/main" id="{E850D621-51EA-44E7-8CD7-CC8E108F4F23}"/>
              </a:ext>
            </a:extLst>
          </p:cNvPr>
          <p:cNvSpPr txBox="1">
            <a:spLocks/>
          </p:cNvSpPr>
          <p:nvPr/>
        </p:nvSpPr>
        <p:spPr>
          <a:xfrm>
            <a:off x="1219200" y="1828800"/>
            <a:ext cx="9829800" cy="4211931"/>
          </a:xfrm>
          <a:prstGeom prst="rect">
            <a:avLst/>
          </a:prstGeom>
        </p:spPr>
        <p:txBody>
          <a:bodyPr lIns="91440" tIns="45720" rIns="91440" bIns="45720" anchor="t"/>
          <a:lstStyle/>
          <a:p>
            <a:pPr marL="342265" algn="just" eaLnBrk="0" hangingPunct="0">
              <a:spcBef>
                <a:spcPts val="0"/>
              </a:spcBef>
              <a:spcAft>
                <a:spcPts val="0"/>
              </a:spcAft>
              <a:defRPr/>
            </a:pPr>
            <a:endParaRPr lang="en-US" sz="2400">
              <a:solidFill>
                <a:srgbClr val="0033CC"/>
              </a:solidFill>
              <a:latin typeface="Trebuchet MS"/>
            </a:endParaRPr>
          </a:p>
          <a:p>
            <a:pPr marL="342265" algn="just" eaLnBrk="0" hangingPunct="0">
              <a:spcBef>
                <a:spcPct val="20000"/>
              </a:spcBef>
              <a:defRPr/>
            </a:pPr>
            <a:endParaRPr lang="en-IN" sz="2400">
              <a:solidFill>
                <a:srgbClr val="0000FF"/>
              </a:solidFill>
              <a:latin typeface="Trebuchet MS" pitchFamily="34" charset="0"/>
            </a:endParaRPr>
          </a:p>
        </p:txBody>
      </p:sp>
      <p:graphicFrame>
        <p:nvGraphicFramePr>
          <p:cNvPr id="19" name="Table 19">
            <a:extLst>
              <a:ext uri="{FF2B5EF4-FFF2-40B4-BE49-F238E27FC236}">
                <a16:creationId xmlns:a16="http://schemas.microsoft.com/office/drawing/2014/main" id="{43C636FD-C6FC-F0FA-BE3C-2AFC7AB0D62F}"/>
              </a:ext>
            </a:extLst>
          </p:cNvPr>
          <p:cNvGraphicFramePr>
            <a:graphicFrameLocks noGrp="1"/>
          </p:cNvGraphicFramePr>
          <p:nvPr>
            <p:extLst>
              <p:ext uri="{D42A27DB-BD31-4B8C-83A1-F6EECF244321}">
                <p14:modId xmlns:p14="http://schemas.microsoft.com/office/powerpoint/2010/main" val="3655292797"/>
              </p:ext>
            </p:extLst>
          </p:nvPr>
        </p:nvGraphicFramePr>
        <p:xfrm>
          <a:off x="1940560" y="1850136"/>
          <a:ext cx="8168639" cy="3942080"/>
        </p:xfrm>
        <a:graphic>
          <a:graphicData uri="http://schemas.openxmlformats.org/drawingml/2006/table">
            <a:tbl>
              <a:tblPr firstRow="1" bandRow="1">
                <a:tableStyleId>{5C22544A-7EE6-4342-B048-85BDC9FD1C3A}</a:tableStyleId>
              </a:tblPr>
              <a:tblGrid>
                <a:gridCol w="2250108">
                  <a:extLst>
                    <a:ext uri="{9D8B030D-6E8A-4147-A177-3AD203B41FA5}">
                      <a16:colId xmlns:a16="http://schemas.microsoft.com/office/drawing/2014/main" val="3964501043"/>
                    </a:ext>
                  </a:extLst>
                </a:gridCol>
                <a:gridCol w="5918531">
                  <a:extLst>
                    <a:ext uri="{9D8B030D-6E8A-4147-A177-3AD203B41FA5}">
                      <a16:colId xmlns:a16="http://schemas.microsoft.com/office/drawing/2014/main" val="827031370"/>
                    </a:ext>
                  </a:extLst>
                </a:gridCol>
              </a:tblGrid>
              <a:tr h="370840">
                <a:tc>
                  <a:txBody>
                    <a:bodyPr/>
                    <a:lstStyle/>
                    <a:p>
                      <a:r>
                        <a:rPr lang="en-US"/>
                        <a:t>Slide number</a:t>
                      </a:r>
                    </a:p>
                  </a:txBody>
                  <a:tcPr/>
                </a:tc>
                <a:tc>
                  <a:txBody>
                    <a:bodyPr/>
                    <a:lstStyle/>
                    <a:p>
                      <a:r>
                        <a:rPr lang="en-US"/>
                        <a:t>Content</a:t>
                      </a:r>
                    </a:p>
                  </a:txBody>
                  <a:tcPr/>
                </a:tc>
                <a:extLst>
                  <a:ext uri="{0D108BD9-81ED-4DB2-BD59-A6C34878D82A}">
                    <a16:rowId xmlns:a16="http://schemas.microsoft.com/office/drawing/2014/main" val="2237748325"/>
                  </a:ext>
                </a:extLst>
              </a:tr>
              <a:tr h="370840">
                <a:tc>
                  <a:txBody>
                    <a:bodyPr/>
                    <a:lstStyle/>
                    <a:p>
                      <a:r>
                        <a:rPr lang="en-US"/>
                        <a:t>1</a:t>
                      </a:r>
                    </a:p>
                  </a:txBody>
                  <a:tcPr/>
                </a:tc>
                <a:tc>
                  <a:txBody>
                    <a:bodyPr/>
                    <a:lstStyle/>
                    <a:p>
                      <a:r>
                        <a:rPr lang="en-US"/>
                        <a:t>Stacked bar chart depicting points earned by countries by votes from other countries (Sweden and Iceland)</a:t>
                      </a:r>
                    </a:p>
                  </a:txBody>
                  <a:tcPr/>
                </a:tc>
                <a:extLst>
                  <a:ext uri="{0D108BD9-81ED-4DB2-BD59-A6C34878D82A}">
                    <a16:rowId xmlns:a16="http://schemas.microsoft.com/office/drawing/2014/main" val="1779211837"/>
                  </a:ext>
                </a:extLst>
              </a:tr>
              <a:tr h="370840">
                <a:tc>
                  <a:txBody>
                    <a:bodyPr/>
                    <a:lstStyle/>
                    <a:p>
                      <a:r>
                        <a:rPr lang="en-US"/>
                        <a:t>2</a:t>
                      </a:r>
                    </a:p>
                  </a:txBody>
                  <a:tcPr/>
                </a:tc>
                <a:tc>
                  <a:txBody>
                    <a:bodyPr/>
                    <a:lstStyle/>
                    <a:p>
                      <a:pPr lvl="0">
                        <a:buNone/>
                      </a:pPr>
                      <a:r>
                        <a:rPr lang="en-US" sz="1800" b="0" i="0" u="none" strike="noStrike" noProof="0">
                          <a:latin typeface="Calibri"/>
                        </a:rPr>
                        <a:t>Stacked bar chart depicting points earned by countries by votes from other countries (United Kingdom)</a:t>
                      </a:r>
                      <a:endParaRPr lang="en-US"/>
                    </a:p>
                  </a:txBody>
                  <a:tcPr/>
                </a:tc>
                <a:extLst>
                  <a:ext uri="{0D108BD9-81ED-4DB2-BD59-A6C34878D82A}">
                    <a16:rowId xmlns:a16="http://schemas.microsoft.com/office/drawing/2014/main" val="3887705088"/>
                  </a:ext>
                </a:extLst>
              </a:tr>
              <a:tr h="370840">
                <a:tc>
                  <a:txBody>
                    <a:bodyPr/>
                    <a:lstStyle/>
                    <a:p>
                      <a:r>
                        <a:rPr lang="en-US"/>
                        <a:t>3</a:t>
                      </a:r>
                    </a:p>
                  </a:txBody>
                  <a:tcPr/>
                </a:tc>
                <a:tc>
                  <a:txBody>
                    <a:bodyPr/>
                    <a:lstStyle/>
                    <a:p>
                      <a:r>
                        <a:rPr lang="en-US"/>
                        <a:t>Graph visualization of the dataset to see connectivity (with and without weighted edges)</a:t>
                      </a:r>
                    </a:p>
                  </a:txBody>
                  <a:tcPr/>
                </a:tc>
                <a:extLst>
                  <a:ext uri="{0D108BD9-81ED-4DB2-BD59-A6C34878D82A}">
                    <a16:rowId xmlns:a16="http://schemas.microsoft.com/office/drawing/2014/main" val="2247112675"/>
                  </a:ext>
                </a:extLst>
              </a:tr>
              <a:tr h="370839">
                <a:tc>
                  <a:txBody>
                    <a:bodyPr/>
                    <a:lstStyle/>
                    <a:p>
                      <a:pPr lvl="0">
                        <a:buNone/>
                      </a:pPr>
                      <a:r>
                        <a:rPr lang="en-US"/>
                        <a:t>4</a:t>
                      </a:r>
                    </a:p>
                  </a:txBody>
                  <a:tcPr/>
                </a:tc>
                <a:tc>
                  <a:txBody>
                    <a:bodyPr/>
                    <a:lstStyle/>
                    <a:p>
                      <a:pPr lvl="0">
                        <a:buNone/>
                      </a:pPr>
                      <a:r>
                        <a:rPr lang="en-US"/>
                        <a:t>Summary of basic centrality measures of each country of the dataset</a:t>
                      </a:r>
                    </a:p>
                  </a:txBody>
                  <a:tcPr/>
                </a:tc>
                <a:extLst>
                  <a:ext uri="{0D108BD9-81ED-4DB2-BD59-A6C34878D82A}">
                    <a16:rowId xmlns:a16="http://schemas.microsoft.com/office/drawing/2014/main" val="1296655612"/>
                  </a:ext>
                </a:extLst>
              </a:tr>
              <a:tr h="370840">
                <a:tc>
                  <a:txBody>
                    <a:bodyPr/>
                    <a:lstStyle/>
                    <a:p>
                      <a:r>
                        <a:rPr lang="en-US"/>
                        <a:t>5</a:t>
                      </a:r>
                    </a:p>
                  </a:txBody>
                  <a:tcPr/>
                </a:tc>
                <a:tc>
                  <a:txBody>
                    <a:bodyPr/>
                    <a:lstStyle/>
                    <a:p>
                      <a:r>
                        <a:rPr lang="en-US"/>
                        <a:t>Sample visualization of egocentric network from the dataset</a:t>
                      </a:r>
                    </a:p>
                  </a:txBody>
                  <a:tcPr/>
                </a:tc>
                <a:extLst>
                  <a:ext uri="{0D108BD9-81ED-4DB2-BD59-A6C34878D82A}">
                    <a16:rowId xmlns:a16="http://schemas.microsoft.com/office/drawing/2014/main" val="134558348"/>
                  </a:ext>
                </a:extLst>
              </a:tr>
              <a:tr h="370839">
                <a:tc>
                  <a:txBody>
                    <a:bodyPr/>
                    <a:lstStyle/>
                    <a:p>
                      <a:pPr lvl="0">
                        <a:buNone/>
                      </a:pPr>
                      <a:r>
                        <a:rPr lang="en-US"/>
                        <a:t>6</a:t>
                      </a:r>
                    </a:p>
                  </a:txBody>
                  <a:tcPr/>
                </a:tc>
                <a:tc>
                  <a:txBody>
                    <a:bodyPr/>
                    <a:lstStyle/>
                    <a:p>
                      <a:pPr lvl="0">
                        <a:buNone/>
                      </a:pPr>
                      <a:r>
                        <a:rPr lang="en-US"/>
                        <a:t>Hybrid bar chart showing frequency of occurrence of certain countries in top positions of the competition</a:t>
                      </a:r>
                    </a:p>
                  </a:txBody>
                  <a:tcPr/>
                </a:tc>
                <a:extLst>
                  <a:ext uri="{0D108BD9-81ED-4DB2-BD59-A6C34878D82A}">
                    <a16:rowId xmlns:a16="http://schemas.microsoft.com/office/drawing/2014/main" val="3679306408"/>
                  </a:ext>
                </a:extLst>
              </a:tr>
            </a:tbl>
          </a:graphicData>
        </a:graphic>
      </p:graphicFrame>
    </p:spTree>
    <p:extLst>
      <p:ext uri="{BB962C8B-B14F-4D97-AF65-F5344CB8AC3E}">
        <p14:creationId xmlns:p14="http://schemas.microsoft.com/office/powerpoint/2010/main" val="1343314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8C9061E-A977-7415-98A7-4718C9953877}"/>
              </a:ext>
            </a:extLst>
          </p:cNvPr>
          <p:cNvSpPr>
            <a:spLocks noGrp="1"/>
          </p:cNvSpPr>
          <p:nvPr>
            <p:ph type="ftr" sz="quarter" idx="11"/>
          </p:nvPr>
        </p:nvSpPr>
        <p:spPr/>
        <p:txBody>
          <a:bodyPr/>
          <a:lstStyle/>
          <a:p>
            <a:r>
              <a:rPr lang="en-US"/>
              <a:t>19CS345 Course Project </a:t>
            </a:r>
          </a:p>
        </p:txBody>
      </p:sp>
      <p:sp>
        <p:nvSpPr>
          <p:cNvPr id="3" name="Slide Number Placeholder 2">
            <a:extLst>
              <a:ext uri="{FF2B5EF4-FFF2-40B4-BE49-F238E27FC236}">
                <a16:creationId xmlns:a16="http://schemas.microsoft.com/office/drawing/2014/main" id="{85A33E22-EDEE-1571-B0F6-C0A2E46ED8D3}"/>
              </a:ext>
            </a:extLst>
          </p:cNvPr>
          <p:cNvSpPr>
            <a:spLocks noGrp="1"/>
          </p:cNvSpPr>
          <p:nvPr>
            <p:ph type="sldNum" sz="quarter" idx="12"/>
          </p:nvPr>
        </p:nvSpPr>
        <p:spPr/>
        <p:txBody>
          <a:bodyPr/>
          <a:lstStyle/>
          <a:p>
            <a:fld id="{102F0E29-F314-934F-92DB-8EEB8DA68833}" type="slidenum">
              <a:rPr lang="en-US" smtClean="0"/>
              <a:pPr/>
              <a:t>9</a:t>
            </a:fld>
            <a:endParaRPr lang="en-US"/>
          </a:p>
        </p:txBody>
      </p:sp>
      <p:pic>
        <p:nvPicPr>
          <p:cNvPr id="6" name="Picture 6" descr="Chart, bar chart&#10;&#10;Description automatically generated">
            <a:extLst>
              <a:ext uri="{FF2B5EF4-FFF2-40B4-BE49-F238E27FC236}">
                <a16:creationId xmlns:a16="http://schemas.microsoft.com/office/drawing/2014/main" id="{0051518D-5B28-D564-1FD8-94938ECAA0C0}"/>
              </a:ext>
            </a:extLst>
          </p:cNvPr>
          <p:cNvPicPr>
            <a:picLocks noChangeAspect="1"/>
          </p:cNvPicPr>
          <p:nvPr/>
        </p:nvPicPr>
        <p:blipFill>
          <a:blip r:embed="rId2"/>
          <a:stretch>
            <a:fillRect/>
          </a:stretch>
        </p:blipFill>
        <p:spPr>
          <a:xfrm>
            <a:off x="609728" y="1418806"/>
            <a:ext cx="6065263" cy="4406597"/>
          </a:xfrm>
          <a:prstGeom prst="rect">
            <a:avLst/>
          </a:prstGeom>
        </p:spPr>
      </p:pic>
      <p:pic>
        <p:nvPicPr>
          <p:cNvPr id="8" name="Picture 8" descr="Chart, bar chart&#10;&#10;Description automatically generated">
            <a:extLst>
              <a:ext uri="{FF2B5EF4-FFF2-40B4-BE49-F238E27FC236}">
                <a16:creationId xmlns:a16="http://schemas.microsoft.com/office/drawing/2014/main" id="{DFF3DB1F-9657-BDC1-F55A-9B1D9508E2DF}"/>
              </a:ext>
            </a:extLst>
          </p:cNvPr>
          <p:cNvPicPr>
            <a:picLocks noChangeAspect="1"/>
          </p:cNvPicPr>
          <p:nvPr/>
        </p:nvPicPr>
        <p:blipFill>
          <a:blip r:embed="rId3"/>
          <a:stretch>
            <a:fillRect/>
          </a:stretch>
        </p:blipFill>
        <p:spPr>
          <a:xfrm>
            <a:off x="6096000" y="1373477"/>
            <a:ext cx="6024880" cy="4436167"/>
          </a:xfrm>
          <a:prstGeom prst="rect">
            <a:avLst/>
          </a:prstGeom>
        </p:spPr>
      </p:pic>
    </p:spTree>
    <p:extLst>
      <p:ext uri="{BB962C8B-B14F-4D97-AF65-F5344CB8AC3E}">
        <p14:creationId xmlns:p14="http://schemas.microsoft.com/office/powerpoint/2010/main" val="2302879443"/>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apstone Project - Review 3 - Template.pptx" id="{77E64785-C4AC-D447-9F20-AA3556BA4DEA}" vid="{211B08FD-A304-1146-A3C3-5229E601B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Capstone Project - Review 3 - Template (1)</Template>
  <Application>Microsoft Office PowerPoint</Application>
  <PresentationFormat>Widescreen</PresentationFormat>
  <Slides>18</Slides>
  <Notes>5</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KTwo Technology Solutions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Sunitha R</dc:creator>
  <cp:revision>13</cp:revision>
  <dcterms:created xsi:type="dcterms:W3CDTF">2020-11-22T08:14:37Z</dcterms:created>
  <dcterms:modified xsi:type="dcterms:W3CDTF">2022-05-07T06:24:13Z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