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037"/>
    <a:srgbClr val="232F38"/>
    <a:srgbClr val="CE1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BF92-9A69-46EF-9254-D0CB47B3B119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F433-B477-41DF-8164-9029BBBF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2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BF92-9A69-46EF-9254-D0CB47B3B119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F433-B477-41DF-8164-9029BBBF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1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BF92-9A69-46EF-9254-D0CB47B3B119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F433-B477-41DF-8164-9029BBBF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5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BF92-9A69-46EF-9254-D0CB47B3B119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F433-B477-41DF-8164-9029BBBF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3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BF92-9A69-46EF-9254-D0CB47B3B119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F433-B477-41DF-8164-9029BBBF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4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BF92-9A69-46EF-9254-D0CB47B3B119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F433-B477-41DF-8164-9029BBBF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BF92-9A69-46EF-9254-D0CB47B3B119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F433-B477-41DF-8164-9029BBBF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6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BF92-9A69-46EF-9254-D0CB47B3B119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F433-B477-41DF-8164-9029BBBF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4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BF92-9A69-46EF-9254-D0CB47B3B119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F433-B477-41DF-8164-9029BBBF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6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BF92-9A69-46EF-9254-D0CB47B3B119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F433-B477-41DF-8164-9029BBBF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BF92-9A69-46EF-9254-D0CB47B3B119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F433-B477-41DF-8164-9029BBBF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BF92-9A69-46EF-9254-D0CB47B3B119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8F433-B477-41DF-8164-9029BBBF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6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53491"/>
            <a:ext cx="6161809" cy="3449782"/>
          </a:xfrm>
          <a:prstGeom prst="rect">
            <a:avLst/>
          </a:prstGeom>
          <a:solidFill>
            <a:srgbClr val="232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0164" y="3078217"/>
            <a:ext cx="5060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CFI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Style Guide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34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760" y="1059873"/>
            <a:ext cx="3131292" cy="5569524"/>
          </a:xfrm>
          <a:prstGeom prst="rect">
            <a:avLst/>
          </a:prstGeom>
        </p:spPr>
      </p:pic>
      <p:cxnSp>
        <p:nvCxnSpPr>
          <p:cNvPr id="5" name="Elbow Connector 4"/>
          <p:cNvCxnSpPr/>
          <p:nvPr/>
        </p:nvCxnSpPr>
        <p:spPr>
          <a:xfrm>
            <a:off x="6523344" y="2960881"/>
            <a:ext cx="1691146" cy="24042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 rot="10800000" flipV="1">
            <a:off x="2950149" y="4142372"/>
            <a:ext cx="1433945" cy="21821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7385" y="3900556"/>
            <a:ext cx="263466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Font-family: </a:t>
            </a:r>
            <a:r>
              <a:rPr lang="en-US" sz="1100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Roboto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Bold;</a:t>
            </a:r>
            <a:endParaRPr lang="en-US" sz="1100" dirty="0" smtClean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Font-size: 30px;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</a:rPr>
              <a:t>Color: #000000;</a:t>
            </a:r>
          </a:p>
        </p:txBody>
      </p:sp>
      <p:cxnSp>
        <p:nvCxnSpPr>
          <p:cNvPr id="14" name="Elbow Connector 13"/>
          <p:cNvCxnSpPr/>
          <p:nvPr/>
        </p:nvCxnSpPr>
        <p:spPr>
          <a:xfrm>
            <a:off x="6599884" y="4027439"/>
            <a:ext cx="1317744" cy="24876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949067" y="4158318"/>
            <a:ext cx="13510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Bg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-color: 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#FFFFFF;</a:t>
            </a:r>
            <a:endParaRPr lang="en-US" sz="11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6" name="Elbow Connector 15"/>
          <p:cNvCxnSpPr/>
          <p:nvPr/>
        </p:nvCxnSpPr>
        <p:spPr>
          <a:xfrm rot="10800000" flipV="1">
            <a:off x="3307539" y="2764403"/>
            <a:ext cx="1595403" cy="19647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055546" y="2601145"/>
            <a:ext cx="263466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Font-family: </a:t>
            </a:r>
            <a:r>
              <a:rPr lang="en-US" sz="1100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Roboto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Bold;</a:t>
            </a:r>
            <a:endParaRPr lang="en-US" sz="1100" dirty="0" smtClean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Font-size: 32px;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</a:rPr>
              <a:t>Color: #</a:t>
            </a:r>
            <a:r>
              <a:rPr lang="en-US" sz="1100" dirty="0" err="1" smtClean="0">
                <a:solidFill>
                  <a:srgbClr val="FF0000"/>
                </a:solidFill>
                <a:latin typeface="Segoe UI Light" panose="020B0502040204020203" pitchFamily="34" charset="0"/>
              </a:rPr>
              <a:t>ffffff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8214884" y="2955131"/>
            <a:ext cx="263466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Font-family: </a:t>
            </a:r>
            <a:r>
              <a:rPr lang="en-US" sz="1100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Roboto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Regular;</a:t>
            </a:r>
            <a:endParaRPr lang="en-US" sz="1100" dirty="0" smtClean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Font-size: 22px;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</a:rPr>
              <a:t>Color: #</a:t>
            </a:r>
            <a:r>
              <a:rPr lang="en-US" sz="1100" dirty="0" err="1" smtClean="0">
                <a:solidFill>
                  <a:srgbClr val="FF0000"/>
                </a:solidFill>
                <a:latin typeface="Segoe UI Light" panose="020B0502040204020203" pitchFamily="34" charset="0"/>
              </a:rPr>
              <a:t>ffffff</a:t>
            </a:r>
            <a:endParaRPr lang="en-US" sz="1100" dirty="0"/>
          </a:p>
        </p:txBody>
      </p:sp>
      <p:cxnSp>
        <p:nvCxnSpPr>
          <p:cNvPr id="20" name="Elbow Connector 19"/>
          <p:cNvCxnSpPr/>
          <p:nvPr/>
        </p:nvCxnSpPr>
        <p:spPr>
          <a:xfrm>
            <a:off x="6571045" y="5732423"/>
            <a:ext cx="1774098" cy="27347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496663" y="1255939"/>
            <a:ext cx="26346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Bg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-color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en-US" sz="1100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ffffff</a:t>
            </a:r>
            <a:endParaRPr lang="en-US" sz="1100" dirty="0" smtClean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2" name="Elbow Connector 21"/>
          <p:cNvCxnSpPr/>
          <p:nvPr/>
        </p:nvCxnSpPr>
        <p:spPr>
          <a:xfrm>
            <a:off x="7173987" y="1283787"/>
            <a:ext cx="1292974" cy="10295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7173987" y="1419840"/>
            <a:ext cx="1230012" cy="29042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466961" y="1565507"/>
            <a:ext cx="26346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Bg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-color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#d95d31</a:t>
            </a:r>
            <a:endParaRPr lang="en-US" sz="1100" dirty="0" smtClean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72878" y="148617"/>
            <a:ext cx="550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Target Device: Width: 750px ; Height: 1334px</a:t>
            </a:r>
            <a:endParaRPr lang="en-US" b="1" dirty="0"/>
          </a:p>
        </p:txBody>
      </p:sp>
      <p:cxnSp>
        <p:nvCxnSpPr>
          <p:cNvPr id="24" name="Elbow Connector 23"/>
          <p:cNvCxnSpPr>
            <a:endCxn id="25" idx="1"/>
          </p:cNvCxnSpPr>
          <p:nvPr/>
        </p:nvCxnSpPr>
        <p:spPr>
          <a:xfrm>
            <a:off x="6228678" y="3563638"/>
            <a:ext cx="2959848" cy="43076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188526" y="3694317"/>
            <a:ext cx="263466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Font-family: </a:t>
            </a:r>
            <a:r>
              <a:rPr lang="en-US" sz="1100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Roboto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Regular;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Font-size: 28px;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</a:rPr>
              <a:t>Color: 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</a:rPr>
              <a:t>#e3a81c</a:t>
            </a:r>
            <a:endParaRPr lang="en-US" sz="1100" dirty="0"/>
          </a:p>
        </p:txBody>
      </p:sp>
      <p:cxnSp>
        <p:nvCxnSpPr>
          <p:cNvPr id="26" name="Elbow Connector 25"/>
          <p:cNvCxnSpPr/>
          <p:nvPr/>
        </p:nvCxnSpPr>
        <p:spPr>
          <a:xfrm>
            <a:off x="6126836" y="4150614"/>
            <a:ext cx="1947098" cy="112882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073934" y="5048437"/>
            <a:ext cx="263466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Font-family: </a:t>
            </a:r>
            <a:r>
              <a:rPr lang="en-US" sz="1100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Roboto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Bold;</a:t>
            </a:r>
            <a:endParaRPr lang="en-US" sz="1100" dirty="0" smtClean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Font-size: 30px;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</a:rPr>
              <a:t>Color: 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</a:rPr>
              <a:t>#767676</a:t>
            </a:r>
            <a:endParaRPr lang="en-US" sz="1100" dirty="0"/>
          </a:p>
        </p:txBody>
      </p:sp>
      <p:cxnSp>
        <p:nvCxnSpPr>
          <p:cNvPr id="29" name="Elbow Connector 28"/>
          <p:cNvCxnSpPr/>
          <p:nvPr/>
        </p:nvCxnSpPr>
        <p:spPr>
          <a:xfrm rot="10800000" flipV="1">
            <a:off x="3072515" y="4377642"/>
            <a:ext cx="1433946" cy="52486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677061" y="4771701"/>
            <a:ext cx="13954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Bg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-color: #</a:t>
            </a:r>
            <a:r>
              <a:rPr lang="en-US" sz="1100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dcdcdc</a:t>
            </a:r>
            <a:endParaRPr lang="en-US" sz="11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582051" y="4583934"/>
            <a:ext cx="1925618" cy="0"/>
          </a:xfrm>
          <a:prstGeom prst="straightConnector1">
            <a:avLst/>
          </a:prstGeom>
          <a:ln>
            <a:solidFill>
              <a:srgbClr val="EE403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507669" y="4400667"/>
            <a:ext cx="263466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Font-family: </a:t>
            </a:r>
            <a:r>
              <a:rPr lang="en-US" sz="1100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Roboto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Regular;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Font-size: 24px;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</a:rPr>
              <a:t>Color: #767676</a:t>
            </a:r>
            <a:endParaRPr lang="en-US" sz="1100" dirty="0"/>
          </a:p>
        </p:txBody>
      </p:sp>
      <p:cxnSp>
        <p:nvCxnSpPr>
          <p:cNvPr id="36" name="Elbow Connector 35"/>
          <p:cNvCxnSpPr/>
          <p:nvPr/>
        </p:nvCxnSpPr>
        <p:spPr>
          <a:xfrm rot="10800000" flipV="1">
            <a:off x="2146682" y="4823654"/>
            <a:ext cx="2469088" cy="54558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41064" y="5056092"/>
            <a:ext cx="201192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Font-family: </a:t>
            </a:r>
            <a:r>
              <a:rPr lang="en-US" sz="1100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Roboto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Regular;</a:t>
            </a:r>
            <a:endParaRPr lang="en-US" sz="1100" dirty="0" smtClean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Font-size: 30px;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</a:rPr>
              <a:t>Color: #767676;</a:t>
            </a:r>
          </a:p>
        </p:txBody>
      </p:sp>
      <p:cxnSp>
        <p:nvCxnSpPr>
          <p:cNvPr id="39" name="Elbow Connector 38"/>
          <p:cNvCxnSpPr/>
          <p:nvPr/>
        </p:nvCxnSpPr>
        <p:spPr>
          <a:xfrm rot="10800000" flipV="1">
            <a:off x="3015676" y="5086086"/>
            <a:ext cx="1544762" cy="78900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033842" y="5682845"/>
            <a:ext cx="201192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Font-family: </a:t>
            </a:r>
            <a:r>
              <a:rPr lang="en-US" sz="1100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Roboto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Medium;</a:t>
            </a:r>
            <a:endParaRPr lang="en-US" sz="1100" dirty="0" smtClean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Font-size: 72px;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</a:rPr>
              <a:t>Color: 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</a:rPr>
              <a:t>#e3a81c;</a:t>
            </a:r>
            <a:endParaRPr lang="en-US" sz="1100" dirty="0" smtClean="0">
              <a:solidFill>
                <a:srgbClr val="FF0000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571045" y="5096449"/>
            <a:ext cx="3702508" cy="0"/>
          </a:xfrm>
          <a:prstGeom prst="straightConnector1">
            <a:avLst/>
          </a:prstGeom>
          <a:ln>
            <a:solidFill>
              <a:srgbClr val="EE403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0260266" y="4821946"/>
            <a:ext cx="263466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Font-family: </a:t>
            </a:r>
            <a:r>
              <a:rPr lang="en-US" sz="1100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Roboto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Regular;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Font-size: 30px;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</a:rPr>
              <a:t>Color: 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</a:rPr>
              <a:t>#e3a81c</a:t>
            </a:r>
            <a:endParaRPr lang="en-US" sz="1100" dirty="0"/>
          </a:p>
        </p:txBody>
      </p:sp>
      <p:sp>
        <p:nvSpPr>
          <p:cNvPr id="50" name="Rectangle 49"/>
          <p:cNvSpPr/>
          <p:nvPr/>
        </p:nvSpPr>
        <p:spPr>
          <a:xfrm>
            <a:off x="8392535" y="5787623"/>
            <a:ext cx="263466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Font-family: </a:t>
            </a:r>
            <a:r>
              <a:rPr lang="en-US" sz="1100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Roboto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Regular;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Font-size: 30px;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</a:rPr>
              <a:t>Color: #000000;</a:t>
            </a:r>
          </a:p>
        </p:txBody>
      </p:sp>
      <p:cxnSp>
        <p:nvCxnSpPr>
          <p:cNvPr id="51" name="Elbow Connector 50"/>
          <p:cNvCxnSpPr/>
          <p:nvPr/>
        </p:nvCxnSpPr>
        <p:spPr>
          <a:xfrm rot="10800000" flipV="1">
            <a:off x="3012126" y="5898870"/>
            <a:ext cx="2298991" cy="59970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173864" y="6257836"/>
            <a:ext cx="201192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Font-family: </a:t>
            </a:r>
            <a:r>
              <a:rPr lang="en-US" sz="1100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Roboto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Regular;</a:t>
            </a:r>
            <a:endParaRPr lang="en-US" sz="1100" dirty="0" smtClean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Font-size: 30px;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</a:rPr>
              <a:t>Color: #767676;</a:t>
            </a:r>
          </a:p>
        </p:txBody>
      </p:sp>
      <p:cxnSp>
        <p:nvCxnSpPr>
          <p:cNvPr id="54" name="Elbow Connector 53"/>
          <p:cNvCxnSpPr/>
          <p:nvPr/>
        </p:nvCxnSpPr>
        <p:spPr>
          <a:xfrm>
            <a:off x="6944824" y="2016764"/>
            <a:ext cx="1292974" cy="10295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8226334" y="2006299"/>
            <a:ext cx="32718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Bg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-color: #232f3e</a:t>
            </a:r>
          </a:p>
        </p:txBody>
      </p:sp>
      <p:cxnSp>
        <p:nvCxnSpPr>
          <p:cNvPr id="58" name="Elbow Connector 57"/>
          <p:cNvCxnSpPr/>
          <p:nvPr/>
        </p:nvCxnSpPr>
        <p:spPr>
          <a:xfrm>
            <a:off x="6126836" y="6283009"/>
            <a:ext cx="1881927" cy="27219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040201" y="6437324"/>
            <a:ext cx="33198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Bg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-color: #e3a81c; Font-family: </a:t>
            </a:r>
            <a:r>
              <a:rPr lang="en-US" sz="1100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Roboto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Medium; Font-size: 30px; color: #FFFFFF;</a:t>
            </a:r>
            <a:endParaRPr lang="en-US" sz="11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25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760" y="1059873"/>
            <a:ext cx="3131291" cy="5569524"/>
          </a:xfrm>
          <a:prstGeom prst="rect">
            <a:avLst/>
          </a:prstGeom>
        </p:spPr>
      </p:pic>
      <p:cxnSp>
        <p:nvCxnSpPr>
          <p:cNvPr id="5" name="Elbow Connector 4"/>
          <p:cNvCxnSpPr/>
          <p:nvPr/>
        </p:nvCxnSpPr>
        <p:spPr>
          <a:xfrm flipV="1">
            <a:off x="5912194" y="2451540"/>
            <a:ext cx="1753564" cy="24330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 rot="10800000" flipV="1">
            <a:off x="3012126" y="3927480"/>
            <a:ext cx="2578050" cy="58615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65568" y="3697443"/>
            <a:ext cx="263466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Font-family: </a:t>
            </a:r>
            <a:r>
              <a:rPr lang="en-US" sz="1100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Roboto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Regular;</a:t>
            </a:r>
            <a:endParaRPr lang="en-US" sz="1100" dirty="0" smtClean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Font-size: 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24px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</a:rPr>
              <a:t>Color: 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</a:rPr>
              <a:t># </a:t>
            </a:r>
            <a:r>
              <a:rPr lang="en-US" sz="1100" dirty="0" err="1">
                <a:solidFill>
                  <a:srgbClr val="FF0000"/>
                </a:solidFill>
                <a:latin typeface="Segoe UI Light" panose="020B0502040204020203" pitchFamily="34" charset="0"/>
              </a:rPr>
              <a:t>eaeaea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</a:rPr>
              <a:t>;</a:t>
            </a:r>
            <a:endParaRPr lang="en-US" sz="1100" dirty="0" smtClean="0">
              <a:solidFill>
                <a:srgbClr val="FF0000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14" name="Elbow Connector 13"/>
          <p:cNvCxnSpPr>
            <a:endCxn id="15" idx="1"/>
          </p:cNvCxnSpPr>
          <p:nvPr/>
        </p:nvCxnSpPr>
        <p:spPr>
          <a:xfrm>
            <a:off x="7181921" y="3950116"/>
            <a:ext cx="1309646" cy="60492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491567" y="4170322"/>
            <a:ext cx="23801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Bg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-color: 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#e3a81c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Font-family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100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Roboto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Regular</a:t>
            </a:r>
            <a:endParaRPr lang="en-US" sz="1100" dirty="0" smtClean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Color: #FFFFFF;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Font-size: 28px</a:t>
            </a:r>
            <a:endParaRPr lang="en-US" sz="11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6" name="Elbow Connector 15"/>
          <p:cNvCxnSpPr/>
          <p:nvPr/>
        </p:nvCxnSpPr>
        <p:spPr>
          <a:xfrm rot="10800000" flipV="1">
            <a:off x="2731481" y="1788263"/>
            <a:ext cx="1595403" cy="19647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479488" y="1625005"/>
            <a:ext cx="263466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Font-family: </a:t>
            </a:r>
            <a:r>
              <a:rPr lang="en-US" sz="1100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Roboto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Regular;</a:t>
            </a:r>
            <a:endParaRPr lang="en-US" sz="1100" dirty="0" smtClean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Font-size: 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30px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</a:rPr>
              <a:t>Color: 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</a:rPr>
              <a:t>#</a:t>
            </a:r>
            <a:r>
              <a:rPr lang="en-US" sz="1100" dirty="0" err="1">
                <a:solidFill>
                  <a:srgbClr val="FF0000"/>
                </a:solidFill>
                <a:latin typeface="Segoe UI Light" panose="020B0502040204020203" pitchFamily="34" charset="0"/>
              </a:rPr>
              <a:t>eaeaea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7665758" y="2288192"/>
            <a:ext cx="263466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Font-family: </a:t>
            </a:r>
            <a:r>
              <a:rPr lang="en-US" sz="1100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Roboto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Regular;</a:t>
            </a:r>
            <a:endParaRPr lang="en-US" sz="1100" dirty="0" smtClean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Font-size: 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30px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</a:rPr>
              <a:t>Color: 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</a:rPr>
              <a:t>#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</a:rPr>
              <a:t>e3a81c;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8496663" y="1255939"/>
            <a:ext cx="26346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Bg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-color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en-US" sz="1100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ffffff</a:t>
            </a:r>
            <a:endParaRPr lang="en-US" sz="1100" dirty="0" smtClean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2" name="Elbow Connector 21"/>
          <p:cNvCxnSpPr/>
          <p:nvPr/>
        </p:nvCxnSpPr>
        <p:spPr>
          <a:xfrm>
            <a:off x="7173987" y="1283787"/>
            <a:ext cx="1292974" cy="10295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7173987" y="1419840"/>
            <a:ext cx="1230012" cy="29042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466961" y="1565507"/>
            <a:ext cx="26346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Bg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-color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#d95d31</a:t>
            </a:r>
            <a:endParaRPr lang="en-US" sz="1100" dirty="0" smtClean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72878" y="148617"/>
            <a:ext cx="550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Target Device: Width: 750px ; Height: 1334px</a:t>
            </a:r>
            <a:endParaRPr lang="en-US" b="1" dirty="0"/>
          </a:p>
        </p:txBody>
      </p:sp>
      <p:cxnSp>
        <p:nvCxnSpPr>
          <p:cNvPr id="24" name="Elbow Connector 23"/>
          <p:cNvCxnSpPr/>
          <p:nvPr/>
        </p:nvCxnSpPr>
        <p:spPr>
          <a:xfrm>
            <a:off x="5149082" y="3603201"/>
            <a:ext cx="3688819" cy="7387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855728" y="3376250"/>
            <a:ext cx="26346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Font-family: </a:t>
            </a:r>
            <a:r>
              <a:rPr lang="en-US" sz="1100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Roboto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Regular;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Font-size: 28px;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</a:rPr>
              <a:t>Color: 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</a:rPr>
              <a:t>#000000;</a:t>
            </a:r>
          </a:p>
          <a:p>
            <a:r>
              <a:rPr lang="en-US" sz="1100" dirty="0" err="1" smtClean="0">
                <a:solidFill>
                  <a:srgbClr val="FF0000"/>
                </a:solidFill>
                <a:latin typeface="Segoe UI Light" panose="020B0502040204020203" pitchFamily="34" charset="0"/>
              </a:rPr>
              <a:t>Bg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</a:rPr>
              <a:t>-color: #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</a:rPr>
              <a:t>dfe5e7;</a:t>
            </a:r>
            <a:endParaRPr lang="en-US" sz="1100" dirty="0"/>
          </a:p>
        </p:txBody>
      </p:sp>
      <p:cxnSp>
        <p:nvCxnSpPr>
          <p:cNvPr id="26" name="Elbow Connector 25"/>
          <p:cNvCxnSpPr/>
          <p:nvPr/>
        </p:nvCxnSpPr>
        <p:spPr>
          <a:xfrm>
            <a:off x="6136000" y="4297607"/>
            <a:ext cx="1937934" cy="98183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052418" y="5112985"/>
            <a:ext cx="263466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Font-family: </a:t>
            </a:r>
            <a:r>
              <a:rPr lang="en-US" sz="1100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Roboto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Regular;</a:t>
            </a:r>
            <a:endParaRPr lang="en-US" sz="1100" dirty="0" smtClean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Font-size: 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28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px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</a:rPr>
              <a:t>Color: 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</a:rPr>
              <a:t>#767676</a:t>
            </a:r>
            <a:endParaRPr lang="en-US" sz="1100" dirty="0"/>
          </a:p>
        </p:txBody>
      </p:sp>
      <p:sp>
        <p:nvSpPr>
          <p:cNvPr id="34" name="Rectangle 33"/>
          <p:cNvSpPr/>
          <p:nvPr/>
        </p:nvSpPr>
        <p:spPr>
          <a:xfrm>
            <a:off x="9301625" y="1818833"/>
            <a:ext cx="263466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Font-family: </a:t>
            </a:r>
            <a:r>
              <a:rPr lang="en-US" sz="1100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Roboto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Regular;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Font-size: 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30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px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</a:rPr>
              <a:t>Color: 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</a:rPr>
              <a:t># </a:t>
            </a:r>
            <a:r>
              <a:rPr lang="en-US" sz="1100" dirty="0" err="1">
                <a:solidFill>
                  <a:srgbClr val="FF0000"/>
                </a:solidFill>
                <a:latin typeface="Segoe UI Light" panose="020B0502040204020203" pitchFamily="34" charset="0"/>
              </a:rPr>
              <a:t>eaeaea</a:t>
            </a:r>
            <a:endParaRPr lang="en-US" sz="1100" dirty="0"/>
          </a:p>
        </p:txBody>
      </p:sp>
      <p:cxnSp>
        <p:nvCxnSpPr>
          <p:cNvPr id="39" name="Elbow Connector 38"/>
          <p:cNvCxnSpPr/>
          <p:nvPr/>
        </p:nvCxnSpPr>
        <p:spPr>
          <a:xfrm rot="10800000" flipV="1">
            <a:off x="2833637" y="5232365"/>
            <a:ext cx="1402888" cy="23326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08879" y="5132259"/>
            <a:ext cx="201192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Font-family: </a:t>
            </a:r>
            <a:r>
              <a:rPr lang="en-US" sz="1100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Roboto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Medium;</a:t>
            </a:r>
            <a:endParaRPr lang="en-US" sz="1100" dirty="0" smtClean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Font-size: 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28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px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</a:rPr>
              <a:t>Color: 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</a:rPr>
              <a:t>#e3a81c;</a:t>
            </a:r>
            <a:endParaRPr lang="en-US" sz="1100" dirty="0" smtClean="0">
              <a:solidFill>
                <a:srgbClr val="FF0000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571045" y="5010385"/>
            <a:ext cx="3702508" cy="0"/>
          </a:xfrm>
          <a:prstGeom prst="straightConnector1">
            <a:avLst/>
          </a:prstGeom>
          <a:ln>
            <a:solidFill>
              <a:srgbClr val="EE403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0260266" y="4821946"/>
            <a:ext cx="26346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Bg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-color: 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dcdcdc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en-US" sz="11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8" name="Elbow Connector 57"/>
          <p:cNvCxnSpPr/>
          <p:nvPr/>
        </p:nvCxnSpPr>
        <p:spPr>
          <a:xfrm flipV="1">
            <a:off x="6126836" y="5992219"/>
            <a:ext cx="1947098" cy="29079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052418" y="5844763"/>
            <a:ext cx="331987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Bg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-color: #e3a81c; </a:t>
            </a:r>
            <a:endParaRPr lang="en-US" sz="1100" dirty="0" smtClean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Font-family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100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Roboto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Medium; </a:t>
            </a:r>
            <a:endParaRPr lang="en-US" sz="1100" dirty="0" smtClean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Font-size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30px; color: #FFFFFF;</a:t>
            </a:r>
            <a:endParaRPr lang="en-US" sz="11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0" name="Elbow Connector 39"/>
          <p:cNvCxnSpPr/>
          <p:nvPr/>
        </p:nvCxnSpPr>
        <p:spPr>
          <a:xfrm rot="10800000" flipV="1">
            <a:off x="2608910" y="2200765"/>
            <a:ext cx="1717975" cy="43556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356915" y="2276590"/>
            <a:ext cx="263466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Font-family: </a:t>
            </a:r>
            <a:r>
              <a:rPr lang="en-US" sz="1100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Roboto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Medium;</a:t>
            </a:r>
            <a:endParaRPr lang="en-US" sz="1100" dirty="0" smtClean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Font-size: 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36px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</a:rPr>
              <a:t>Color: 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</a:rPr>
              <a:t>#</a:t>
            </a:r>
            <a:r>
              <a:rPr lang="en-US" sz="1100" dirty="0" err="1">
                <a:solidFill>
                  <a:srgbClr val="FF0000"/>
                </a:solidFill>
                <a:latin typeface="Segoe UI Light" panose="020B0502040204020203" pitchFamily="34" charset="0"/>
              </a:rPr>
              <a:t>eaeaea</a:t>
            </a:r>
            <a:endParaRPr lang="en-US" sz="1100" dirty="0"/>
          </a:p>
        </p:txBody>
      </p:sp>
      <p:cxnSp>
        <p:nvCxnSpPr>
          <p:cNvPr id="43" name="Elbow Connector 42"/>
          <p:cNvCxnSpPr/>
          <p:nvPr/>
        </p:nvCxnSpPr>
        <p:spPr>
          <a:xfrm rot="10800000" flipV="1">
            <a:off x="2596496" y="2781659"/>
            <a:ext cx="1717975" cy="43556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967098" y="2923742"/>
            <a:ext cx="263466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Font-family: </a:t>
            </a:r>
            <a:r>
              <a:rPr lang="en-US" sz="1100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Roboto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Medium;</a:t>
            </a:r>
            <a:endParaRPr lang="en-US" sz="1100" dirty="0" smtClean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Font-size: 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72px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</a:rPr>
              <a:t>Color: 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</a:rPr>
              <a:t>#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</a:rPr>
              <a:t> e3a81c</a:t>
            </a:r>
            <a:endParaRPr lang="en-US" sz="1100" dirty="0"/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4953765" y="2020113"/>
            <a:ext cx="4234761" cy="34346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0800000" flipV="1">
            <a:off x="2796820" y="3106826"/>
            <a:ext cx="1608402" cy="74853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flipV="1">
            <a:off x="7181921" y="2982294"/>
            <a:ext cx="1829731" cy="15807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9011652" y="2824650"/>
            <a:ext cx="263466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Font-family: </a:t>
            </a:r>
            <a:r>
              <a:rPr lang="en-US" sz="1100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Roboto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Regular;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Font-size: 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30px; Font-size: </a:t>
            </a:r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24px;</a:t>
            </a:r>
            <a:endParaRPr lang="en-US" sz="1100" dirty="0" smtClean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</a:rPr>
              <a:t>Color: 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</a:rPr>
              <a:t># </a:t>
            </a:r>
            <a:r>
              <a:rPr lang="en-US" sz="1100" dirty="0" err="1">
                <a:solidFill>
                  <a:srgbClr val="FF0000"/>
                </a:solidFill>
                <a:latin typeface="Segoe UI Light" panose="020B0502040204020203" pitchFamily="34" charset="0"/>
              </a:rPr>
              <a:t>eaeaea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</a:rPr>
              <a:t>;</a:t>
            </a:r>
            <a:endParaRPr lang="en-US" sz="1100" dirty="0"/>
          </a:p>
        </p:txBody>
      </p:sp>
      <p:cxnSp>
        <p:nvCxnSpPr>
          <p:cNvPr id="57" name="Elbow Connector 56"/>
          <p:cNvCxnSpPr/>
          <p:nvPr/>
        </p:nvCxnSpPr>
        <p:spPr>
          <a:xfrm flipV="1">
            <a:off x="7034201" y="3269502"/>
            <a:ext cx="1977451" cy="2289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194601" y="4323543"/>
            <a:ext cx="238019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Font-family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100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Roboto</a:t>
            </a:r>
            <a:r>
              <a:rPr lang="en-US" sz="11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Regular</a:t>
            </a:r>
            <a:endParaRPr lang="en-US" sz="1100" dirty="0" smtClean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Color: #000000;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Font-size:28px;</a:t>
            </a:r>
            <a:endParaRPr lang="en-US" sz="11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69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415</Words>
  <Application>Microsoft Office PowerPoint</Application>
  <PresentationFormat>Widescreen</PresentationFormat>
  <Paragraphs>87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</vt:vector>
  </TitlesOfParts>
  <Company>Oracle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Zinnia Nandy</dc:creator>
  <cp:lastModifiedBy>Zinnia Nandy</cp:lastModifiedBy>
  <cp:revision>63</cp:revision>
  <dcterms:created xsi:type="dcterms:W3CDTF">2016-09-29T14:35:03Z</dcterms:created>
  <dcterms:modified xsi:type="dcterms:W3CDTF">2017-12-01T11:51:56Z</dcterms:modified>
</cp:coreProperties>
</file>