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E87B-AA0F-4F36-BE4C-A3C118B0F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6A3B8-8349-456F-BA74-FFB97058B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A7606-B563-42CF-BF0F-6050DD02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60BC-29E2-4A1F-8936-D9734781F5C4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0D10A-A6B1-4876-AB8F-55FADB3A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0FD9D-20AD-4570-A063-3C26B43C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00AB-7489-4495-80FB-4C97E6BF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E238-4643-4573-891B-CFE3B56C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557FA-0009-4E01-83B2-666A462EC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4B482-D54B-4198-8EF7-9AAF6CB0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60BC-29E2-4A1F-8936-D9734781F5C4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A18D2-42F0-4294-9938-EEC6B4A4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94880-A322-4456-9856-62F68742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00AB-7489-4495-80FB-4C97E6BF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A5F69-647F-4B70-AAA1-872AF556B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9E328-4071-4D69-BC2B-31D4C3301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85B3D-A879-4A2C-ABCF-E3550646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60BC-29E2-4A1F-8936-D9734781F5C4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36B17-36B4-4DA9-A1DC-3C0793FC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E4C96-99B1-4ACD-A2FF-9A268DC4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00AB-7489-4495-80FB-4C97E6BF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3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83E3-013A-466B-8F6B-873B465E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5117E-9CFA-4141-803B-68037366C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EAEDE-B4E7-492C-BE46-2A8AD1CA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60BC-29E2-4A1F-8936-D9734781F5C4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3182B-9038-4AED-9D3C-0D449660D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A9494-DE1F-4B68-B090-2FAC2003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00AB-7489-4495-80FB-4C97E6BF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2B22-4CF0-4382-83B9-7AC26216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B37F2-02AD-4398-9DA7-F1C0D705A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7AEB9-46E1-40F0-ABDD-3140B189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60BC-29E2-4A1F-8936-D9734781F5C4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9CEB1-0324-4084-9F71-0F3312E4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9F923-0E85-42D5-A73C-1983EEB3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00AB-7489-4495-80FB-4C97E6BF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3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01AB-EFD2-4015-8A3E-8B265367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F5E5A-C8EF-486B-9607-FE5A1D272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CB3C2-6A8E-47D2-8FD1-ABF85632F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F8B49-F768-4BD9-ADD4-59C2072F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60BC-29E2-4A1F-8936-D9734781F5C4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B0EBE-1081-45E8-8B1E-2A2023ED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DD34F-C4C3-4541-85D7-79B5EA77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00AB-7489-4495-80FB-4C97E6BF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6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8622-C53E-4B9F-9009-79D9A535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8D56D-2029-4AF4-BFF8-56DB6582D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4F50F-86A5-494A-899F-D16B96E69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80035-107F-4642-83CA-25411C5DA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55358-9C18-48FB-BB33-C0FF60215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36642C-1F04-4581-8B34-1148E0CB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60BC-29E2-4A1F-8936-D9734781F5C4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E7AC2-91C3-4205-B2C8-5FE733B7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F215E5-3722-484E-A92D-EA634078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00AB-7489-4495-80FB-4C97E6BF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1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470D-7971-4A56-9140-1617A710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7D55B-D67D-4960-BBE7-37FEA962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60BC-29E2-4A1F-8936-D9734781F5C4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E31D3-8A8C-4A20-A813-6EB796E0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A5EBA-69C7-4DB2-875B-14A8E59F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00AB-7489-4495-80FB-4C97E6BF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3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63B77-2FA2-477A-B780-676AA27E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60BC-29E2-4A1F-8936-D9734781F5C4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D245A-48A3-4996-A0CB-21D892D9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987F2-3FA8-4FBA-BF9A-8E28EEC8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00AB-7489-4495-80FB-4C97E6BF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6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CAA2-B9EA-4F22-9DDA-EB7F0368A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D386C-F532-47FF-8882-68541F08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F5924-4FEA-4B96-ACF5-6E40A1581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F1CA8-B166-48FD-9BC2-F756075C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60BC-29E2-4A1F-8936-D9734781F5C4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D28F9-AC2E-4C63-8B0E-256205D8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D6B7D-C2A0-4867-A3F1-63938509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00AB-7489-4495-80FB-4C97E6BF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9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EED5-07F7-4C02-8E97-2624CB37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E420F-8B71-49F2-A66D-91AC1E39E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7107B-8902-44D9-9439-A9CB0039F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83248-C470-4DD5-B378-4E39CEAF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60BC-29E2-4A1F-8936-D9734781F5C4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6F6EE-5118-46EA-9261-CECCCAD2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B8F4C-A742-4128-8620-62F95A1C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00AB-7489-4495-80FB-4C97E6BF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8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DCDE9-9407-419F-8401-4B405F87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E7481-A4DF-47B6-B2BD-2F3B5B0FA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28BE2-8CF8-4879-8367-D0D92E527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C60BC-29E2-4A1F-8936-D9734781F5C4}" type="datetimeFigureOut">
              <a:rPr lang="en-US" smtClean="0"/>
              <a:t>13-Dec-17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AF732-65F0-45F9-875D-0CD8A0084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94681-8C3A-420B-BC7C-00F0925ED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500AB-7489-4495-80FB-4C97E6BF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7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38F7BA-9C13-4582-886F-A1DAB7AF8EB1}"/>
              </a:ext>
            </a:extLst>
          </p:cNvPr>
          <p:cNvSpPr/>
          <p:nvPr/>
        </p:nvSpPr>
        <p:spPr>
          <a:xfrm>
            <a:off x="4833660" y="369326"/>
            <a:ext cx="2093843" cy="462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 PORTAL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C57DC-D403-4807-9879-F6DEC4D9CE8C}"/>
              </a:ext>
            </a:extLst>
          </p:cNvPr>
          <p:cNvSpPr/>
          <p:nvPr/>
        </p:nvSpPr>
        <p:spPr>
          <a:xfrm>
            <a:off x="924268" y="3835286"/>
            <a:ext cx="2093843" cy="46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1FE4F5-7009-49CB-BB16-BCA7D5C7C84F}"/>
              </a:ext>
            </a:extLst>
          </p:cNvPr>
          <p:cNvSpPr/>
          <p:nvPr/>
        </p:nvSpPr>
        <p:spPr>
          <a:xfrm>
            <a:off x="3980239" y="2557156"/>
            <a:ext cx="6719794" cy="46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78A173-42C2-4DE9-A6BC-8FB82F3DA762}"/>
              </a:ext>
            </a:extLst>
          </p:cNvPr>
          <p:cNvSpPr/>
          <p:nvPr/>
        </p:nvSpPr>
        <p:spPr>
          <a:xfrm>
            <a:off x="3980239" y="3861790"/>
            <a:ext cx="6719794" cy="46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439A0-4ED0-4CCC-8FAE-D0584287FABB}"/>
              </a:ext>
            </a:extLst>
          </p:cNvPr>
          <p:cNvSpPr/>
          <p:nvPr/>
        </p:nvSpPr>
        <p:spPr>
          <a:xfrm>
            <a:off x="4553396" y="5342024"/>
            <a:ext cx="2093843" cy="46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A0DE4C-B62A-45FE-B9E7-036CD8BD47EF}"/>
              </a:ext>
            </a:extLst>
          </p:cNvPr>
          <p:cNvSpPr/>
          <p:nvPr/>
        </p:nvSpPr>
        <p:spPr>
          <a:xfrm>
            <a:off x="983905" y="2589068"/>
            <a:ext cx="2093843" cy="462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20362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7E82458-CAFC-465E-B02C-A22B4B3A6534}"/>
              </a:ext>
            </a:extLst>
          </p:cNvPr>
          <p:cNvSpPr/>
          <p:nvPr/>
        </p:nvSpPr>
        <p:spPr>
          <a:xfrm>
            <a:off x="840048" y="1835262"/>
            <a:ext cx="2093843" cy="462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FCAAB1-FCD8-4723-B246-20725EAE8E31}"/>
              </a:ext>
            </a:extLst>
          </p:cNvPr>
          <p:cNvSpPr/>
          <p:nvPr/>
        </p:nvSpPr>
        <p:spPr>
          <a:xfrm>
            <a:off x="840048" y="3760315"/>
            <a:ext cx="2093843" cy="462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28FB1-B0EF-48C6-A0F1-C12BCFAA72CB}"/>
              </a:ext>
            </a:extLst>
          </p:cNvPr>
          <p:cNvSpPr/>
          <p:nvPr/>
        </p:nvSpPr>
        <p:spPr>
          <a:xfrm>
            <a:off x="9629203" y="1955577"/>
            <a:ext cx="2093843" cy="462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5828D3-3214-4AE4-B728-B244F0B08301}"/>
              </a:ext>
            </a:extLst>
          </p:cNvPr>
          <p:cNvSpPr/>
          <p:nvPr/>
        </p:nvSpPr>
        <p:spPr>
          <a:xfrm>
            <a:off x="9683259" y="3528926"/>
            <a:ext cx="2093843" cy="462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Restaurant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B28E05-BE3B-47B2-B2D4-69DCE8A79B85}"/>
              </a:ext>
            </a:extLst>
          </p:cNvPr>
          <p:cNvSpPr/>
          <p:nvPr/>
        </p:nvSpPr>
        <p:spPr>
          <a:xfrm>
            <a:off x="4629996" y="752420"/>
            <a:ext cx="2093843" cy="462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Gift Shop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473A25-83CE-4EE4-9AE1-96443832CF2E}"/>
              </a:ext>
            </a:extLst>
          </p:cNvPr>
          <p:cNvSpPr/>
          <p:nvPr/>
        </p:nvSpPr>
        <p:spPr>
          <a:xfrm>
            <a:off x="4629996" y="5095819"/>
            <a:ext cx="2093843" cy="462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ADA544-CABE-4510-A3E6-8EB4E4294DC8}"/>
              </a:ext>
            </a:extLst>
          </p:cNvPr>
          <p:cNvSpPr/>
          <p:nvPr/>
        </p:nvSpPr>
        <p:spPr>
          <a:xfrm>
            <a:off x="4846913" y="2692730"/>
            <a:ext cx="2093843" cy="46277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21525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E46B15-8B9A-4F9C-91E3-B4CBC753846F}"/>
              </a:ext>
            </a:extLst>
          </p:cNvPr>
          <p:cNvSpPr/>
          <p:nvPr/>
        </p:nvSpPr>
        <p:spPr>
          <a:xfrm>
            <a:off x="691659" y="704739"/>
            <a:ext cx="2093843" cy="9252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89F6B5-2D89-4963-8629-AF8C3C703FF1}"/>
              </a:ext>
            </a:extLst>
          </p:cNvPr>
          <p:cNvSpPr/>
          <p:nvPr/>
        </p:nvSpPr>
        <p:spPr>
          <a:xfrm>
            <a:off x="3980239" y="629179"/>
            <a:ext cx="5334001" cy="1000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 OF HOTEL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A455C3-6A47-4D18-B394-AC2F804874B8}"/>
              </a:ext>
            </a:extLst>
          </p:cNvPr>
          <p:cNvSpPr/>
          <p:nvPr/>
        </p:nvSpPr>
        <p:spPr>
          <a:xfrm>
            <a:off x="9645537" y="684016"/>
            <a:ext cx="1749288" cy="6493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0FE5F2-FCEA-4672-923B-C04D0330D4E0}"/>
              </a:ext>
            </a:extLst>
          </p:cNvPr>
          <p:cNvSpPr/>
          <p:nvPr/>
        </p:nvSpPr>
        <p:spPr>
          <a:xfrm>
            <a:off x="689108" y="1875964"/>
            <a:ext cx="10684042" cy="575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CD595D-405F-494C-AF56-25263C56DBB1}"/>
              </a:ext>
            </a:extLst>
          </p:cNvPr>
          <p:cNvSpPr/>
          <p:nvPr/>
        </p:nvSpPr>
        <p:spPr>
          <a:xfrm>
            <a:off x="689107" y="2446260"/>
            <a:ext cx="10684043" cy="1770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6914F6-A4C3-415B-9D6D-A1925F4731AC}"/>
              </a:ext>
            </a:extLst>
          </p:cNvPr>
          <p:cNvSpPr/>
          <p:nvPr/>
        </p:nvSpPr>
        <p:spPr>
          <a:xfrm>
            <a:off x="795131" y="1539479"/>
            <a:ext cx="2093843" cy="1298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ROOM TYPE 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753473-719A-45BB-A977-426C6D1A0654}"/>
              </a:ext>
            </a:extLst>
          </p:cNvPr>
          <p:cNvSpPr/>
          <p:nvPr/>
        </p:nvSpPr>
        <p:spPr>
          <a:xfrm>
            <a:off x="691897" y="2615296"/>
            <a:ext cx="10681253" cy="60407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8F07E7-FAD3-4065-B7BD-80E3508CFCA8}"/>
              </a:ext>
            </a:extLst>
          </p:cNvPr>
          <p:cNvSpPr/>
          <p:nvPr/>
        </p:nvSpPr>
        <p:spPr>
          <a:xfrm>
            <a:off x="632370" y="2274854"/>
            <a:ext cx="1425942" cy="896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Standard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C7FDC4-F116-472D-8C4D-81C7CDC984C1}"/>
              </a:ext>
            </a:extLst>
          </p:cNvPr>
          <p:cNvSpPr/>
          <p:nvPr/>
        </p:nvSpPr>
        <p:spPr>
          <a:xfrm>
            <a:off x="619846" y="2786080"/>
            <a:ext cx="734323" cy="403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Base: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ACF3FA-B077-4B93-8598-2835C7F00D71}"/>
              </a:ext>
            </a:extLst>
          </p:cNvPr>
          <p:cNvSpPr/>
          <p:nvPr/>
        </p:nvSpPr>
        <p:spPr>
          <a:xfrm>
            <a:off x="1203122" y="2881429"/>
            <a:ext cx="410135" cy="247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8D8F167-5FE6-4783-BFCD-982B03CED0C8}"/>
              </a:ext>
            </a:extLst>
          </p:cNvPr>
          <p:cNvSpPr/>
          <p:nvPr/>
        </p:nvSpPr>
        <p:spPr>
          <a:xfrm rot="10800000">
            <a:off x="1514620" y="2964263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3546D4-A132-4BB9-BB31-3FB76FA07098}"/>
              </a:ext>
            </a:extLst>
          </p:cNvPr>
          <p:cNvSpPr/>
          <p:nvPr/>
        </p:nvSpPr>
        <p:spPr>
          <a:xfrm>
            <a:off x="1501022" y="2799331"/>
            <a:ext cx="734323" cy="403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Max: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7C2544-ADD3-4F97-9728-90C76AD342B7}"/>
              </a:ext>
            </a:extLst>
          </p:cNvPr>
          <p:cNvSpPr/>
          <p:nvPr/>
        </p:nvSpPr>
        <p:spPr>
          <a:xfrm>
            <a:off x="2071802" y="2868177"/>
            <a:ext cx="410135" cy="247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67A5325-C54A-4C8B-9636-1F0A497A81C1}"/>
              </a:ext>
            </a:extLst>
          </p:cNvPr>
          <p:cNvSpPr/>
          <p:nvPr/>
        </p:nvSpPr>
        <p:spPr>
          <a:xfrm rot="10800000">
            <a:off x="2383300" y="2970400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7A251-EB22-4E6F-A7CB-121D9CF22751}"/>
              </a:ext>
            </a:extLst>
          </p:cNvPr>
          <p:cNvSpPr/>
          <p:nvPr/>
        </p:nvSpPr>
        <p:spPr>
          <a:xfrm>
            <a:off x="2377212" y="2777026"/>
            <a:ext cx="850363" cy="403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Ex. Bed: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A53F6A-A85E-43BC-A5FB-DCDA72BC5462}"/>
              </a:ext>
            </a:extLst>
          </p:cNvPr>
          <p:cNvSpPr/>
          <p:nvPr/>
        </p:nvSpPr>
        <p:spPr>
          <a:xfrm>
            <a:off x="3107119" y="2857840"/>
            <a:ext cx="410135" cy="247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DBABDA4-34F2-45EE-96B2-093BDF2BD3CC}"/>
              </a:ext>
            </a:extLst>
          </p:cNvPr>
          <p:cNvSpPr/>
          <p:nvPr/>
        </p:nvSpPr>
        <p:spPr>
          <a:xfrm rot="10800000">
            <a:off x="3394871" y="2935756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E998D0-DA7F-4C2A-A13C-893E2F9955BB}"/>
              </a:ext>
            </a:extLst>
          </p:cNvPr>
          <p:cNvSpPr/>
          <p:nvPr/>
        </p:nvSpPr>
        <p:spPr>
          <a:xfrm>
            <a:off x="3677264" y="1672082"/>
            <a:ext cx="1181304" cy="106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BASE PRICE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F231EF-212C-4FA7-BBA5-21B0D263BF14}"/>
              </a:ext>
            </a:extLst>
          </p:cNvPr>
          <p:cNvSpPr/>
          <p:nvPr/>
        </p:nvSpPr>
        <p:spPr>
          <a:xfrm>
            <a:off x="3571130" y="2647469"/>
            <a:ext cx="641890" cy="423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Ksh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2780F4-9D9C-4231-BD94-E8F09926BEF4}"/>
              </a:ext>
            </a:extLst>
          </p:cNvPr>
          <p:cNvSpPr/>
          <p:nvPr/>
        </p:nvSpPr>
        <p:spPr>
          <a:xfrm>
            <a:off x="4146785" y="2747673"/>
            <a:ext cx="673861" cy="266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355222-16EE-430B-A585-B603BCF20F0D}"/>
              </a:ext>
            </a:extLst>
          </p:cNvPr>
          <p:cNvSpPr/>
          <p:nvPr/>
        </p:nvSpPr>
        <p:spPr>
          <a:xfrm>
            <a:off x="4703154" y="1917622"/>
            <a:ext cx="1949437" cy="604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EXTRA PERSON CHANGE</a:t>
            </a:r>
          </a:p>
          <a:p>
            <a:pPr algn="ctr"/>
            <a:r>
              <a:rPr lang="en-US" sz="1050" i="1" dirty="0"/>
              <a:t>(PER PERSON)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B68BC8-4451-4505-B194-67815BA55358}"/>
              </a:ext>
            </a:extLst>
          </p:cNvPr>
          <p:cNvSpPr/>
          <p:nvPr/>
        </p:nvSpPr>
        <p:spPr>
          <a:xfrm>
            <a:off x="4970566" y="2659696"/>
            <a:ext cx="641890" cy="423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Ksh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948427-189E-4C01-950A-96381F44E291}"/>
              </a:ext>
            </a:extLst>
          </p:cNvPr>
          <p:cNvSpPr/>
          <p:nvPr/>
        </p:nvSpPr>
        <p:spPr>
          <a:xfrm>
            <a:off x="5546221" y="2746648"/>
            <a:ext cx="673861" cy="266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597CE1-9462-4826-8552-256E2441AED9}"/>
              </a:ext>
            </a:extLst>
          </p:cNvPr>
          <p:cNvSpPr/>
          <p:nvPr/>
        </p:nvSpPr>
        <p:spPr>
          <a:xfrm>
            <a:off x="6373368" y="2664844"/>
            <a:ext cx="641890" cy="423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Ksh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2CB9AC-1F33-411C-B0F1-C598F9E2B848}"/>
              </a:ext>
            </a:extLst>
          </p:cNvPr>
          <p:cNvSpPr/>
          <p:nvPr/>
        </p:nvSpPr>
        <p:spPr>
          <a:xfrm>
            <a:off x="6962275" y="2751796"/>
            <a:ext cx="673861" cy="266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6D6749-9414-47DF-A623-BA028881AC9F}"/>
              </a:ext>
            </a:extLst>
          </p:cNvPr>
          <p:cNvSpPr/>
          <p:nvPr/>
        </p:nvSpPr>
        <p:spPr>
          <a:xfrm>
            <a:off x="6148084" y="1922971"/>
            <a:ext cx="1949437" cy="604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EXTRA BED CHANGE</a:t>
            </a:r>
          </a:p>
          <a:p>
            <a:pPr algn="ctr"/>
            <a:r>
              <a:rPr lang="en-US" sz="1050" i="1" dirty="0"/>
              <a:t>(PER PERSON)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E769FC7-132E-4AF9-B193-F7F018429EB3}"/>
              </a:ext>
            </a:extLst>
          </p:cNvPr>
          <p:cNvSpPr/>
          <p:nvPr/>
        </p:nvSpPr>
        <p:spPr>
          <a:xfrm>
            <a:off x="7648072" y="1906320"/>
            <a:ext cx="1949437" cy="604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NO. OF ROOMS</a:t>
            </a:r>
          </a:p>
          <a:p>
            <a:pPr algn="ctr"/>
            <a:r>
              <a:rPr lang="en-US" sz="1050" i="1" dirty="0"/>
              <a:t>(PER BED)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806784-EAF1-442F-8D5A-A84A9A588E31}"/>
              </a:ext>
            </a:extLst>
          </p:cNvPr>
          <p:cNvSpPr/>
          <p:nvPr/>
        </p:nvSpPr>
        <p:spPr>
          <a:xfrm>
            <a:off x="8330088" y="2743875"/>
            <a:ext cx="673861" cy="266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95EED16-0616-4B56-BF79-8ABB5E56E052}"/>
              </a:ext>
            </a:extLst>
          </p:cNvPr>
          <p:cNvSpPr/>
          <p:nvPr/>
        </p:nvSpPr>
        <p:spPr>
          <a:xfrm>
            <a:off x="8861830" y="1898575"/>
            <a:ext cx="1949437" cy="604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NO. OF ROOMS</a:t>
            </a:r>
          </a:p>
          <a:p>
            <a:pPr algn="ctr"/>
            <a:r>
              <a:rPr lang="en-US" sz="1050" i="1" dirty="0"/>
              <a:t>LEFT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45C4A9-08DF-4B7E-87F8-7D6F84F9542E}"/>
              </a:ext>
            </a:extLst>
          </p:cNvPr>
          <p:cNvSpPr/>
          <p:nvPr/>
        </p:nvSpPr>
        <p:spPr>
          <a:xfrm>
            <a:off x="9502361" y="2768085"/>
            <a:ext cx="673861" cy="266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pic>
        <p:nvPicPr>
          <p:cNvPr id="52" name="Picture 2" descr="Related image">
            <a:extLst>
              <a:ext uri="{FF2B5EF4-FFF2-40B4-BE49-F238E27FC236}">
                <a16:creationId xmlns:a16="http://schemas.microsoft.com/office/drawing/2014/main" id="{E5F7B3F6-9E66-4CCE-BB4C-082A5C80E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957" y="2644148"/>
            <a:ext cx="452051" cy="45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CE251D1-F146-4CBF-95E0-A6A5E237E123}"/>
              </a:ext>
            </a:extLst>
          </p:cNvPr>
          <p:cNvSpPr/>
          <p:nvPr/>
        </p:nvSpPr>
        <p:spPr>
          <a:xfrm>
            <a:off x="682484" y="3225731"/>
            <a:ext cx="10703918" cy="1933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437610-D195-4519-AC7B-740214AC9895}"/>
              </a:ext>
            </a:extLst>
          </p:cNvPr>
          <p:cNvSpPr/>
          <p:nvPr/>
        </p:nvSpPr>
        <p:spPr>
          <a:xfrm>
            <a:off x="672021" y="3403801"/>
            <a:ext cx="10681253" cy="60407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5074F7ED-7545-45E6-B085-7856EECCFBA5}"/>
              </a:ext>
            </a:extLst>
          </p:cNvPr>
          <p:cNvSpPr/>
          <p:nvPr/>
        </p:nvSpPr>
        <p:spPr>
          <a:xfrm rot="10800000">
            <a:off x="1534500" y="3726260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0E49D403-4BE3-4FB1-AAD2-4B671C881BBF}"/>
              </a:ext>
            </a:extLst>
          </p:cNvPr>
          <p:cNvSpPr/>
          <p:nvPr/>
        </p:nvSpPr>
        <p:spPr>
          <a:xfrm rot="10800000">
            <a:off x="2416432" y="3679389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F50E26C-E399-4E58-9D70-7B56D9C77111}"/>
              </a:ext>
            </a:extLst>
          </p:cNvPr>
          <p:cNvSpPr/>
          <p:nvPr/>
        </p:nvSpPr>
        <p:spPr>
          <a:xfrm rot="10800000">
            <a:off x="3432598" y="3676910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3B56E5D-3234-43C9-B082-E15D072092D7}"/>
              </a:ext>
            </a:extLst>
          </p:cNvPr>
          <p:cNvSpPr/>
          <p:nvPr/>
        </p:nvSpPr>
        <p:spPr>
          <a:xfrm>
            <a:off x="4143157" y="3534777"/>
            <a:ext cx="673861" cy="266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FB01A61-D72E-4EF9-9A30-FE13AF7F6E70}"/>
              </a:ext>
            </a:extLst>
          </p:cNvPr>
          <p:cNvSpPr/>
          <p:nvPr/>
        </p:nvSpPr>
        <p:spPr>
          <a:xfrm>
            <a:off x="5579353" y="3513512"/>
            <a:ext cx="673861" cy="266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0686AA4-A1D0-426A-8919-4414D850C48D}"/>
              </a:ext>
            </a:extLst>
          </p:cNvPr>
          <p:cNvSpPr/>
          <p:nvPr/>
        </p:nvSpPr>
        <p:spPr>
          <a:xfrm>
            <a:off x="6995407" y="3520520"/>
            <a:ext cx="673861" cy="266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25BF84D-7ADB-49B8-A89E-C6BCC7129BC8}"/>
              </a:ext>
            </a:extLst>
          </p:cNvPr>
          <p:cNvSpPr/>
          <p:nvPr/>
        </p:nvSpPr>
        <p:spPr>
          <a:xfrm>
            <a:off x="8349968" y="3545628"/>
            <a:ext cx="673861" cy="266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3B2FED-DED1-49B8-B4DB-0FE1E9108253}"/>
              </a:ext>
            </a:extLst>
          </p:cNvPr>
          <p:cNvSpPr/>
          <p:nvPr/>
        </p:nvSpPr>
        <p:spPr>
          <a:xfrm>
            <a:off x="9535493" y="3556586"/>
            <a:ext cx="673861" cy="266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D69021F-5A01-461A-B9F4-3209B992EC48}"/>
              </a:ext>
            </a:extLst>
          </p:cNvPr>
          <p:cNvSpPr/>
          <p:nvPr/>
        </p:nvSpPr>
        <p:spPr>
          <a:xfrm>
            <a:off x="613222" y="3548077"/>
            <a:ext cx="734323" cy="403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Base: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8847053-5AA6-458E-BFAB-D0106186BD30}"/>
              </a:ext>
            </a:extLst>
          </p:cNvPr>
          <p:cNvSpPr/>
          <p:nvPr/>
        </p:nvSpPr>
        <p:spPr>
          <a:xfrm>
            <a:off x="1507117" y="3554803"/>
            <a:ext cx="734323" cy="403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Max: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766A390-AF93-4AE5-A9A3-8054137EC117}"/>
              </a:ext>
            </a:extLst>
          </p:cNvPr>
          <p:cNvSpPr/>
          <p:nvPr/>
        </p:nvSpPr>
        <p:spPr>
          <a:xfrm>
            <a:off x="2397092" y="3532498"/>
            <a:ext cx="850363" cy="403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Ex. Bed: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210BD17-3664-476B-95BB-A2292CDB0B17}"/>
              </a:ext>
            </a:extLst>
          </p:cNvPr>
          <p:cNvSpPr/>
          <p:nvPr/>
        </p:nvSpPr>
        <p:spPr>
          <a:xfrm>
            <a:off x="554357" y="3062825"/>
            <a:ext cx="1425942" cy="896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Deluxe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4496BC6-6D5D-4CBA-B1D2-170B2B4E807B}"/>
              </a:ext>
            </a:extLst>
          </p:cNvPr>
          <p:cNvSpPr/>
          <p:nvPr/>
        </p:nvSpPr>
        <p:spPr>
          <a:xfrm>
            <a:off x="1223001" y="3630176"/>
            <a:ext cx="410135" cy="247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955680E-75FB-4A5A-8333-BB1F3475248C}"/>
              </a:ext>
            </a:extLst>
          </p:cNvPr>
          <p:cNvSpPr/>
          <p:nvPr/>
        </p:nvSpPr>
        <p:spPr>
          <a:xfrm>
            <a:off x="2095171" y="3623086"/>
            <a:ext cx="410135" cy="247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C34011F-018D-4736-B7D8-8429057DA973}"/>
              </a:ext>
            </a:extLst>
          </p:cNvPr>
          <p:cNvSpPr/>
          <p:nvPr/>
        </p:nvSpPr>
        <p:spPr>
          <a:xfrm>
            <a:off x="3138985" y="3614538"/>
            <a:ext cx="410135" cy="247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BA8869B-63D7-442C-9BA7-B75D903B4203}"/>
              </a:ext>
            </a:extLst>
          </p:cNvPr>
          <p:cNvSpPr/>
          <p:nvPr/>
        </p:nvSpPr>
        <p:spPr>
          <a:xfrm>
            <a:off x="3565076" y="3488082"/>
            <a:ext cx="641890" cy="423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Ksh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751CEE8-39F8-4F5F-A022-9DA21E26A5F3}"/>
              </a:ext>
            </a:extLst>
          </p:cNvPr>
          <p:cNvSpPr/>
          <p:nvPr/>
        </p:nvSpPr>
        <p:spPr>
          <a:xfrm>
            <a:off x="4962747" y="3425422"/>
            <a:ext cx="641890" cy="423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Ksh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5F98AF9-8D2A-43C6-8E29-5F6E7F503FAE}"/>
              </a:ext>
            </a:extLst>
          </p:cNvPr>
          <p:cNvSpPr/>
          <p:nvPr/>
        </p:nvSpPr>
        <p:spPr>
          <a:xfrm>
            <a:off x="6402473" y="3424387"/>
            <a:ext cx="641890" cy="423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Ksh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96" name="Picture 2" descr="Related image">
            <a:extLst>
              <a:ext uri="{FF2B5EF4-FFF2-40B4-BE49-F238E27FC236}">
                <a16:creationId xmlns:a16="http://schemas.microsoft.com/office/drawing/2014/main" id="{22A3AD5C-5B00-43CB-9522-9C3AE097E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6037" y="3433158"/>
            <a:ext cx="452051" cy="45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054F35AE-EB13-49DE-A17B-6605AAB4D6C5}"/>
              </a:ext>
            </a:extLst>
          </p:cNvPr>
          <p:cNvSpPr/>
          <p:nvPr/>
        </p:nvSpPr>
        <p:spPr>
          <a:xfrm>
            <a:off x="675860" y="4014238"/>
            <a:ext cx="10703918" cy="1933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4B0D0-1933-4D7C-BA2D-EEAC38852BFA}"/>
              </a:ext>
            </a:extLst>
          </p:cNvPr>
          <p:cNvSpPr/>
          <p:nvPr/>
        </p:nvSpPr>
        <p:spPr>
          <a:xfrm>
            <a:off x="678647" y="4204746"/>
            <a:ext cx="10681253" cy="60407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E98E423-B86E-40A2-B3FF-4B90170B63FA}"/>
              </a:ext>
            </a:extLst>
          </p:cNvPr>
          <p:cNvCxnSpPr>
            <a:cxnSpLocks/>
          </p:cNvCxnSpPr>
          <p:nvPr/>
        </p:nvCxnSpPr>
        <p:spPr>
          <a:xfrm>
            <a:off x="3627530" y="1874520"/>
            <a:ext cx="0" cy="296161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E38BA34-50DA-4A96-978F-C0DEC10B82D3}"/>
              </a:ext>
            </a:extLst>
          </p:cNvPr>
          <p:cNvCxnSpPr>
            <a:cxnSpLocks/>
          </p:cNvCxnSpPr>
          <p:nvPr/>
        </p:nvCxnSpPr>
        <p:spPr>
          <a:xfrm>
            <a:off x="4885549" y="1885769"/>
            <a:ext cx="0" cy="295036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20ED08D-82CD-4B2D-B734-41171DE72D0D}"/>
              </a:ext>
            </a:extLst>
          </p:cNvPr>
          <p:cNvCxnSpPr>
            <a:cxnSpLocks/>
          </p:cNvCxnSpPr>
          <p:nvPr/>
        </p:nvCxnSpPr>
        <p:spPr>
          <a:xfrm>
            <a:off x="6400075" y="1890881"/>
            <a:ext cx="0" cy="294525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F43FE43-26CB-4C98-A740-78515279F170}"/>
              </a:ext>
            </a:extLst>
          </p:cNvPr>
          <p:cNvCxnSpPr>
            <a:cxnSpLocks/>
          </p:cNvCxnSpPr>
          <p:nvPr/>
        </p:nvCxnSpPr>
        <p:spPr>
          <a:xfrm>
            <a:off x="7915832" y="1911087"/>
            <a:ext cx="0" cy="292505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AE1444F-D392-4703-AF42-08B626DEC224}"/>
              </a:ext>
            </a:extLst>
          </p:cNvPr>
          <p:cNvCxnSpPr>
            <a:cxnSpLocks/>
          </p:cNvCxnSpPr>
          <p:nvPr/>
        </p:nvCxnSpPr>
        <p:spPr>
          <a:xfrm>
            <a:off x="9268965" y="1873395"/>
            <a:ext cx="0" cy="296274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29734E2-17AA-4CE8-908D-A5D6B1C28622}"/>
              </a:ext>
            </a:extLst>
          </p:cNvPr>
          <p:cNvCxnSpPr>
            <a:cxnSpLocks/>
          </p:cNvCxnSpPr>
          <p:nvPr/>
        </p:nvCxnSpPr>
        <p:spPr>
          <a:xfrm>
            <a:off x="10386602" y="1876501"/>
            <a:ext cx="0" cy="29596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2" name="Picture 2" descr="Related image">
            <a:extLst>
              <a:ext uri="{FF2B5EF4-FFF2-40B4-BE49-F238E27FC236}">
                <a16:creationId xmlns:a16="http://schemas.microsoft.com/office/drawing/2014/main" id="{2A1316DD-5703-4277-BF97-23631C45D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663" y="4287925"/>
            <a:ext cx="452051" cy="45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71CC1EC2-4286-4D4F-BBDD-298E21148763}"/>
              </a:ext>
            </a:extLst>
          </p:cNvPr>
          <p:cNvSpPr/>
          <p:nvPr/>
        </p:nvSpPr>
        <p:spPr>
          <a:xfrm>
            <a:off x="4803228" y="5257996"/>
            <a:ext cx="1749288" cy="6493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F8A648D-BB6E-4D72-B4B9-0A99C95516C9}"/>
              </a:ext>
            </a:extLst>
          </p:cNvPr>
          <p:cNvSpPr/>
          <p:nvPr/>
        </p:nvSpPr>
        <p:spPr>
          <a:xfrm>
            <a:off x="600741" y="3957348"/>
            <a:ext cx="1425942" cy="896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Luxury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321566B-1A70-4A30-9919-41F68B44B7D3}"/>
              </a:ext>
            </a:extLst>
          </p:cNvPr>
          <p:cNvSpPr/>
          <p:nvPr/>
        </p:nvSpPr>
        <p:spPr>
          <a:xfrm>
            <a:off x="4163037" y="4376290"/>
            <a:ext cx="673861" cy="266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8C1370F-52B4-4C77-A7C1-38167C2BC01F}"/>
              </a:ext>
            </a:extLst>
          </p:cNvPr>
          <p:cNvSpPr/>
          <p:nvPr/>
        </p:nvSpPr>
        <p:spPr>
          <a:xfrm>
            <a:off x="5599233" y="4355025"/>
            <a:ext cx="673861" cy="266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495458E-9A87-454E-9274-0F7DCCA14DCA}"/>
              </a:ext>
            </a:extLst>
          </p:cNvPr>
          <p:cNvSpPr/>
          <p:nvPr/>
        </p:nvSpPr>
        <p:spPr>
          <a:xfrm>
            <a:off x="7015287" y="4362033"/>
            <a:ext cx="673861" cy="266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53F6355-6D6E-4AFD-9636-457C5681524A}"/>
              </a:ext>
            </a:extLst>
          </p:cNvPr>
          <p:cNvSpPr/>
          <p:nvPr/>
        </p:nvSpPr>
        <p:spPr>
          <a:xfrm>
            <a:off x="8369848" y="4387141"/>
            <a:ext cx="673861" cy="266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313B126-B1D1-4E8F-ABD5-9D39665D788B}"/>
              </a:ext>
            </a:extLst>
          </p:cNvPr>
          <p:cNvSpPr/>
          <p:nvPr/>
        </p:nvSpPr>
        <p:spPr>
          <a:xfrm>
            <a:off x="9555373" y="4398099"/>
            <a:ext cx="673861" cy="266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7A87F0A-0257-4258-83D7-15F864217D33}"/>
              </a:ext>
            </a:extLst>
          </p:cNvPr>
          <p:cNvSpPr/>
          <p:nvPr/>
        </p:nvSpPr>
        <p:spPr>
          <a:xfrm>
            <a:off x="3584956" y="4329595"/>
            <a:ext cx="641890" cy="423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Ksh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9C19F3E-5629-4FD3-8FDF-F10DF8BD6BEA}"/>
              </a:ext>
            </a:extLst>
          </p:cNvPr>
          <p:cNvSpPr/>
          <p:nvPr/>
        </p:nvSpPr>
        <p:spPr>
          <a:xfrm>
            <a:off x="4982627" y="4266935"/>
            <a:ext cx="641890" cy="423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Ksh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9486B8B-1B4C-4120-B8AF-9952E9CE6995}"/>
              </a:ext>
            </a:extLst>
          </p:cNvPr>
          <p:cNvSpPr/>
          <p:nvPr/>
        </p:nvSpPr>
        <p:spPr>
          <a:xfrm>
            <a:off x="6422353" y="4265900"/>
            <a:ext cx="641890" cy="423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Ksh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55664B5-5C0A-48FD-9A08-3FB75BA5F724}"/>
              </a:ext>
            </a:extLst>
          </p:cNvPr>
          <p:cNvSpPr/>
          <p:nvPr/>
        </p:nvSpPr>
        <p:spPr>
          <a:xfrm>
            <a:off x="634329" y="4389790"/>
            <a:ext cx="734323" cy="403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Base: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AC8389E-4A26-445B-B5A6-0A9D00C2B2B0}"/>
              </a:ext>
            </a:extLst>
          </p:cNvPr>
          <p:cNvSpPr/>
          <p:nvPr/>
        </p:nvSpPr>
        <p:spPr>
          <a:xfrm>
            <a:off x="1476642" y="4391827"/>
            <a:ext cx="734323" cy="403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Max: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D7159D2-B880-4958-93FA-DC93E3B6904C}"/>
              </a:ext>
            </a:extLst>
          </p:cNvPr>
          <p:cNvSpPr/>
          <p:nvPr/>
        </p:nvSpPr>
        <p:spPr>
          <a:xfrm>
            <a:off x="2399444" y="4397656"/>
            <a:ext cx="850363" cy="403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Ex. Bed:</a:t>
            </a: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33C8D890-81B5-4459-9DA3-7A6FDB4928BF}"/>
              </a:ext>
            </a:extLst>
          </p:cNvPr>
          <p:cNvSpPr/>
          <p:nvPr/>
        </p:nvSpPr>
        <p:spPr>
          <a:xfrm rot="10800000">
            <a:off x="1518090" y="4591423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708A2481-5CC0-42A8-BA0D-CCB8B3FC3B10}"/>
              </a:ext>
            </a:extLst>
          </p:cNvPr>
          <p:cNvSpPr/>
          <p:nvPr/>
        </p:nvSpPr>
        <p:spPr>
          <a:xfrm rot="10800000">
            <a:off x="2400022" y="4544552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>
            <a:extLst>
              <a:ext uri="{FF2B5EF4-FFF2-40B4-BE49-F238E27FC236}">
                <a16:creationId xmlns:a16="http://schemas.microsoft.com/office/drawing/2014/main" id="{E2060689-04CD-40E1-AABD-61E03BF6A4B8}"/>
              </a:ext>
            </a:extLst>
          </p:cNvPr>
          <p:cNvSpPr/>
          <p:nvPr/>
        </p:nvSpPr>
        <p:spPr>
          <a:xfrm rot="10800000">
            <a:off x="3416188" y="4542073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E4D79C5-6DB5-4A34-BB17-1A58054ACB59}"/>
              </a:ext>
            </a:extLst>
          </p:cNvPr>
          <p:cNvSpPr/>
          <p:nvPr/>
        </p:nvSpPr>
        <p:spPr>
          <a:xfrm>
            <a:off x="1206591" y="4495339"/>
            <a:ext cx="410135" cy="247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88439E4-9322-4B07-ACB7-EF85EE02CA8B}"/>
              </a:ext>
            </a:extLst>
          </p:cNvPr>
          <p:cNvSpPr/>
          <p:nvPr/>
        </p:nvSpPr>
        <p:spPr>
          <a:xfrm>
            <a:off x="2078761" y="4488249"/>
            <a:ext cx="410135" cy="247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C0BF584-D979-41CA-81BB-C2FFFE6334B0}"/>
              </a:ext>
            </a:extLst>
          </p:cNvPr>
          <p:cNvSpPr/>
          <p:nvPr/>
        </p:nvSpPr>
        <p:spPr>
          <a:xfrm>
            <a:off x="3122575" y="4479701"/>
            <a:ext cx="410135" cy="247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B158EA8-C902-4AD5-9BE8-3C7B92D5AAAC}"/>
              </a:ext>
            </a:extLst>
          </p:cNvPr>
          <p:cNvSpPr/>
          <p:nvPr/>
        </p:nvSpPr>
        <p:spPr>
          <a:xfrm>
            <a:off x="697069" y="4990842"/>
            <a:ext cx="2063715" cy="4735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Add Room Type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158568C-5276-4BAA-92A0-C0E41A087D21}"/>
              </a:ext>
            </a:extLst>
          </p:cNvPr>
          <p:cNvSpPr/>
          <p:nvPr/>
        </p:nvSpPr>
        <p:spPr>
          <a:xfrm>
            <a:off x="2284051" y="115363"/>
            <a:ext cx="768626" cy="281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8FCD51A-7692-43CA-83E5-7CD24A566EE7}"/>
              </a:ext>
            </a:extLst>
          </p:cNvPr>
          <p:cNvSpPr/>
          <p:nvPr/>
        </p:nvSpPr>
        <p:spPr>
          <a:xfrm>
            <a:off x="2854630" y="59693"/>
            <a:ext cx="768626" cy="363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Gift Shop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D67626A-2E73-45A5-A2EF-A9BFA6A7EC17}"/>
              </a:ext>
            </a:extLst>
          </p:cNvPr>
          <p:cNvSpPr/>
          <p:nvPr/>
        </p:nvSpPr>
        <p:spPr>
          <a:xfrm>
            <a:off x="3623255" y="61928"/>
            <a:ext cx="943511" cy="363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F7BCC73-027D-4284-8BAE-5E6A4545AD08}"/>
              </a:ext>
            </a:extLst>
          </p:cNvPr>
          <p:cNvSpPr/>
          <p:nvPr/>
        </p:nvSpPr>
        <p:spPr>
          <a:xfrm>
            <a:off x="4518858" y="54041"/>
            <a:ext cx="923531" cy="363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EACA713-52CA-4FF4-80CC-4123674DB32E}"/>
              </a:ext>
            </a:extLst>
          </p:cNvPr>
          <p:cNvSpPr/>
          <p:nvPr/>
        </p:nvSpPr>
        <p:spPr>
          <a:xfrm>
            <a:off x="1539362" y="63037"/>
            <a:ext cx="923530" cy="421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 desk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4B97121-D5BD-4F6B-BF25-C9E257A29D62}"/>
              </a:ext>
            </a:extLst>
          </p:cNvPr>
          <p:cNvSpPr/>
          <p:nvPr/>
        </p:nvSpPr>
        <p:spPr>
          <a:xfrm>
            <a:off x="702363" y="5937371"/>
            <a:ext cx="1311966" cy="436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70835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4512C3-9790-4A0A-8D8E-08A6A6EA2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" y="314036"/>
            <a:ext cx="12192000" cy="59364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10631B-597B-49E9-AF6C-646FF5B8FCDC}"/>
              </a:ext>
            </a:extLst>
          </p:cNvPr>
          <p:cNvSpPr/>
          <p:nvPr/>
        </p:nvSpPr>
        <p:spPr>
          <a:xfrm>
            <a:off x="9201" y="316013"/>
            <a:ext cx="1346886" cy="676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8D3414F-3EE0-4651-AFDB-90692D738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697521"/>
              </p:ext>
            </p:extLst>
          </p:nvPr>
        </p:nvGraphicFramePr>
        <p:xfrm>
          <a:off x="1543784" y="1357390"/>
          <a:ext cx="10666620" cy="5901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2590">
                  <a:extLst>
                    <a:ext uri="{9D8B030D-6E8A-4147-A177-3AD203B41FA5}">
                      <a16:colId xmlns:a16="http://schemas.microsoft.com/office/drawing/2014/main" val="2973512662"/>
                    </a:ext>
                  </a:extLst>
                </a:gridCol>
                <a:gridCol w="592590">
                  <a:extLst>
                    <a:ext uri="{9D8B030D-6E8A-4147-A177-3AD203B41FA5}">
                      <a16:colId xmlns:a16="http://schemas.microsoft.com/office/drawing/2014/main" val="3320935935"/>
                    </a:ext>
                  </a:extLst>
                </a:gridCol>
                <a:gridCol w="592590">
                  <a:extLst>
                    <a:ext uri="{9D8B030D-6E8A-4147-A177-3AD203B41FA5}">
                      <a16:colId xmlns:a16="http://schemas.microsoft.com/office/drawing/2014/main" val="1072098274"/>
                    </a:ext>
                  </a:extLst>
                </a:gridCol>
                <a:gridCol w="592590">
                  <a:extLst>
                    <a:ext uri="{9D8B030D-6E8A-4147-A177-3AD203B41FA5}">
                      <a16:colId xmlns:a16="http://schemas.microsoft.com/office/drawing/2014/main" val="529890825"/>
                    </a:ext>
                  </a:extLst>
                </a:gridCol>
                <a:gridCol w="592590">
                  <a:extLst>
                    <a:ext uri="{9D8B030D-6E8A-4147-A177-3AD203B41FA5}">
                      <a16:colId xmlns:a16="http://schemas.microsoft.com/office/drawing/2014/main" val="759864300"/>
                    </a:ext>
                  </a:extLst>
                </a:gridCol>
                <a:gridCol w="592590">
                  <a:extLst>
                    <a:ext uri="{9D8B030D-6E8A-4147-A177-3AD203B41FA5}">
                      <a16:colId xmlns:a16="http://schemas.microsoft.com/office/drawing/2014/main" val="288459488"/>
                    </a:ext>
                  </a:extLst>
                </a:gridCol>
                <a:gridCol w="592590">
                  <a:extLst>
                    <a:ext uri="{9D8B030D-6E8A-4147-A177-3AD203B41FA5}">
                      <a16:colId xmlns:a16="http://schemas.microsoft.com/office/drawing/2014/main" val="3323610490"/>
                    </a:ext>
                  </a:extLst>
                </a:gridCol>
                <a:gridCol w="592590">
                  <a:extLst>
                    <a:ext uri="{9D8B030D-6E8A-4147-A177-3AD203B41FA5}">
                      <a16:colId xmlns:a16="http://schemas.microsoft.com/office/drawing/2014/main" val="633530163"/>
                    </a:ext>
                  </a:extLst>
                </a:gridCol>
                <a:gridCol w="592590">
                  <a:extLst>
                    <a:ext uri="{9D8B030D-6E8A-4147-A177-3AD203B41FA5}">
                      <a16:colId xmlns:a16="http://schemas.microsoft.com/office/drawing/2014/main" val="2140445860"/>
                    </a:ext>
                  </a:extLst>
                </a:gridCol>
                <a:gridCol w="592590">
                  <a:extLst>
                    <a:ext uri="{9D8B030D-6E8A-4147-A177-3AD203B41FA5}">
                      <a16:colId xmlns:a16="http://schemas.microsoft.com/office/drawing/2014/main" val="3812079721"/>
                    </a:ext>
                  </a:extLst>
                </a:gridCol>
                <a:gridCol w="592590">
                  <a:extLst>
                    <a:ext uri="{9D8B030D-6E8A-4147-A177-3AD203B41FA5}">
                      <a16:colId xmlns:a16="http://schemas.microsoft.com/office/drawing/2014/main" val="2978615567"/>
                    </a:ext>
                  </a:extLst>
                </a:gridCol>
                <a:gridCol w="592590">
                  <a:extLst>
                    <a:ext uri="{9D8B030D-6E8A-4147-A177-3AD203B41FA5}">
                      <a16:colId xmlns:a16="http://schemas.microsoft.com/office/drawing/2014/main" val="2185435791"/>
                    </a:ext>
                  </a:extLst>
                </a:gridCol>
                <a:gridCol w="592590">
                  <a:extLst>
                    <a:ext uri="{9D8B030D-6E8A-4147-A177-3AD203B41FA5}">
                      <a16:colId xmlns:a16="http://schemas.microsoft.com/office/drawing/2014/main" val="1536769999"/>
                    </a:ext>
                  </a:extLst>
                </a:gridCol>
                <a:gridCol w="592590">
                  <a:extLst>
                    <a:ext uri="{9D8B030D-6E8A-4147-A177-3AD203B41FA5}">
                      <a16:colId xmlns:a16="http://schemas.microsoft.com/office/drawing/2014/main" val="1583181504"/>
                    </a:ext>
                  </a:extLst>
                </a:gridCol>
                <a:gridCol w="592590">
                  <a:extLst>
                    <a:ext uri="{9D8B030D-6E8A-4147-A177-3AD203B41FA5}">
                      <a16:colId xmlns:a16="http://schemas.microsoft.com/office/drawing/2014/main" val="4272912989"/>
                    </a:ext>
                  </a:extLst>
                </a:gridCol>
                <a:gridCol w="592590">
                  <a:extLst>
                    <a:ext uri="{9D8B030D-6E8A-4147-A177-3AD203B41FA5}">
                      <a16:colId xmlns:a16="http://schemas.microsoft.com/office/drawing/2014/main" val="347465120"/>
                    </a:ext>
                  </a:extLst>
                </a:gridCol>
                <a:gridCol w="592590">
                  <a:extLst>
                    <a:ext uri="{9D8B030D-6E8A-4147-A177-3AD203B41FA5}">
                      <a16:colId xmlns:a16="http://schemas.microsoft.com/office/drawing/2014/main" val="2178724660"/>
                    </a:ext>
                  </a:extLst>
                </a:gridCol>
                <a:gridCol w="592590">
                  <a:extLst>
                    <a:ext uri="{9D8B030D-6E8A-4147-A177-3AD203B41FA5}">
                      <a16:colId xmlns:a16="http://schemas.microsoft.com/office/drawing/2014/main" val="2261935757"/>
                    </a:ext>
                  </a:extLst>
                </a:gridCol>
              </a:tblGrid>
              <a:tr h="29507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767766"/>
                  </a:ext>
                </a:extLst>
              </a:tr>
              <a:tr h="295075">
                <a:tc>
                  <a:txBody>
                    <a:bodyPr/>
                    <a:lstStyle/>
                    <a:p>
                      <a:r>
                        <a:rPr lang="en-US" sz="1100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Thur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Thur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Thur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97322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67362D4-DBE4-48CA-8E72-A8F50B87BC82}"/>
              </a:ext>
            </a:extLst>
          </p:cNvPr>
          <p:cNvSpPr/>
          <p:nvPr/>
        </p:nvSpPr>
        <p:spPr>
          <a:xfrm>
            <a:off x="0" y="5817704"/>
            <a:ext cx="914400" cy="676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B25974-A5F3-46EC-A0E3-DDA6D0FE0B3A}"/>
              </a:ext>
            </a:extLst>
          </p:cNvPr>
          <p:cNvSpPr/>
          <p:nvPr/>
        </p:nvSpPr>
        <p:spPr>
          <a:xfrm>
            <a:off x="2284051" y="406910"/>
            <a:ext cx="768626" cy="281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0258B7-4994-444A-B535-6D9C00C46EF5}"/>
              </a:ext>
            </a:extLst>
          </p:cNvPr>
          <p:cNvSpPr/>
          <p:nvPr/>
        </p:nvSpPr>
        <p:spPr>
          <a:xfrm>
            <a:off x="2854630" y="377744"/>
            <a:ext cx="768626" cy="363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Gift 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A5FBC-25FC-452C-A118-30C5B3399FF8}"/>
              </a:ext>
            </a:extLst>
          </p:cNvPr>
          <p:cNvSpPr/>
          <p:nvPr/>
        </p:nvSpPr>
        <p:spPr>
          <a:xfrm>
            <a:off x="4072069" y="4293097"/>
            <a:ext cx="1152605" cy="1844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D130C-D151-418B-9A0F-705CE29E681D}"/>
              </a:ext>
            </a:extLst>
          </p:cNvPr>
          <p:cNvSpPr/>
          <p:nvPr/>
        </p:nvSpPr>
        <p:spPr>
          <a:xfrm>
            <a:off x="4349054" y="2392926"/>
            <a:ext cx="772468" cy="1844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BBAFC4-A90A-4614-904D-0D5821053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599" y="4484401"/>
            <a:ext cx="419100" cy="17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E50AEA-C67C-4A8F-8972-C92BB3296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519" y="4486470"/>
            <a:ext cx="419100" cy="1714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3DCCD76-E3E0-49BB-94CA-C4476FA08FB2}"/>
              </a:ext>
            </a:extLst>
          </p:cNvPr>
          <p:cNvSpPr/>
          <p:nvPr/>
        </p:nvSpPr>
        <p:spPr>
          <a:xfrm>
            <a:off x="3623255" y="379979"/>
            <a:ext cx="943511" cy="363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98466-D149-4768-AFE5-86E1FF1B8418}"/>
              </a:ext>
            </a:extLst>
          </p:cNvPr>
          <p:cNvSpPr/>
          <p:nvPr/>
        </p:nvSpPr>
        <p:spPr>
          <a:xfrm>
            <a:off x="4518858" y="372092"/>
            <a:ext cx="923531" cy="363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C9FF16-32FB-454E-B6A9-DD9D84495684}"/>
              </a:ext>
            </a:extLst>
          </p:cNvPr>
          <p:cNvSpPr/>
          <p:nvPr/>
        </p:nvSpPr>
        <p:spPr>
          <a:xfrm>
            <a:off x="4355095" y="5243781"/>
            <a:ext cx="1152605" cy="1844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F3738F-2AA3-4046-90D0-A81BA2607D59}"/>
              </a:ext>
            </a:extLst>
          </p:cNvPr>
          <p:cNvSpPr/>
          <p:nvPr/>
        </p:nvSpPr>
        <p:spPr>
          <a:xfrm>
            <a:off x="4209953" y="5446982"/>
            <a:ext cx="1152605" cy="1844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E871E7-D2F1-4079-86B2-A3E43C2E004F}"/>
              </a:ext>
            </a:extLst>
          </p:cNvPr>
          <p:cNvSpPr/>
          <p:nvPr/>
        </p:nvSpPr>
        <p:spPr>
          <a:xfrm>
            <a:off x="682644" y="6489610"/>
            <a:ext cx="772468" cy="1844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C5B5F0A-2338-49C0-A735-9A5F9936F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513" y="6509146"/>
            <a:ext cx="419100" cy="171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0E7E15-4E45-4BA5-B04C-C6D197FF7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573" y="6532958"/>
            <a:ext cx="733425" cy="1476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DF07314-4627-40B6-AB74-E685B5D84E45}"/>
              </a:ext>
            </a:extLst>
          </p:cNvPr>
          <p:cNvSpPr txBox="1"/>
          <p:nvPr/>
        </p:nvSpPr>
        <p:spPr>
          <a:xfrm>
            <a:off x="1431395" y="6397152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DA9479-B60C-4F93-B17B-E594EC2403FC}"/>
              </a:ext>
            </a:extLst>
          </p:cNvPr>
          <p:cNvSpPr txBox="1"/>
          <p:nvPr/>
        </p:nvSpPr>
        <p:spPr>
          <a:xfrm>
            <a:off x="3952433" y="639715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7A5EA6-36F0-45D4-AC64-84F790ECE731}"/>
              </a:ext>
            </a:extLst>
          </p:cNvPr>
          <p:cNvSpPr txBox="1"/>
          <p:nvPr/>
        </p:nvSpPr>
        <p:spPr>
          <a:xfrm>
            <a:off x="7804608" y="6410204"/>
            <a:ext cx="104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DA20A2-CC6B-4BDB-8F15-9B09E59F625B}"/>
              </a:ext>
            </a:extLst>
          </p:cNvPr>
          <p:cNvSpPr/>
          <p:nvPr/>
        </p:nvSpPr>
        <p:spPr>
          <a:xfrm>
            <a:off x="58056" y="3296759"/>
            <a:ext cx="1356087" cy="2712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B94F32-FB75-4D0C-8C22-7ACA27ED15FC}"/>
              </a:ext>
            </a:extLst>
          </p:cNvPr>
          <p:cNvSpPr/>
          <p:nvPr/>
        </p:nvSpPr>
        <p:spPr>
          <a:xfrm>
            <a:off x="1539362" y="341332"/>
            <a:ext cx="923530" cy="421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 desk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B60CE5-FEF4-41B3-9616-0050844C4D10}"/>
              </a:ext>
            </a:extLst>
          </p:cNvPr>
          <p:cNvSpPr/>
          <p:nvPr/>
        </p:nvSpPr>
        <p:spPr>
          <a:xfrm>
            <a:off x="10190922" y="340223"/>
            <a:ext cx="1991876" cy="43671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78C1ED-E5CD-4215-9A1F-67E5AC59D649}"/>
              </a:ext>
            </a:extLst>
          </p:cNvPr>
          <p:cNvSpPr/>
          <p:nvPr/>
        </p:nvSpPr>
        <p:spPr>
          <a:xfrm>
            <a:off x="48854" y="5512703"/>
            <a:ext cx="1002323" cy="23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43734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424F76-0ABE-47B2-A55D-5918FE877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0"/>
            <a:ext cx="12057143" cy="440952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BC6C632-12ED-4680-B6E2-713A6CE2A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11989"/>
              </p:ext>
            </p:extLst>
          </p:nvPr>
        </p:nvGraphicFramePr>
        <p:xfrm>
          <a:off x="2545492" y="3561721"/>
          <a:ext cx="9267567" cy="6855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67567">
                  <a:extLst>
                    <a:ext uri="{9D8B030D-6E8A-4147-A177-3AD203B41FA5}">
                      <a16:colId xmlns:a16="http://schemas.microsoft.com/office/drawing/2014/main" val="2468969082"/>
                    </a:ext>
                  </a:extLst>
                </a:gridCol>
              </a:tblGrid>
              <a:tr h="319788">
                <a:tc>
                  <a:txBody>
                    <a:bodyPr/>
                    <a:lstStyle/>
                    <a:p>
                      <a:r>
                        <a:rPr lang="en-US" sz="1400" dirty="0"/>
                        <a:t>#    Payment Type                  Amount Paid            Balance             Credit Card/ Cash            Room No.           Date              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832065"/>
                  </a:ext>
                </a:extLst>
              </a:tr>
              <a:tr h="3197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3109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1791A8C-7221-4BB2-ACAA-D0CD390CCE0D}"/>
              </a:ext>
            </a:extLst>
          </p:cNvPr>
          <p:cNvSpPr/>
          <p:nvPr/>
        </p:nvSpPr>
        <p:spPr>
          <a:xfrm>
            <a:off x="2545492" y="1878227"/>
            <a:ext cx="803189" cy="5931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5A1DC2-099B-4F6E-BFC0-6267453D231D}"/>
              </a:ext>
            </a:extLst>
          </p:cNvPr>
          <p:cNvSpPr/>
          <p:nvPr/>
        </p:nvSpPr>
        <p:spPr>
          <a:xfrm>
            <a:off x="4543167" y="1871129"/>
            <a:ext cx="803189" cy="5931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F4DD1A-061E-4A7F-81B8-A090102EEF61}"/>
              </a:ext>
            </a:extLst>
          </p:cNvPr>
          <p:cNvSpPr/>
          <p:nvPr/>
        </p:nvSpPr>
        <p:spPr>
          <a:xfrm>
            <a:off x="5523469" y="1908200"/>
            <a:ext cx="803189" cy="5931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67963C-1B40-40E7-9014-5A5889F6CAA9}"/>
              </a:ext>
            </a:extLst>
          </p:cNvPr>
          <p:cNvSpPr/>
          <p:nvPr/>
        </p:nvSpPr>
        <p:spPr>
          <a:xfrm>
            <a:off x="6503771" y="1908200"/>
            <a:ext cx="803189" cy="5931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6660CF-1D03-4B99-8F75-D14E439CB066}"/>
              </a:ext>
            </a:extLst>
          </p:cNvPr>
          <p:cNvSpPr/>
          <p:nvPr/>
        </p:nvSpPr>
        <p:spPr>
          <a:xfrm>
            <a:off x="7521144" y="1908200"/>
            <a:ext cx="803189" cy="5931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82CA8699-83E0-4DCA-89BE-C54DD60D3D9C}"/>
              </a:ext>
            </a:extLst>
          </p:cNvPr>
          <p:cNvSpPr/>
          <p:nvPr/>
        </p:nvSpPr>
        <p:spPr>
          <a:xfrm rot="5400000">
            <a:off x="11448039" y="2035886"/>
            <a:ext cx="609601" cy="321276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B89FF7-CE45-415E-8310-AE10D05B8AC8}"/>
              </a:ext>
            </a:extLst>
          </p:cNvPr>
          <p:cNvSpPr/>
          <p:nvPr/>
        </p:nvSpPr>
        <p:spPr>
          <a:xfrm>
            <a:off x="6314301" y="2656703"/>
            <a:ext cx="1804089" cy="2842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CDECF1-94B5-475A-BEA0-F03AEB03A4ED}"/>
              </a:ext>
            </a:extLst>
          </p:cNvPr>
          <p:cNvSpPr/>
          <p:nvPr/>
        </p:nvSpPr>
        <p:spPr>
          <a:xfrm>
            <a:off x="2458992" y="1396314"/>
            <a:ext cx="9454486" cy="3565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Gift Shop/Bar/Restaurant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E53E5C-0BA3-418B-B479-D032497D7C37}"/>
              </a:ext>
            </a:extLst>
          </p:cNvPr>
          <p:cNvSpPr/>
          <p:nvPr/>
        </p:nvSpPr>
        <p:spPr>
          <a:xfrm>
            <a:off x="2564028" y="1891723"/>
            <a:ext cx="803189" cy="5931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50A019-31E7-434A-8BC5-3C6CFB86564C}"/>
              </a:ext>
            </a:extLst>
          </p:cNvPr>
          <p:cNvSpPr/>
          <p:nvPr/>
        </p:nvSpPr>
        <p:spPr>
          <a:xfrm>
            <a:off x="4573275" y="1883484"/>
            <a:ext cx="803189" cy="5931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10CD6E-E9BC-4838-AD86-512D6AC2CFB0}"/>
              </a:ext>
            </a:extLst>
          </p:cNvPr>
          <p:cNvSpPr/>
          <p:nvPr/>
        </p:nvSpPr>
        <p:spPr>
          <a:xfrm>
            <a:off x="5541220" y="1872616"/>
            <a:ext cx="803189" cy="5931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E240C4-711D-48DF-B082-609A83FF9F7B}"/>
              </a:ext>
            </a:extLst>
          </p:cNvPr>
          <p:cNvSpPr/>
          <p:nvPr/>
        </p:nvSpPr>
        <p:spPr>
          <a:xfrm>
            <a:off x="3549725" y="1878227"/>
            <a:ext cx="803189" cy="5931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29D2A8-6856-4D56-A8D4-CF33739F4E7E}"/>
              </a:ext>
            </a:extLst>
          </p:cNvPr>
          <p:cNvSpPr/>
          <p:nvPr/>
        </p:nvSpPr>
        <p:spPr>
          <a:xfrm>
            <a:off x="6503770" y="1899962"/>
            <a:ext cx="803189" cy="5931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4B605F-612F-4940-9A80-A422C6A3B390}"/>
              </a:ext>
            </a:extLst>
          </p:cNvPr>
          <p:cNvSpPr/>
          <p:nvPr/>
        </p:nvSpPr>
        <p:spPr>
          <a:xfrm>
            <a:off x="7487213" y="1924855"/>
            <a:ext cx="803189" cy="5931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3502BA-C27F-4AA8-8429-4710B018ECA9}"/>
              </a:ext>
            </a:extLst>
          </p:cNvPr>
          <p:cNvSpPr/>
          <p:nvPr/>
        </p:nvSpPr>
        <p:spPr>
          <a:xfrm>
            <a:off x="8481131" y="1911603"/>
            <a:ext cx="803189" cy="5931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C4650-DDA5-456D-9A26-A134BF76718C}"/>
              </a:ext>
            </a:extLst>
          </p:cNvPr>
          <p:cNvSpPr/>
          <p:nvPr/>
        </p:nvSpPr>
        <p:spPr>
          <a:xfrm>
            <a:off x="9448543" y="1911603"/>
            <a:ext cx="803189" cy="5931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64858A-CE89-413C-B7B5-B26CF87EE8E0}"/>
              </a:ext>
            </a:extLst>
          </p:cNvPr>
          <p:cNvSpPr/>
          <p:nvPr/>
        </p:nvSpPr>
        <p:spPr>
          <a:xfrm>
            <a:off x="10429205" y="1911603"/>
            <a:ext cx="803189" cy="5931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4A2615-5022-4015-B7CF-E06D21BE673B}"/>
              </a:ext>
            </a:extLst>
          </p:cNvPr>
          <p:cNvSpPr/>
          <p:nvPr/>
        </p:nvSpPr>
        <p:spPr>
          <a:xfrm>
            <a:off x="48128" y="4132385"/>
            <a:ext cx="1002323" cy="23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30C6B-F842-4D15-A4BC-42E944DDF430}"/>
              </a:ext>
            </a:extLst>
          </p:cNvPr>
          <p:cNvSpPr/>
          <p:nvPr/>
        </p:nvSpPr>
        <p:spPr>
          <a:xfrm>
            <a:off x="4297569" y="13648"/>
            <a:ext cx="1078895" cy="285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29A154-8840-45A2-828F-DEAC47BB2C10}"/>
              </a:ext>
            </a:extLst>
          </p:cNvPr>
          <p:cNvSpPr/>
          <p:nvPr/>
        </p:nvSpPr>
        <p:spPr>
          <a:xfrm>
            <a:off x="51370" y="1183930"/>
            <a:ext cx="1201564" cy="1045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79ADA0-17CB-4026-B878-8D5692A0C4F1}"/>
              </a:ext>
            </a:extLst>
          </p:cNvPr>
          <p:cNvSpPr/>
          <p:nvPr/>
        </p:nvSpPr>
        <p:spPr>
          <a:xfrm>
            <a:off x="10340167" y="29278"/>
            <a:ext cx="1550278" cy="3714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10E407-6F0A-4FA8-AEF8-658C40995339}"/>
              </a:ext>
            </a:extLst>
          </p:cNvPr>
          <p:cNvSpPr/>
          <p:nvPr/>
        </p:nvSpPr>
        <p:spPr>
          <a:xfrm>
            <a:off x="2284051" y="82287"/>
            <a:ext cx="768626" cy="367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F5B42E-4CE4-4BFB-AA0C-8918038CB1E3}"/>
              </a:ext>
            </a:extLst>
          </p:cNvPr>
          <p:cNvSpPr/>
          <p:nvPr/>
        </p:nvSpPr>
        <p:spPr>
          <a:xfrm>
            <a:off x="2854630" y="99449"/>
            <a:ext cx="768626" cy="363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Gift Shop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2185BF-6D78-4289-8CB2-89BD84F61F13}"/>
              </a:ext>
            </a:extLst>
          </p:cNvPr>
          <p:cNvSpPr/>
          <p:nvPr/>
        </p:nvSpPr>
        <p:spPr>
          <a:xfrm>
            <a:off x="3623255" y="55782"/>
            <a:ext cx="943511" cy="449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A23993-28C4-4380-9919-F61B44884B4B}"/>
              </a:ext>
            </a:extLst>
          </p:cNvPr>
          <p:cNvSpPr/>
          <p:nvPr/>
        </p:nvSpPr>
        <p:spPr>
          <a:xfrm>
            <a:off x="4518858" y="120301"/>
            <a:ext cx="923531" cy="363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A0CD84-7DCC-48E6-B8A8-7FBBCB3718B4}"/>
              </a:ext>
            </a:extLst>
          </p:cNvPr>
          <p:cNvSpPr/>
          <p:nvPr/>
        </p:nvSpPr>
        <p:spPr>
          <a:xfrm>
            <a:off x="1539362" y="63037"/>
            <a:ext cx="923530" cy="421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 desk</a:t>
            </a:r>
          </a:p>
        </p:txBody>
      </p:sp>
    </p:spTree>
    <p:extLst>
      <p:ext uri="{BB962C8B-B14F-4D97-AF65-F5344CB8AC3E}">
        <p14:creationId xmlns:p14="http://schemas.microsoft.com/office/powerpoint/2010/main" val="176465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CF7BD7-EBFC-4555-AAFD-F2EE0C278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47" y="1042918"/>
            <a:ext cx="11161905" cy="5514286"/>
          </a:xfrm>
          <a:prstGeom prst="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F3C38B-7894-4E0E-855F-EF026E5CA761}"/>
              </a:ext>
            </a:extLst>
          </p:cNvPr>
          <p:cNvSpPr/>
          <p:nvPr/>
        </p:nvSpPr>
        <p:spPr>
          <a:xfrm>
            <a:off x="515047" y="1068901"/>
            <a:ext cx="11161905" cy="2887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Type:		Room:		Status:		</a:t>
            </a:r>
            <a:r>
              <a:rPr lang="en-US" dirty="0" err="1"/>
              <a:t>GuestID</a:t>
            </a:r>
            <a:r>
              <a:rPr lang="en-US" dirty="0"/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F8AE28-8198-4265-ABC4-5B0AD95447CD}"/>
              </a:ext>
            </a:extLst>
          </p:cNvPr>
          <p:cNvSpPr/>
          <p:nvPr/>
        </p:nvSpPr>
        <p:spPr>
          <a:xfrm>
            <a:off x="733926" y="1117024"/>
            <a:ext cx="926432" cy="180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Enable Editing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24EE5-CDAF-4E8C-B639-A30B89535189}"/>
              </a:ext>
            </a:extLst>
          </p:cNvPr>
          <p:cNvSpPr/>
          <p:nvPr/>
        </p:nvSpPr>
        <p:spPr>
          <a:xfrm>
            <a:off x="661737" y="2745814"/>
            <a:ext cx="5269831" cy="1684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8BB07-6941-44AC-B3D7-B2B25B97CA15}"/>
              </a:ext>
            </a:extLst>
          </p:cNvPr>
          <p:cNvSpPr/>
          <p:nvPr/>
        </p:nvSpPr>
        <p:spPr>
          <a:xfrm>
            <a:off x="803805" y="5552112"/>
            <a:ext cx="1002323" cy="23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25B864-4EFE-4E6A-957C-FE0F8ACCFA81}"/>
              </a:ext>
            </a:extLst>
          </p:cNvPr>
          <p:cNvSpPr/>
          <p:nvPr/>
        </p:nvSpPr>
        <p:spPr>
          <a:xfrm>
            <a:off x="6207076" y="6280056"/>
            <a:ext cx="1002323" cy="23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6856F3-96BD-49E6-BDCE-ADEB6832F82C}"/>
              </a:ext>
            </a:extLst>
          </p:cNvPr>
          <p:cNvSpPr/>
          <p:nvPr/>
        </p:nvSpPr>
        <p:spPr>
          <a:xfrm>
            <a:off x="11490158" y="6002111"/>
            <a:ext cx="186794" cy="489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40574-757B-41E2-841E-2BF524030D0B}"/>
              </a:ext>
            </a:extLst>
          </p:cNvPr>
          <p:cNvSpPr/>
          <p:nvPr/>
        </p:nvSpPr>
        <p:spPr>
          <a:xfrm>
            <a:off x="2284051" y="115363"/>
            <a:ext cx="768626" cy="281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C75482-7E8B-4EDA-97BC-B19A09F3EFCE}"/>
              </a:ext>
            </a:extLst>
          </p:cNvPr>
          <p:cNvSpPr/>
          <p:nvPr/>
        </p:nvSpPr>
        <p:spPr>
          <a:xfrm>
            <a:off x="2854630" y="72945"/>
            <a:ext cx="768626" cy="363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Gift Shop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19C9E2-5EBF-4F2B-87E4-F29D9E5A8295}"/>
              </a:ext>
            </a:extLst>
          </p:cNvPr>
          <p:cNvSpPr/>
          <p:nvPr/>
        </p:nvSpPr>
        <p:spPr>
          <a:xfrm>
            <a:off x="3623255" y="75180"/>
            <a:ext cx="943511" cy="363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9BB86-AAD0-410C-A129-5F8398B2390C}"/>
              </a:ext>
            </a:extLst>
          </p:cNvPr>
          <p:cNvSpPr/>
          <p:nvPr/>
        </p:nvSpPr>
        <p:spPr>
          <a:xfrm>
            <a:off x="4518858" y="80545"/>
            <a:ext cx="923531" cy="363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6CD8B-4FF1-49DE-8E4A-8103927F6458}"/>
              </a:ext>
            </a:extLst>
          </p:cNvPr>
          <p:cNvSpPr/>
          <p:nvPr/>
        </p:nvSpPr>
        <p:spPr>
          <a:xfrm>
            <a:off x="1539362" y="63037"/>
            <a:ext cx="923530" cy="421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 desk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B44EE9-1E46-400C-B6D1-66B8C7ACCBCE}"/>
              </a:ext>
            </a:extLst>
          </p:cNvPr>
          <p:cNvSpPr/>
          <p:nvPr/>
        </p:nvSpPr>
        <p:spPr>
          <a:xfrm>
            <a:off x="3366052" y="2107096"/>
            <a:ext cx="257203" cy="168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45E6FD-DE9E-4487-BB23-D86D406462FA}"/>
              </a:ext>
            </a:extLst>
          </p:cNvPr>
          <p:cNvSpPr/>
          <p:nvPr/>
        </p:nvSpPr>
        <p:spPr>
          <a:xfrm>
            <a:off x="4816184" y="2178500"/>
            <a:ext cx="257203" cy="168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D60F8B-0DC9-4222-BB27-920B5B3ABBEA}"/>
              </a:ext>
            </a:extLst>
          </p:cNvPr>
          <p:cNvSpPr/>
          <p:nvPr/>
        </p:nvSpPr>
        <p:spPr>
          <a:xfrm>
            <a:off x="10126674" y="179974"/>
            <a:ext cx="1550278" cy="3714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E8AD4B-AF31-415A-8292-0287DE07D1ED}"/>
              </a:ext>
            </a:extLst>
          </p:cNvPr>
          <p:cNvSpPr/>
          <p:nvPr/>
        </p:nvSpPr>
        <p:spPr>
          <a:xfrm>
            <a:off x="503583" y="649354"/>
            <a:ext cx="11198087" cy="425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DETAILS</a:t>
            </a:r>
          </a:p>
        </p:txBody>
      </p:sp>
    </p:spTree>
    <p:extLst>
      <p:ext uri="{BB962C8B-B14F-4D97-AF65-F5344CB8AC3E}">
        <p14:creationId xmlns:p14="http://schemas.microsoft.com/office/powerpoint/2010/main" val="73462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C0319B-CB70-4C8B-BFB1-2E64CA44FB51}"/>
              </a:ext>
            </a:extLst>
          </p:cNvPr>
          <p:cNvSpPr/>
          <p:nvPr/>
        </p:nvSpPr>
        <p:spPr>
          <a:xfrm>
            <a:off x="569843" y="583094"/>
            <a:ext cx="11198087" cy="728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143AE3-982D-442E-B909-4D85A99FF495}"/>
              </a:ext>
            </a:extLst>
          </p:cNvPr>
          <p:cNvSpPr/>
          <p:nvPr/>
        </p:nvSpPr>
        <p:spPr>
          <a:xfrm>
            <a:off x="10114881" y="148546"/>
            <a:ext cx="1550278" cy="3714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07E0C3-CA11-48FC-974F-BE5922ED6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83703"/>
              </p:ext>
            </p:extLst>
          </p:nvPr>
        </p:nvGraphicFramePr>
        <p:xfrm>
          <a:off x="569843" y="1311966"/>
          <a:ext cx="11198086" cy="346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9043">
                  <a:extLst>
                    <a:ext uri="{9D8B030D-6E8A-4147-A177-3AD203B41FA5}">
                      <a16:colId xmlns:a16="http://schemas.microsoft.com/office/drawing/2014/main" val="278804354"/>
                    </a:ext>
                  </a:extLst>
                </a:gridCol>
                <a:gridCol w="5599043">
                  <a:extLst>
                    <a:ext uri="{9D8B030D-6E8A-4147-A177-3AD203B41FA5}">
                      <a16:colId xmlns:a16="http://schemas.microsoft.com/office/drawing/2014/main" val="4014549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69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85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JANUARY TO APRIL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JANUARY TO APRIL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8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MAY TO AUGUST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TO AUGUST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96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SEPTEMBER TO DECEMBER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SEPTEMBER TO DECEMBER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65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32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3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1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488945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5860933-5107-4EDE-87F7-33E49530F80F}"/>
              </a:ext>
            </a:extLst>
          </p:cNvPr>
          <p:cNvSpPr/>
          <p:nvPr/>
        </p:nvSpPr>
        <p:spPr>
          <a:xfrm>
            <a:off x="1245842" y="1789043"/>
            <a:ext cx="211897" cy="1722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235204A-1E7B-4DDC-AF47-3D2B5CC48C27}"/>
              </a:ext>
            </a:extLst>
          </p:cNvPr>
          <p:cNvSpPr/>
          <p:nvPr/>
        </p:nvSpPr>
        <p:spPr>
          <a:xfrm rot="10800000">
            <a:off x="1278971" y="3319668"/>
            <a:ext cx="211897" cy="1722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AD392C7-17E8-4A89-A656-70B3AFF8F225}"/>
              </a:ext>
            </a:extLst>
          </p:cNvPr>
          <p:cNvSpPr/>
          <p:nvPr/>
        </p:nvSpPr>
        <p:spPr>
          <a:xfrm rot="10800000">
            <a:off x="1285599" y="3723862"/>
            <a:ext cx="211897" cy="1722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9104BF9-1108-4DF5-B616-E44B715C081E}"/>
              </a:ext>
            </a:extLst>
          </p:cNvPr>
          <p:cNvSpPr/>
          <p:nvPr/>
        </p:nvSpPr>
        <p:spPr>
          <a:xfrm rot="10800000">
            <a:off x="1285599" y="4094922"/>
            <a:ext cx="211897" cy="1722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95120FF-F470-431D-9898-8F7273C0AE5B}"/>
              </a:ext>
            </a:extLst>
          </p:cNvPr>
          <p:cNvSpPr/>
          <p:nvPr/>
        </p:nvSpPr>
        <p:spPr>
          <a:xfrm rot="10800000">
            <a:off x="1312103" y="4505735"/>
            <a:ext cx="211897" cy="1722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63283-9078-451D-ABF9-0067EADF094F}"/>
              </a:ext>
            </a:extLst>
          </p:cNvPr>
          <p:cNvSpPr/>
          <p:nvPr/>
        </p:nvSpPr>
        <p:spPr>
          <a:xfrm>
            <a:off x="569843" y="5062727"/>
            <a:ext cx="1311966" cy="436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28DB2DEC-2A56-481A-BB64-41FFE429CC69}"/>
              </a:ext>
            </a:extLst>
          </p:cNvPr>
          <p:cNvSpPr/>
          <p:nvPr/>
        </p:nvSpPr>
        <p:spPr>
          <a:xfrm>
            <a:off x="6844899" y="1782419"/>
            <a:ext cx="211897" cy="1722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E27E76B-739F-4F7F-933B-C575954DB68B}"/>
              </a:ext>
            </a:extLst>
          </p:cNvPr>
          <p:cNvSpPr/>
          <p:nvPr/>
        </p:nvSpPr>
        <p:spPr>
          <a:xfrm rot="10800000">
            <a:off x="6917779" y="3299792"/>
            <a:ext cx="211897" cy="1722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562B8E3-D9A1-47BF-9DE6-508079D69C04}"/>
              </a:ext>
            </a:extLst>
          </p:cNvPr>
          <p:cNvSpPr/>
          <p:nvPr/>
        </p:nvSpPr>
        <p:spPr>
          <a:xfrm rot="10800000">
            <a:off x="6924407" y="3703986"/>
            <a:ext cx="211897" cy="1722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0A2BE8B-755F-48CA-9516-FDC878A10800}"/>
              </a:ext>
            </a:extLst>
          </p:cNvPr>
          <p:cNvSpPr/>
          <p:nvPr/>
        </p:nvSpPr>
        <p:spPr>
          <a:xfrm rot="10800000">
            <a:off x="6924407" y="4075046"/>
            <a:ext cx="211897" cy="1722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3FCDE42-E7D9-4489-A473-7B2FF3181F9F}"/>
              </a:ext>
            </a:extLst>
          </p:cNvPr>
          <p:cNvSpPr/>
          <p:nvPr/>
        </p:nvSpPr>
        <p:spPr>
          <a:xfrm rot="10800000">
            <a:off x="6950911" y="4485859"/>
            <a:ext cx="211897" cy="1722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D911B3-FED8-4BCD-81B6-BDAED4535013}"/>
              </a:ext>
            </a:extLst>
          </p:cNvPr>
          <p:cNvSpPr/>
          <p:nvPr/>
        </p:nvSpPr>
        <p:spPr>
          <a:xfrm>
            <a:off x="2284051" y="115363"/>
            <a:ext cx="768626" cy="281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872704-4780-4877-9986-8AE0F7F7A0FE}"/>
              </a:ext>
            </a:extLst>
          </p:cNvPr>
          <p:cNvSpPr/>
          <p:nvPr/>
        </p:nvSpPr>
        <p:spPr>
          <a:xfrm>
            <a:off x="2854630" y="72945"/>
            <a:ext cx="768626" cy="363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Gift Shop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5626B-EDA1-45F1-8A86-167A99EF221D}"/>
              </a:ext>
            </a:extLst>
          </p:cNvPr>
          <p:cNvSpPr/>
          <p:nvPr/>
        </p:nvSpPr>
        <p:spPr>
          <a:xfrm>
            <a:off x="3623255" y="88432"/>
            <a:ext cx="943511" cy="363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DA7D4F-46DA-450F-91D1-0851C37A94E0}"/>
              </a:ext>
            </a:extLst>
          </p:cNvPr>
          <p:cNvSpPr/>
          <p:nvPr/>
        </p:nvSpPr>
        <p:spPr>
          <a:xfrm>
            <a:off x="4518858" y="107049"/>
            <a:ext cx="923531" cy="363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791EB5-3DA7-40C0-B413-68440978D505}"/>
              </a:ext>
            </a:extLst>
          </p:cNvPr>
          <p:cNvSpPr/>
          <p:nvPr/>
        </p:nvSpPr>
        <p:spPr>
          <a:xfrm>
            <a:off x="1539362" y="63037"/>
            <a:ext cx="923530" cy="421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 desk</a:t>
            </a:r>
          </a:p>
        </p:txBody>
      </p:sp>
    </p:spTree>
    <p:extLst>
      <p:ext uri="{BB962C8B-B14F-4D97-AF65-F5344CB8AC3E}">
        <p14:creationId xmlns:p14="http://schemas.microsoft.com/office/powerpoint/2010/main" val="204676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284</Words>
  <Application>Microsoft Office PowerPoint</Application>
  <PresentationFormat>Widescreen</PresentationFormat>
  <Paragraphs>180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Deepali Bhatt</dc:creator>
  <cp:lastModifiedBy>Deepali Bhatt</cp:lastModifiedBy>
  <cp:revision>42</cp:revision>
  <dcterms:created xsi:type="dcterms:W3CDTF">2017-12-12T14:10:39Z</dcterms:created>
  <dcterms:modified xsi:type="dcterms:W3CDTF">2017-12-13T18:40:04Z</dcterms:modified>
</cp:coreProperties>
</file>