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9"/>
  </p:notesMasterIdLst>
  <p:sldIdLst>
    <p:sldId id="256" r:id="rId3"/>
    <p:sldId id="267" r:id="rId4"/>
    <p:sldId id="275" r:id="rId5"/>
    <p:sldId id="276" r:id="rId6"/>
    <p:sldId id="277" r:id="rId7"/>
    <p:sldId id="278" r:id="rId8"/>
  </p:sldIdLst>
  <p:sldSz cx="37463413" cy="21067713"/>
  <p:notesSz cx="6858000" cy="9144000"/>
  <p:defaultTextStyle>
    <a:defPPr>
      <a:defRPr lang="en-US"/>
    </a:defPPr>
    <a:lvl1pPr marL="0" algn="l" defTabSz="1672300" rtl="0" eaLnBrk="1" latinLnBrk="0" hangingPunct="1">
      <a:defRPr sz="6600" kern="1200">
        <a:solidFill>
          <a:schemeClr val="tx1"/>
        </a:solidFill>
        <a:latin typeface="+mn-lt"/>
        <a:ea typeface="+mn-ea"/>
        <a:cs typeface="+mn-cs"/>
      </a:defRPr>
    </a:lvl1pPr>
    <a:lvl2pPr marL="1672300" algn="l" defTabSz="1672300" rtl="0" eaLnBrk="1" latinLnBrk="0" hangingPunct="1">
      <a:defRPr sz="6600" kern="1200">
        <a:solidFill>
          <a:schemeClr val="tx1"/>
        </a:solidFill>
        <a:latin typeface="+mn-lt"/>
        <a:ea typeface="+mn-ea"/>
        <a:cs typeface="+mn-cs"/>
      </a:defRPr>
    </a:lvl2pPr>
    <a:lvl3pPr marL="3344601" algn="l" defTabSz="1672300" rtl="0" eaLnBrk="1" latinLnBrk="0" hangingPunct="1">
      <a:defRPr sz="6600" kern="1200">
        <a:solidFill>
          <a:schemeClr val="tx1"/>
        </a:solidFill>
        <a:latin typeface="+mn-lt"/>
        <a:ea typeface="+mn-ea"/>
        <a:cs typeface="+mn-cs"/>
      </a:defRPr>
    </a:lvl3pPr>
    <a:lvl4pPr marL="5016901" algn="l" defTabSz="1672300" rtl="0" eaLnBrk="1" latinLnBrk="0" hangingPunct="1">
      <a:defRPr sz="6600" kern="1200">
        <a:solidFill>
          <a:schemeClr val="tx1"/>
        </a:solidFill>
        <a:latin typeface="+mn-lt"/>
        <a:ea typeface="+mn-ea"/>
        <a:cs typeface="+mn-cs"/>
      </a:defRPr>
    </a:lvl4pPr>
    <a:lvl5pPr marL="6689202" algn="l" defTabSz="1672300" rtl="0" eaLnBrk="1" latinLnBrk="0" hangingPunct="1">
      <a:defRPr sz="6600" kern="1200">
        <a:solidFill>
          <a:schemeClr val="tx1"/>
        </a:solidFill>
        <a:latin typeface="+mn-lt"/>
        <a:ea typeface="+mn-ea"/>
        <a:cs typeface="+mn-cs"/>
      </a:defRPr>
    </a:lvl5pPr>
    <a:lvl6pPr marL="8361502" algn="l" defTabSz="1672300" rtl="0" eaLnBrk="1" latinLnBrk="0" hangingPunct="1">
      <a:defRPr sz="6600" kern="1200">
        <a:solidFill>
          <a:schemeClr val="tx1"/>
        </a:solidFill>
        <a:latin typeface="+mn-lt"/>
        <a:ea typeface="+mn-ea"/>
        <a:cs typeface="+mn-cs"/>
      </a:defRPr>
    </a:lvl6pPr>
    <a:lvl7pPr marL="10033803" algn="l" defTabSz="1672300" rtl="0" eaLnBrk="1" latinLnBrk="0" hangingPunct="1">
      <a:defRPr sz="6600" kern="1200">
        <a:solidFill>
          <a:schemeClr val="tx1"/>
        </a:solidFill>
        <a:latin typeface="+mn-lt"/>
        <a:ea typeface="+mn-ea"/>
        <a:cs typeface="+mn-cs"/>
      </a:defRPr>
    </a:lvl7pPr>
    <a:lvl8pPr marL="11706103" algn="l" defTabSz="1672300" rtl="0" eaLnBrk="1" latinLnBrk="0" hangingPunct="1">
      <a:defRPr sz="6600" kern="1200">
        <a:solidFill>
          <a:schemeClr val="tx1"/>
        </a:solidFill>
        <a:latin typeface="+mn-lt"/>
        <a:ea typeface="+mn-ea"/>
        <a:cs typeface="+mn-cs"/>
      </a:defRPr>
    </a:lvl8pPr>
    <a:lvl9pPr marL="13378404" algn="l" defTabSz="1672300" rtl="0" eaLnBrk="1" latinLnBrk="0" hangingPunct="1">
      <a:defRPr sz="6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6">
          <p15:clr>
            <a:srgbClr val="A4A3A4"/>
          </p15:clr>
        </p15:guide>
        <p15:guide id="2" pos="118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Ayush" initials="KA" lastIdx="23" clrIdx="0">
    <p:extLst>
      <p:ext uri="{19B8F6BF-5375-455C-9EA6-DF929625EA0E}">
        <p15:presenceInfo xmlns:p15="http://schemas.microsoft.com/office/powerpoint/2012/main" userId="Kumar, Ayu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7AD1"/>
    <a:srgbClr val="7A5C93"/>
    <a:srgbClr val="009AD5"/>
    <a:srgbClr val="CA4B49"/>
    <a:srgbClr val="4E8F00"/>
    <a:srgbClr val="245F9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74ECB1-0033-42AD-ADDD-AE71774E3968}" v="11" dt="2023-08-05T12:54:27.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1" autoAdjust="0"/>
    <p:restoredTop sz="96327"/>
  </p:normalViewPr>
  <p:slideViewPr>
    <p:cSldViewPr snapToGrid="0" snapToObjects="1">
      <p:cViewPr varScale="1">
        <p:scale>
          <a:sx n="17" d="100"/>
          <a:sy n="17" d="100"/>
        </p:scale>
        <p:origin x="1384" y="80"/>
      </p:cViewPr>
      <p:guideLst>
        <p:guide orient="horz" pos="6636"/>
        <p:guide pos="1180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n, Deepali" userId="8c70e447-c1f8-4f30-8ab1-4ba685481200" providerId="ADAL" clId="{FD74ECB1-0033-42AD-ADDD-AE71774E3968}"/>
    <pc:docChg chg="undo custSel addSld delSld modSld">
      <pc:chgData name="Jain, Deepali" userId="8c70e447-c1f8-4f30-8ab1-4ba685481200" providerId="ADAL" clId="{FD74ECB1-0033-42AD-ADDD-AE71774E3968}" dt="2023-08-05T12:58:03.136" v="248" actId="14100"/>
      <pc:docMkLst>
        <pc:docMk/>
      </pc:docMkLst>
      <pc:sldChg chg="modSp add mod">
        <pc:chgData name="Jain, Deepali" userId="8c70e447-c1f8-4f30-8ab1-4ba685481200" providerId="ADAL" clId="{FD74ECB1-0033-42AD-ADDD-AE71774E3968}" dt="2023-08-05T12:33:48.107" v="82" actId="20577"/>
        <pc:sldMkLst>
          <pc:docMk/>
          <pc:sldMk cId="2482318580" sldId="256"/>
        </pc:sldMkLst>
        <pc:spChg chg="mod">
          <ac:chgData name="Jain, Deepali" userId="8c70e447-c1f8-4f30-8ab1-4ba685481200" providerId="ADAL" clId="{FD74ECB1-0033-42AD-ADDD-AE71774E3968}" dt="2023-08-05T12:31:25.238" v="2"/>
          <ac:spMkLst>
            <pc:docMk/>
            <pc:sldMk cId="2482318580" sldId="256"/>
            <ac:spMk id="2" creationId="{70D50B0B-4CA5-438D-B038-610E5C3D1A55}"/>
          </ac:spMkLst>
        </pc:spChg>
        <pc:spChg chg="mod">
          <ac:chgData name="Jain, Deepali" userId="8c70e447-c1f8-4f30-8ab1-4ba685481200" providerId="ADAL" clId="{FD74ECB1-0033-42AD-ADDD-AE71774E3968}" dt="2023-08-05T12:33:48.107" v="82" actId="20577"/>
          <ac:spMkLst>
            <pc:docMk/>
            <pc:sldMk cId="2482318580" sldId="256"/>
            <ac:spMk id="3" creationId="{A8F37A42-D90D-42E9-9DC7-BEFEC045D156}"/>
          </ac:spMkLst>
        </pc:spChg>
      </pc:sldChg>
      <pc:sldChg chg="del">
        <pc:chgData name="Jain, Deepali" userId="8c70e447-c1f8-4f30-8ab1-4ba685481200" providerId="ADAL" clId="{FD74ECB1-0033-42AD-ADDD-AE71774E3968}" dt="2023-08-05T12:57:10.737" v="239" actId="47"/>
        <pc:sldMkLst>
          <pc:docMk/>
          <pc:sldMk cId="4219971360" sldId="262"/>
        </pc:sldMkLst>
      </pc:sldChg>
      <pc:sldChg chg="delSp modSp mod">
        <pc:chgData name="Jain, Deepali" userId="8c70e447-c1f8-4f30-8ab1-4ba685481200" providerId="ADAL" clId="{FD74ECB1-0033-42AD-ADDD-AE71774E3968}" dt="2023-08-05T12:43:40.704" v="112" actId="255"/>
        <pc:sldMkLst>
          <pc:docMk/>
          <pc:sldMk cId="4280917803" sldId="267"/>
        </pc:sldMkLst>
        <pc:spChg chg="del">
          <ac:chgData name="Jain, Deepali" userId="8c70e447-c1f8-4f30-8ab1-4ba685481200" providerId="ADAL" clId="{FD74ECB1-0033-42AD-ADDD-AE71774E3968}" dt="2023-08-05T12:42:08.196" v="94" actId="478"/>
          <ac:spMkLst>
            <pc:docMk/>
            <pc:sldMk cId="4280917803" sldId="267"/>
            <ac:spMk id="10" creationId="{136EB42A-42F6-459F-BB00-AF9986896A70}"/>
          </ac:spMkLst>
        </pc:spChg>
        <pc:spChg chg="del">
          <ac:chgData name="Jain, Deepali" userId="8c70e447-c1f8-4f30-8ab1-4ba685481200" providerId="ADAL" clId="{FD74ECB1-0033-42AD-ADDD-AE71774E3968}" dt="2023-08-05T12:42:33.179" v="99" actId="478"/>
          <ac:spMkLst>
            <pc:docMk/>
            <pc:sldMk cId="4280917803" sldId="267"/>
            <ac:spMk id="17" creationId="{2DD1227D-D47C-43E6-9316-D1B51C0E9A01}"/>
          </ac:spMkLst>
        </pc:spChg>
        <pc:spChg chg="del mod">
          <ac:chgData name="Jain, Deepali" userId="8c70e447-c1f8-4f30-8ab1-4ba685481200" providerId="ADAL" clId="{FD74ECB1-0033-42AD-ADDD-AE71774E3968}" dt="2023-08-05T12:42:14.619" v="97" actId="478"/>
          <ac:spMkLst>
            <pc:docMk/>
            <pc:sldMk cId="4280917803" sldId="267"/>
            <ac:spMk id="21" creationId="{F1FE16C2-A975-479C-814D-2E51EA8772B0}"/>
          </ac:spMkLst>
        </pc:spChg>
        <pc:spChg chg="mod">
          <ac:chgData name="Jain, Deepali" userId="8c70e447-c1f8-4f30-8ab1-4ba685481200" providerId="ADAL" clId="{FD74ECB1-0033-42AD-ADDD-AE71774E3968}" dt="2023-08-05T12:43:08.993" v="109" actId="14100"/>
          <ac:spMkLst>
            <pc:docMk/>
            <pc:sldMk cId="4280917803" sldId="267"/>
            <ac:spMk id="22" creationId="{DDB9475D-F51F-43C7-838B-AD4F333DC3E9}"/>
          </ac:spMkLst>
        </pc:spChg>
        <pc:spChg chg="mod">
          <ac:chgData name="Jain, Deepali" userId="8c70e447-c1f8-4f30-8ab1-4ba685481200" providerId="ADAL" clId="{FD74ECB1-0033-42AD-ADDD-AE71774E3968}" dt="2023-08-05T12:42:38.826" v="101" actId="6549"/>
          <ac:spMkLst>
            <pc:docMk/>
            <pc:sldMk cId="4280917803" sldId="267"/>
            <ac:spMk id="32" creationId="{B8C959F8-8402-4510-AF95-59AE629FC4C6}"/>
          </ac:spMkLst>
        </pc:spChg>
        <pc:spChg chg="mod">
          <ac:chgData name="Jain, Deepali" userId="8c70e447-c1f8-4f30-8ab1-4ba685481200" providerId="ADAL" clId="{FD74ECB1-0033-42AD-ADDD-AE71774E3968}" dt="2023-08-05T12:43:40.704" v="112" actId="255"/>
          <ac:spMkLst>
            <pc:docMk/>
            <pc:sldMk cId="4280917803" sldId="267"/>
            <ac:spMk id="34" creationId="{9BDEE27D-7EEA-412E-A4C8-26A4DB039309}"/>
          </ac:spMkLst>
        </pc:spChg>
        <pc:spChg chg="del mod">
          <ac:chgData name="Jain, Deepali" userId="8c70e447-c1f8-4f30-8ab1-4ba685481200" providerId="ADAL" clId="{FD74ECB1-0033-42AD-ADDD-AE71774E3968}" dt="2023-08-05T12:42:55.196" v="107" actId="478"/>
          <ac:spMkLst>
            <pc:docMk/>
            <pc:sldMk cId="4280917803" sldId="267"/>
            <ac:spMk id="42" creationId="{431D6872-198B-4A07-8DF7-4434767B4FE8}"/>
          </ac:spMkLst>
        </pc:spChg>
        <pc:picChg chg="del mod">
          <ac:chgData name="Jain, Deepali" userId="8c70e447-c1f8-4f30-8ab1-4ba685481200" providerId="ADAL" clId="{FD74ECB1-0033-42AD-ADDD-AE71774E3968}" dt="2023-08-05T12:42:17.274" v="98" actId="478"/>
          <ac:picMkLst>
            <pc:docMk/>
            <pc:sldMk cId="4280917803" sldId="267"/>
            <ac:picMk id="3" creationId="{7C64A66D-3D03-468E-B0AA-C27E0A4ACF8F}"/>
          </ac:picMkLst>
        </pc:picChg>
        <pc:picChg chg="del">
          <ac:chgData name="Jain, Deepali" userId="8c70e447-c1f8-4f30-8ab1-4ba685481200" providerId="ADAL" clId="{FD74ECB1-0033-42AD-ADDD-AE71774E3968}" dt="2023-08-05T12:34:22.096" v="84" actId="478"/>
          <ac:picMkLst>
            <pc:docMk/>
            <pc:sldMk cId="4280917803" sldId="267"/>
            <ac:picMk id="9" creationId="{453FFA9E-0383-6B49-ABB3-688496B140A5}"/>
          </ac:picMkLst>
        </pc:picChg>
        <pc:picChg chg="del">
          <ac:chgData name="Jain, Deepali" userId="8c70e447-c1f8-4f30-8ab1-4ba685481200" providerId="ADAL" clId="{FD74ECB1-0033-42AD-ADDD-AE71774E3968}" dt="2023-08-05T12:42:41.603" v="102" actId="478"/>
          <ac:picMkLst>
            <pc:docMk/>
            <pc:sldMk cId="4280917803" sldId="267"/>
            <ac:picMk id="46" creationId="{208AAF00-C165-4B49-811F-048ED0374B3F}"/>
          </ac:picMkLst>
        </pc:picChg>
      </pc:sldChg>
      <pc:sldChg chg="del">
        <pc:chgData name="Jain, Deepali" userId="8c70e447-c1f8-4f30-8ab1-4ba685481200" providerId="ADAL" clId="{FD74ECB1-0033-42AD-ADDD-AE71774E3968}" dt="2023-08-05T12:33:59.366" v="83" actId="2696"/>
        <pc:sldMkLst>
          <pc:docMk/>
          <pc:sldMk cId="1890955378" sldId="270"/>
        </pc:sldMkLst>
      </pc:sldChg>
      <pc:sldChg chg="del">
        <pc:chgData name="Jain, Deepali" userId="8c70e447-c1f8-4f30-8ab1-4ba685481200" providerId="ADAL" clId="{FD74ECB1-0033-42AD-ADDD-AE71774E3968}" dt="2023-08-05T12:57:13.064" v="240" actId="47"/>
        <pc:sldMkLst>
          <pc:docMk/>
          <pc:sldMk cId="1603679243" sldId="271"/>
        </pc:sldMkLst>
      </pc:sldChg>
      <pc:sldChg chg="del">
        <pc:chgData name="Jain, Deepali" userId="8c70e447-c1f8-4f30-8ab1-4ba685481200" providerId="ADAL" clId="{FD74ECB1-0033-42AD-ADDD-AE71774E3968}" dt="2023-08-05T12:57:08.442" v="238" actId="47"/>
        <pc:sldMkLst>
          <pc:docMk/>
          <pc:sldMk cId="983956886" sldId="274"/>
        </pc:sldMkLst>
      </pc:sldChg>
      <pc:sldChg chg="del">
        <pc:chgData name="Jain, Deepali" userId="8c70e447-c1f8-4f30-8ab1-4ba685481200" providerId="ADAL" clId="{FD74ECB1-0033-42AD-ADDD-AE71774E3968}" dt="2023-08-05T12:45:47.571" v="113" actId="47"/>
        <pc:sldMkLst>
          <pc:docMk/>
          <pc:sldMk cId="2435341540" sldId="275"/>
        </pc:sldMkLst>
      </pc:sldChg>
      <pc:sldChg chg="modSp new mod">
        <pc:chgData name="Jain, Deepali" userId="8c70e447-c1f8-4f30-8ab1-4ba685481200" providerId="ADAL" clId="{FD74ECB1-0033-42AD-ADDD-AE71774E3968}" dt="2023-08-05T12:48:49.365" v="163" actId="27636"/>
        <pc:sldMkLst>
          <pc:docMk/>
          <pc:sldMk cId="3410843963" sldId="275"/>
        </pc:sldMkLst>
        <pc:spChg chg="mod">
          <ac:chgData name="Jain, Deepali" userId="8c70e447-c1f8-4f30-8ab1-4ba685481200" providerId="ADAL" clId="{FD74ECB1-0033-42AD-ADDD-AE71774E3968}" dt="2023-08-05T12:46:29.005" v="148" actId="120"/>
          <ac:spMkLst>
            <pc:docMk/>
            <pc:sldMk cId="3410843963" sldId="275"/>
            <ac:spMk id="2" creationId="{EC6A2ED8-4B18-1892-CAF7-E3A8AAC9696A}"/>
          </ac:spMkLst>
        </pc:spChg>
        <pc:spChg chg="mod">
          <ac:chgData name="Jain, Deepali" userId="8c70e447-c1f8-4f30-8ab1-4ba685481200" providerId="ADAL" clId="{FD74ECB1-0033-42AD-ADDD-AE71774E3968}" dt="2023-08-05T12:48:49.365" v="163" actId="27636"/>
          <ac:spMkLst>
            <pc:docMk/>
            <pc:sldMk cId="3410843963" sldId="275"/>
            <ac:spMk id="3" creationId="{4FD5387C-DB32-A4C0-8537-45C05E2B8D32}"/>
          </ac:spMkLst>
        </pc:spChg>
      </pc:sldChg>
      <pc:sldChg chg="modSp new mod">
        <pc:chgData name="Jain, Deepali" userId="8c70e447-c1f8-4f30-8ab1-4ba685481200" providerId="ADAL" clId="{FD74ECB1-0033-42AD-ADDD-AE71774E3968}" dt="2023-08-05T12:51:24.387" v="188" actId="27636"/>
        <pc:sldMkLst>
          <pc:docMk/>
          <pc:sldMk cId="536160801" sldId="276"/>
        </pc:sldMkLst>
        <pc:spChg chg="mod">
          <ac:chgData name="Jain, Deepali" userId="8c70e447-c1f8-4f30-8ab1-4ba685481200" providerId="ADAL" clId="{FD74ECB1-0033-42AD-ADDD-AE71774E3968}" dt="2023-08-05T12:49:25.605" v="180" actId="20577"/>
          <ac:spMkLst>
            <pc:docMk/>
            <pc:sldMk cId="536160801" sldId="276"/>
            <ac:spMk id="2" creationId="{709293DB-0674-81A7-D01E-F55C12E08032}"/>
          </ac:spMkLst>
        </pc:spChg>
        <pc:spChg chg="mod">
          <ac:chgData name="Jain, Deepali" userId="8c70e447-c1f8-4f30-8ab1-4ba685481200" providerId="ADAL" clId="{FD74ECB1-0033-42AD-ADDD-AE71774E3968}" dt="2023-08-05T12:51:24.387" v="188" actId="27636"/>
          <ac:spMkLst>
            <pc:docMk/>
            <pc:sldMk cId="536160801" sldId="276"/>
            <ac:spMk id="3" creationId="{5ACD526E-552B-A1B1-0C57-B8594D479FF9}"/>
          </ac:spMkLst>
        </pc:spChg>
      </pc:sldChg>
      <pc:sldChg chg="addSp delSp modSp new mod">
        <pc:chgData name="Jain, Deepali" userId="8c70e447-c1f8-4f30-8ab1-4ba685481200" providerId="ADAL" clId="{FD74ECB1-0033-42AD-ADDD-AE71774E3968}" dt="2023-08-05T12:54:51.127" v="223" actId="27636"/>
        <pc:sldMkLst>
          <pc:docMk/>
          <pc:sldMk cId="84474640" sldId="277"/>
        </pc:sldMkLst>
        <pc:spChg chg="mod">
          <ac:chgData name="Jain, Deepali" userId="8c70e447-c1f8-4f30-8ab1-4ba685481200" providerId="ADAL" clId="{FD74ECB1-0033-42AD-ADDD-AE71774E3968}" dt="2023-08-05T12:52:36.570" v="197" actId="115"/>
          <ac:spMkLst>
            <pc:docMk/>
            <pc:sldMk cId="84474640" sldId="277"/>
            <ac:spMk id="2" creationId="{14A938E1-660A-E3AA-98F3-A755C8515B4C}"/>
          </ac:spMkLst>
        </pc:spChg>
        <pc:spChg chg="del">
          <ac:chgData name="Jain, Deepali" userId="8c70e447-c1f8-4f30-8ab1-4ba685481200" providerId="ADAL" clId="{FD74ECB1-0033-42AD-ADDD-AE71774E3968}" dt="2023-08-05T12:52:15.420" v="190"/>
          <ac:spMkLst>
            <pc:docMk/>
            <pc:sldMk cId="84474640" sldId="277"/>
            <ac:spMk id="3" creationId="{43B1EFC9-41DF-CF7C-F85A-F40851F9D692}"/>
          </ac:spMkLst>
        </pc:spChg>
        <pc:spChg chg="del">
          <ac:chgData name="Jain, Deepali" userId="8c70e447-c1f8-4f30-8ab1-4ba685481200" providerId="ADAL" clId="{FD74ECB1-0033-42AD-ADDD-AE71774E3968}" dt="2023-08-05T12:54:00.863" v="213" actId="478"/>
          <ac:spMkLst>
            <pc:docMk/>
            <pc:sldMk cId="84474640" sldId="277"/>
            <ac:spMk id="4" creationId="{A812745E-666E-B0E2-25DD-395AA42594A3}"/>
          </ac:spMkLst>
        </pc:spChg>
        <pc:spChg chg="add mod">
          <ac:chgData name="Jain, Deepali" userId="8c70e447-c1f8-4f30-8ab1-4ba685481200" providerId="ADAL" clId="{FD74ECB1-0033-42AD-ADDD-AE71774E3968}" dt="2023-08-05T12:52:15.420" v="190"/>
          <ac:spMkLst>
            <pc:docMk/>
            <pc:sldMk cId="84474640" sldId="277"/>
            <ac:spMk id="7" creationId="{8B195D4D-BE73-7562-B34D-0CE5EB04BF3E}"/>
          </ac:spMkLst>
        </pc:spChg>
        <pc:spChg chg="add del mod">
          <ac:chgData name="Jain, Deepali" userId="8c70e447-c1f8-4f30-8ab1-4ba685481200" providerId="ADAL" clId="{FD74ECB1-0033-42AD-ADDD-AE71774E3968}" dt="2023-08-05T12:54:27.858" v="218" actId="478"/>
          <ac:spMkLst>
            <pc:docMk/>
            <pc:sldMk cId="84474640" sldId="277"/>
            <ac:spMk id="8" creationId="{1F137CCA-E9AA-7C86-29D6-5695AADD4005}"/>
          </ac:spMkLst>
        </pc:spChg>
        <pc:spChg chg="add del mod">
          <ac:chgData name="Jain, Deepali" userId="8c70e447-c1f8-4f30-8ab1-4ba685481200" providerId="ADAL" clId="{FD74ECB1-0033-42AD-ADDD-AE71774E3968}" dt="2023-08-05T12:54:15.819" v="216" actId="478"/>
          <ac:spMkLst>
            <pc:docMk/>
            <pc:sldMk cId="84474640" sldId="277"/>
            <ac:spMk id="9" creationId="{3C07B5D4-A6B4-C4FC-07BC-B6BF12AEAC08}"/>
          </ac:spMkLst>
        </pc:spChg>
        <pc:spChg chg="add del mod">
          <ac:chgData name="Jain, Deepali" userId="8c70e447-c1f8-4f30-8ab1-4ba685481200" providerId="ADAL" clId="{FD74ECB1-0033-42AD-ADDD-AE71774E3968}" dt="2023-08-05T12:54:51.127" v="223" actId="27636"/>
          <ac:spMkLst>
            <pc:docMk/>
            <pc:sldMk cId="84474640" sldId="277"/>
            <ac:spMk id="11" creationId="{85E9CD5B-7B4F-3F17-299F-82CABF3C1ED6}"/>
          </ac:spMkLst>
        </pc:spChg>
        <pc:spChg chg="add del mod">
          <ac:chgData name="Jain, Deepali" userId="8c70e447-c1f8-4f30-8ab1-4ba685481200" providerId="ADAL" clId="{FD74ECB1-0033-42AD-ADDD-AE71774E3968}" dt="2023-08-05T12:53:17.061" v="204"/>
          <ac:spMkLst>
            <pc:docMk/>
            <pc:sldMk cId="84474640" sldId="277"/>
            <ac:spMk id="13" creationId="{DFBE35F9-FA81-FFE9-8F29-2631E9C39F91}"/>
          </ac:spMkLst>
        </pc:spChg>
        <pc:graphicFrameChg chg="add del mod">
          <ac:chgData name="Jain, Deepali" userId="8c70e447-c1f8-4f30-8ab1-4ba685481200" providerId="ADAL" clId="{FD74ECB1-0033-42AD-ADDD-AE71774E3968}" dt="2023-08-05T12:53:08.167" v="200" actId="478"/>
          <ac:graphicFrameMkLst>
            <pc:docMk/>
            <pc:sldMk cId="84474640" sldId="277"/>
            <ac:graphicFrameMk id="6" creationId="{E3AC7FA6-FAFD-7472-A50E-C448BAA20583}"/>
          </ac:graphicFrameMkLst>
        </pc:graphicFrameChg>
        <pc:graphicFrameChg chg="add del mod">
          <ac:chgData name="Jain, Deepali" userId="8c70e447-c1f8-4f30-8ab1-4ba685481200" providerId="ADAL" clId="{FD74ECB1-0033-42AD-ADDD-AE71774E3968}" dt="2023-08-05T12:53:17.061" v="204"/>
          <ac:graphicFrameMkLst>
            <pc:docMk/>
            <pc:sldMk cId="84474640" sldId="277"/>
            <ac:graphicFrameMk id="12" creationId="{9B7875F5-394F-9C98-4AA3-9D0CC7221276}"/>
          </ac:graphicFrameMkLst>
        </pc:graphicFrameChg>
      </pc:sldChg>
      <pc:sldChg chg="addSp delSp modSp new mod">
        <pc:chgData name="Jain, Deepali" userId="8c70e447-c1f8-4f30-8ab1-4ba685481200" providerId="ADAL" clId="{FD74ECB1-0033-42AD-ADDD-AE71774E3968}" dt="2023-08-05T12:58:03.136" v="248" actId="14100"/>
        <pc:sldMkLst>
          <pc:docMk/>
          <pc:sldMk cId="3984676292" sldId="278"/>
        </pc:sldMkLst>
        <pc:spChg chg="mod">
          <ac:chgData name="Jain, Deepali" userId="8c70e447-c1f8-4f30-8ab1-4ba685481200" providerId="ADAL" clId="{FD74ECB1-0033-42AD-ADDD-AE71774E3968}" dt="2023-08-05T12:56:06.782" v="234" actId="115"/>
          <ac:spMkLst>
            <pc:docMk/>
            <pc:sldMk cId="3984676292" sldId="278"/>
            <ac:spMk id="2" creationId="{C11CDFB9-9C20-1213-F95E-955166944701}"/>
          </ac:spMkLst>
        </pc:spChg>
        <pc:spChg chg="del">
          <ac:chgData name="Jain, Deepali" userId="8c70e447-c1f8-4f30-8ab1-4ba685481200" providerId="ADAL" clId="{FD74ECB1-0033-42AD-ADDD-AE71774E3968}" dt="2023-08-05T12:56:37.582" v="235" actId="22"/>
          <ac:spMkLst>
            <pc:docMk/>
            <pc:sldMk cId="3984676292" sldId="278"/>
            <ac:spMk id="3" creationId="{50D150E3-E8FD-26C8-DA92-0FF9914EB489}"/>
          </ac:spMkLst>
        </pc:spChg>
        <pc:spChg chg="add mod">
          <ac:chgData name="Jain, Deepali" userId="8c70e447-c1f8-4f30-8ab1-4ba685481200" providerId="ADAL" clId="{FD74ECB1-0033-42AD-ADDD-AE71774E3968}" dt="2023-08-05T12:57:54.771" v="246" actId="207"/>
          <ac:spMkLst>
            <pc:docMk/>
            <pc:sldMk cId="3984676292" sldId="278"/>
            <ac:spMk id="9" creationId="{6CFA4373-584D-AB4F-5920-F15A7AAF50FB}"/>
          </ac:spMkLst>
        </pc:spChg>
        <pc:picChg chg="add mod ord">
          <ac:chgData name="Jain, Deepali" userId="8c70e447-c1f8-4f30-8ab1-4ba685481200" providerId="ADAL" clId="{FD74ECB1-0033-42AD-ADDD-AE71774E3968}" dt="2023-08-05T12:58:03.136" v="248" actId="14100"/>
          <ac:picMkLst>
            <pc:docMk/>
            <pc:sldMk cId="3984676292" sldId="278"/>
            <ac:picMk id="7" creationId="{22ABBA85-822B-914B-1160-CA6A9D07D15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7026BA-50E8-7644-BEF6-07CACBFB9997}" type="datetimeFigureOut">
              <a:rPr lang="en-US" smtClean="0"/>
              <a:t>8/5/2023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6A170F-69B8-B741-A099-15AE468EF203}" type="slidenum">
              <a:rPr lang="en-US" smtClean="0"/>
              <a:t>‹#›</a:t>
            </a:fld>
            <a:endParaRPr lang="en-US"/>
          </a:p>
        </p:txBody>
      </p:sp>
    </p:spTree>
    <p:extLst>
      <p:ext uri="{BB962C8B-B14F-4D97-AF65-F5344CB8AC3E}">
        <p14:creationId xmlns:p14="http://schemas.microsoft.com/office/powerpoint/2010/main" val="4093209334"/>
      </p:ext>
    </p:extLst>
  </p:cSld>
  <p:clrMap bg1="lt1" tx1="dk1" bg2="lt2" tx2="dk2" accent1="accent1" accent2="accent2" accent3="accent3" accent4="accent4" accent5="accent5" accent6="accent6" hlink="hlink" folHlink="folHlink"/>
  <p:notesStyle>
    <a:lvl1pPr marL="0" algn="l" defTabSz="1672300" rtl="0" eaLnBrk="1" latinLnBrk="0" hangingPunct="1">
      <a:defRPr sz="4400" kern="1200">
        <a:solidFill>
          <a:schemeClr val="tx1"/>
        </a:solidFill>
        <a:latin typeface="+mn-lt"/>
        <a:ea typeface="+mn-ea"/>
        <a:cs typeface="+mn-cs"/>
      </a:defRPr>
    </a:lvl1pPr>
    <a:lvl2pPr marL="1672300" algn="l" defTabSz="1672300" rtl="0" eaLnBrk="1" latinLnBrk="0" hangingPunct="1">
      <a:defRPr sz="4400" kern="1200">
        <a:solidFill>
          <a:schemeClr val="tx1"/>
        </a:solidFill>
        <a:latin typeface="+mn-lt"/>
        <a:ea typeface="+mn-ea"/>
        <a:cs typeface="+mn-cs"/>
      </a:defRPr>
    </a:lvl2pPr>
    <a:lvl3pPr marL="3344601" algn="l" defTabSz="1672300" rtl="0" eaLnBrk="1" latinLnBrk="0" hangingPunct="1">
      <a:defRPr sz="4400" kern="1200">
        <a:solidFill>
          <a:schemeClr val="tx1"/>
        </a:solidFill>
        <a:latin typeface="+mn-lt"/>
        <a:ea typeface="+mn-ea"/>
        <a:cs typeface="+mn-cs"/>
      </a:defRPr>
    </a:lvl3pPr>
    <a:lvl4pPr marL="5016901" algn="l" defTabSz="1672300" rtl="0" eaLnBrk="1" latinLnBrk="0" hangingPunct="1">
      <a:defRPr sz="4400" kern="1200">
        <a:solidFill>
          <a:schemeClr val="tx1"/>
        </a:solidFill>
        <a:latin typeface="+mn-lt"/>
        <a:ea typeface="+mn-ea"/>
        <a:cs typeface="+mn-cs"/>
      </a:defRPr>
    </a:lvl4pPr>
    <a:lvl5pPr marL="6689202" algn="l" defTabSz="1672300" rtl="0" eaLnBrk="1" latinLnBrk="0" hangingPunct="1">
      <a:defRPr sz="4400" kern="1200">
        <a:solidFill>
          <a:schemeClr val="tx1"/>
        </a:solidFill>
        <a:latin typeface="+mn-lt"/>
        <a:ea typeface="+mn-ea"/>
        <a:cs typeface="+mn-cs"/>
      </a:defRPr>
    </a:lvl5pPr>
    <a:lvl6pPr marL="8361502" algn="l" defTabSz="1672300" rtl="0" eaLnBrk="1" latinLnBrk="0" hangingPunct="1">
      <a:defRPr sz="4400" kern="1200">
        <a:solidFill>
          <a:schemeClr val="tx1"/>
        </a:solidFill>
        <a:latin typeface="+mn-lt"/>
        <a:ea typeface="+mn-ea"/>
        <a:cs typeface="+mn-cs"/>
      </a:defRPr>
    </a:lvl6pPr>
    <a:lvl7pPr marL="10033803" algn="l" defTabSz="1672300" rtl="0" eaLnBrk="1" latinLnBrk="0" hangingPunct="1">
      <a:defRPr sz="4400" kern="1200">
        <a:solidFill>
          <a:schemeClr val="tx1"/>
        </a:solidFill>
        <a:latin typeface="+mn-lt"/>
        <a:ea typeface="+mn-ea"/>
        <a:cs typeface="+mn-cs"/>
      </a:defRPr>
    </a:lvl7pPr>
    <a:lvl8pPr marL="11706103" algn="l" defTabSz="1672300" rtl="0" eaLnBrk="1" latinLnBrk="0" hangingPunct="1">
      <a:defRPr sz="4400" kern="1200">
        <a:solidFill>
          <a:schemeClr val="tx1"/>
        </a:solidFill>
        <a:latin typeface="+mn-lt"/>
        <a:ea typeface="+mn-ea"/>
        <a:cs typeface="+mn-cs"/>
      </a:defRPr>
    </a:lvl8pPr>
    <a:lvl9pPr marL="13378404" algn="l" defTabSz="1672300" rtl="0" eaLnBrk="1" latinLnBrk="0" hangingPunct="1">
      <a:defRPr sz="4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6A170F-69B8-B741-A099-15AE468EF203}" type="slidenum">
              <a:rPr lang="en-US" smtClean="0"/>
              <a:t>2</a:t>
            </a:fld>
            <a:endParaRPr lang="en-US"/>
          </a:p>
        </p:txBody>
      </p:sp>
    </p:spTree>
    <p:extLst>
      <p:ext uri="{BB962C8B-B14F-4D97-AF65-F5344CB8AC3E}">
        <p14:creationId xmlns:p14="http://schemas.microsoft.com/office/powerpoint/2010/main" val="2601728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09756" y="6544648"/>
            <a:ext cx="31843901" cy="4515903"/>
          </a:xfrm>
        </p:spPr>
        <p:txBody>
          <a:bodyPr/>
          <a:lstStyle/>
          <a:p>
            <a:r>
              <a:rPr lang="en-US"/>
              <a:t>Click to edit Master title style</a:t>
            </a:r>
          </a:p>
        </p:txBody>
      </p:sp>
      <p:sp>
        <p:nvSpPr>
          <p:cNvPr id="3" name="Subtitle 2"/>
          <p:cNvSpPr>
            <a:spLocks noGrp="1"/>
          </p:cNvSpPr>
          <p:nvPr>
            <p:ph type="subTitle" idx="1"/>
          </p:nvPr>
        </p:nvSpPr>
        <p:spPr>
          <a:xfrm>
            <a:off x="5619512" y="11938371"/>
            <a:ext cx="26224389" cy="5383971"/>
          </a:xfrm>
        </p:spPr>
        <p:txBody>
          <a:bodyPr/>
          <a:lstStyle>
            <a:lvl1pPr marL="0" indent="0" algn="ctr">
              <a:buNone/>
              <a:defRPr>
                <a:solidFill>
                  <a:schemeClr val="tx1">
                    <a:tint val="75000"/>
                  </a:schemeClr>
                </a:solidFill>
              </a:defRPr>
            </a:lvl1pPr>
            <a:lvl2pPr marL="1672300" indent="0" algn="ctr">
              <a:buNone/>
              <a:defRPr>
                <a:solidFill>
                  <a:schemeClr val="tx1">
                    <a:tint val="75000"/>
                  </a:schemeClr>
                </a:solidFill>
              </a:defRPr>
            </a:lvl2pPr>
            <a:lvl3pPr marL="3344601" indent="0" algn="ctr">
              <a:buNone/>
              <a:defRPr>
                <a:solidFill>
                  <a:schemeClr val="tx1">
                    <a:tint val="75000"/>
                  </a:schemeClr>
                </a:solidFill>
              </a:defRPr>
            </a:lvl3pPr>
            <a:lvl4pPr marL="5016901" indent="0" algn="ctr">
              <a:buNone/>
              <a:defRPr>
                <a:solidFill>
                  <a:schemeClr val="tx1">
                    <a:tint val="75000"/>
                  </a:schemeClr>
                </a:solidFill>
              </a:defRPr>
            </a:lvl4pPr>
            <a:lvl5pPr marL="6689202" indent="0" algn="ctr">
              <a:buNone/>
              <a:defRPr>
                <a:solidFill>
                  <a:schemeClr val="tx1">
                    <a:tint val="75000"/>
                  </a:schemeClr>
                </a:solidFill>
              </a:defRPr>
            </a:lvl5pPr>
            <a:lvl6pPr marL="8361502" indent="0" algn="ctr">
              <a:buNone/>
              <a:defRPr>
                <a:solidFill>
                  <a:schemeClr val="tx1">
                    <a:tint val="75000"/>
                  </a:schemeClr>
                </a:solidFill>
              </a:defRPr>
            </a:lvl6pPr>
            <a:lvl7pPr marL="10033803" indent="0" algn="ctr">
              <a:buNone/>
              <a:defRPr>
                <a:solidFill>
                  <a:schemeClr val="tx1">
                    <a:tint val="75000"/>
                  </a:schemeClr>
                </a:solidFill>
              </a:defRPr>
            </a:lvl7pPr>
            <a:lvl8pPr marL="11706103" indent="0" algn="ctr">
              <a:buNone/>
              <a:defRPr>
                <a:solidFill>
                  <a:schemeClr val="tx1">
                    <a:tint val="75000"/>
                  </a:schemeClr>
                </a:solidFill>
              </a:defRPr>
            </a:lvl8pPr>
            <a:lvl9pPr marL="1337840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AC4B89-39C5-4FB5-BAA5-7EA59CE17ABE}" type="datetime1">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156859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28A833-D145-498C-8E8B-54A02950C85C}" type="datetime1">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53398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284548" y="2589575"/>
            <a:ext cx="34530082" cy="552247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74799" y="2589575"/>
            <a:ext cx="102985361" cy="552247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6A8BE1-1ABD-4E6C-A741-426FEE08D8F2}" type="datetime1">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2265066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6009"/>
            <a:ext cx="37463413" cy="21093724"/>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4630895" y="7386706"/>
            <a:ext cx="23866136" cy="5057425"/>
          </a:xfrm>
        </p:spPr>
        <p:txBody>
          <a:bodyPr anchor="b">
            <a:noAutofit/>
          </a:bodyPr>
          <a:lstStyle>
            <a:lvl1pPr algn="r">
              <a:defRPr sz="1658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630895" y="12444123"/>
            <a:ext cx="23866136" cy="3369664"/>
          </a:xfrm>
        </p:spPr>
        <p:txBody>
          <a:bodyPr anchor="t"/>
          <a:lstStyle>
            <a:lvl1pPr marL="0" indent="0" algn="r">
              <a:buNone/>
              <a:defRPr>
                <a:solidFill>
                  <a:schemeClr val="tx1">
                    <a:lumMod val="50000"/>
                    <a:lumOff val="50000"/>
                  </a:schemeClr>
                </a:solidFill>
              </a:defRPr>
            </a:lvl1pPr>
            <a:lvl2pPr marL="1404518" indent="0" algn="ctr">
              <a:buNone/>
              <a:defRPr>
                <a:solidFill>
                  <a:schemeClr val="tx1">
                    <a:tint val="75000"/>
                  </a:schemeClr>
                </a:solidFill>
              </a:defRPr>
            </a:lvl2pPr>
            <a:lvl3pPr marL="2809037" indent="0" algn="ctr">
              <a:buNone/>
              <a:defRPr>
                <a:solidFill>
                  <a:schemeClr val="tx1">
                    <a:tint val="75000"/>
                  </a:schemeClr>
                </a:solidFill>
              </a:defRPr>
            </a:lvl3pPr>
            <a:lvl4pPr marL="4213555" indent="0" algn="ctr">
              <a:buNone/>
              <a:defRPr>
                <a:solidFill>
                  <a:schemeClr val="tx1">
                    <a:tint val="75000"/>
                  </a:schemeClr>
                </a:solidFill>
              </a:defRPr>
            </a:lvl4pPr>
            <a:lvl5pPr marL="5618074" indent="0" algn="ctr">
              <a:buNone/>
              <a:defRPr>
                <a:solidFill>
                  <a:schemeClr val="tx1">
                    <a:tint val="75000"/>
                  </a:schemeClr>
                </a:solidFill>
              </a:defRPr>
            </a:lvl5pPr>
            <a:lvl6pPr marL="7022592" indent="0" algn="ctr">
              <a:buNone/>
              <a:defRPr>
                <a:solidFill>
                  <a:schemeClr val="tx1">
                    <a:tint val="75000"/>
                  </a:schemeClr>
                </a:solidFill>
              </a:defRPr>
            </a:lvl6pPr>
            <a:lvl7pPr marL="8427110" indent="0" algn="ctr">
              <a:buNone/>
              <a:defRPr>
                <a:solidFill>
                  <a:schemeClr val="tx1">
                    <a:tint val="75000"/>
                  </a:schemeClr>
                </a:solidFill>
              </a:defRPr>
            </a:lvl7pPr>
            <a:lvl8pPr marL="9831629" indent="0" algn="ctr">
              <a:buNone/>
              <a:defRPr>
                <a:solidFill>
                  <a:schemeClr val="tx1">
                    <a:tint val="75000"/>
                  </a:schemeClr>
                </a:solidFill>
              </a:defRPr>
            </a:lvl8pPr>
            <a:lvl9pPr marL="1123614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3010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8241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81306" y="8297040"/>
            <a:ext cx="26415725" cy="5611240"/>
          </a:xfrm>
        </p:spPr>
        <p:txBody>
          <a:bodyPr anchor="b"/>
          <a:lstStyle>
            <a:lvl1pPr algn="l">
              <a:defRPr sz="12288" b="0" cap="none"/>
            </a:lvl1pPr>
          </a:lstStyle>
          <a:p>
            <a:r>
              <a:rPr lang="en-US"/>
              <a:t>Click to edit Master title style</a:t>
            </a:r>
            <a:endParaRPr lang="en-US" dirty="0"/>
          </a:p>
        </p:txBody>
      </p:sp>
      <p:sp>
        <p:nvSpPr>
          <p:cNvPr id="3" name="Text Placeholder 2"/>
          <p:cNvSpPr>
            <a:spLocks noGrp="1"/>
          </p:cNvSpPr>
          <p:nvPr>
            <p:ph type="body" idx="1"/>
          </p:nvPr>
        </p:nvSpPr>
        <p:spPr>
          <a:xfrm>
            <a:off x="2081306" y="13908279"/>
            <a:ext cx="26415725" cy="2643141"/>
          </a:xfrm>
        </p:spPr>
        <p:txBody>
          <a:bodyPr anchor="t"/>
          <a:lstStyle>
            <a:lvl1pPr marL="0" indent="0" algn="l">
              <a:buNone/>
              <a:defRPr sz="6144">
                <a:solidFill>
                  <a:schemeClr val="tx1">
                    <a:lumMod val="50000"/>
                    <a:lumOff val="50000"/>
                  </a:schemeClr>
                </a:solidFill>
              </a:defRPr>
            </a:lvl1pPr>
            <a:lvl2pPr marL="1404518" indent="0">
              <a:buNone/>
              <a:defRPr sz="5530">
                <a:solidFill>
                  <a:schemeClr val="tx1">
                    <a:tint val="75000"/>
                  </a:schemeClr>
                </a:solidFill>
              </a:defRPr>
            </a:lvl2pPr>
            <a:lvl3pPr marL="2809037" indent="0">
              <a:buNone/>
              <a:defRPr sz="4915">
                <a:solidFill>
                  <a:schemeClr val="tx1">
                    <a:tint val="75000"/>
                  </a:schemeClr>
                </a:solidFill>
              </a:defRPr>
            </a:lvl3pPr>
            <a:lvl4pPr marL="4213555" indent="0">
              <a:buNone/>
              <a:defRPr sz="4301">
                <a:solidFill>
                  <a:schemeClr val="tx1">
                    <a:tint val="75000"/>
                  </a:schemeClr>
                </a:solidFill>
              </a:defRPr>
            </a:lvl4pPr>
            <a:lvl5pPr marL="5618074" indent="0">
              <a:buNone/>
              <a:defRPr sz="4301">
                <a:solidFill>
                  <a:schemeClr val="tx1">
                    <a:tint val="75000"/>
                  </a:schemeClr>
                </a:solidFill>
              </a:defRPr>
            </a:lvl5pPr>
            <a:lvl6pPr marL="7022592" indent="0">
              <a:buNone/>
              <a:defRPr sz="4301">
                <a:solidFill>
                  <a:schemeClr val="tx1">
                    <a:tint val="75000"/>
                  </a:schemeClr>
                </a:solidFill>
              </a:defRPr>
            </a:lvl6pPr>
            <a:lvl7pPr marL="8427110" indent="0">
              <a:buNone/>
              <a:defRPr sz="4301">
                <a:solidFill>
                  <a:schemeClr val="tx1">
                    <a:tint val="75000"/>
                  </a:schemeClr>
                </a:solidFill>
              </a:defRPr>
            </a:lvl7pPr>
            <a:lvl8pPr marL="9831629" indent="0">
              <a:buNone/>
              <a:defRPr sz="4301">
                <a:solidFill>
                  <a:schemeClr val="tx1">
                    <a:tint val="75000"/>
                  </a:schemeClr>
                </a:solidFill>
              </a:defRPr>
            </a:lvl8pPr>
            <a:lvl9pPr marL="11236147" indent="0">
              <a:buNone/>
              <a:defRPr sz="43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677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304" y="6637310"/>
            <a:ext cx="12856646" cy="119216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640391" y="6637311"/>
            <a:ext cx="12856643" cy="119216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5990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076422" y="6638520"/>
            <a:ext cx="12861526" cy="1770272"/>
          </a:xfrm>
        </p:spPr>
        <p:txBody>
          <a:bodyPr anchor="b">
            <a:noAutofit/>
          </a:bodyPr>
          <a:lstStyle>
            <a:lvl1pPr marL="0" indent="0">
              <a:buNone/>
              <a:defRPr sz="7373" b="0"/>
            </a:lvl1pPr>
            <a:lvl2pPr marL="1404518" indent="0">
              <a:buNone/>
              <a:defRPr sz="6144" b="1"/>
            </a:lvl2pPr>
            <a:lvl3pPr marL="2809037" indent="0">
              <a:buNone/>
              <a:defRPr sz="5530" b="1"/>
            </a:lvl3pPr>
            <a:lvl4pPr marL="4213555" indent="0">
              <a:buNone/>
              <a:defRPr sz="4915" b="1"/>
            </a:lvl4pPr>
            <a:lvl5pPr marL="5618074" indent="0">
              <a:buNone/>
              <a:defRPr sz="4915" b="1"/>
            </a:lvl5pPr>
            <a:lvl6pPr marL="7022592" indent="0">
              <a:buNone/>
              <a:defRPr sz="4915" b="1"/>
            </a:lvl6pPr>
            <a:lvl7pPr marL="8427110" indent="0">
              <a:buNone/>
              <a:defRPr sz="4915" b="1"/>
            </a:lvl7pPr>
            <a:lvl8pPr marL="9831629" indent="0">
              <a:buNone/>
              <a:defRPr sz="4915" b="1"/>
            </a:lvl8pPr>
            <a:lvl9pPr marL="11236147" indent="0">
              <a:buNone/>
              <a:defRPr sz="4915" b="1"/>
            </a:lvl9pPr>
          </a:lstStyle>
          <a:p>
            <a:pPr lvl="0"/>
            <a:r>
              <a:rPr lang="en-US"/>
              <a:t>Click to edit Master text styles</a:t>
            </a:r>
          </a:p>
        </p:txBody>
      </p:sp>
      <p:sp>
        <p:nvSpPr>
          <p:cNvPr id="4" name="Content Placeholder 3"/>
          <p:cNvSpPr>
            <a:spLocks noGrp="1"/>
          </p:cNvSpPr>
          <p:nvPr>
            <p:ph sz="half" idx="2"/>
          </p:nvPr>
        </p:nvSpPr>
        <p:spPr>
          <a:xfrm>
            <a:off x="2076422" y="8408793"/>
            <a:ext cx="12861526" cy="10150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635515" y="6638520"/>
            <a:ext cx="12861510" cy="1770272"/>
          </a:xfrm>
        </p:spPr>
        <p:txBody>
          <a:bodyPr anchor="b">
            <a:noAutofit/>
          </a:bodyPr>
          <a:lstStyle>
            <a:lvl1pPr marL="0" indent="0">
              <a:buNone/>
              <a:defRPr sz="7373" b="0"/>
            </a:lvl1pPr>
            <a:lvl2pPr marL="1404518" indent="0">
              <a:buNone/>
              <a:defRPr sz="6144" b="1"/>
            </a:lvl2pPr>
            <a:lvl3pPr marL="2809037" indent="0">
              <a:buNone/>
              <a:defRPr sz="5530" b="1"/>
            </a:lvl3pPr>
            <a:lvl4pPr marL="4213555" indent="0">
              <a:buNone/>
              <a:defRPr sz="4915" b="1"/>
            </a:lvl4pPr>
            <a:lvl5pPr marL="5618074" indent="0">
              <a:buNone/>
              <a:defRPr sz="4915" b="1"/>
            </a:lvl5pPr>
            <a:lvl6pPr marL="7022592" indent="0">
              <a:buNone/>
              <a:defRPr sz="4915" b="1"/>
            </a:lvl6pPr>
            <a:lvl7pPr marL="8427110" indent="0">
              <a:buNone/>
              <a:defRPr sz="4915" b="1"/>
            </a:lvl7pPr>
            <a:lvl8pPr marL="9831629" indent="0">
              <a:buNone/>
              <a:defRPr sz="4915" b="1"/>
            </a:lvl8pPr>
            <a:lvl9pPr marL="11236147" indent="0">
              <a:buNone/>
              <a:defRPr sz="4915" b="1"/>
            </a:lvl9pPr>
          </a:lstStyle>
          <a:p>
            <a:pPr lvl="0"/>
            <a:r>
              <a:rPr lang="en-US"/>
              <a:t>Click to edit Master text styles</a:t>
            </a:r>
          </a:p>
        </p:txBody>
      </p:sp>
      <p:sp>
        <p:nvSpPr>
          <p:cNvPr id="6" name="Content Placeholder 5"/>
          <p:cNvSpPr>
            <a:spLocks noGrp="1"/>
          </p:cNvSpPr>
          <p:nvPr>
            <p:ph sz="quarter" idx="4"/>
          </p:nvPr>
        </p:nvSpPr>
        <p:spPr>
          <a:xfrm>
            <a:off x="15635519" y="8408793"/>
            <a:ext cx="12861507" cy="10150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0525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81303" y="1872686"/>
            <a:ext cx="26415725" cy="4057485"/>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0931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3996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1303" y="4603698"/>
            <a:ext cx="11844142" cy="3927436"/>
          </a:xfrm>
        </p:spPr>
        <p:txBody>
          <a:bodyPr anchor="b">
            <a:normAutofit/>
          </a:bodyPr>
          <a:lstStyle>
            <a:lvl1pPr>
              <a:defRPr sz="6144"/>
            </a:lvl1pPr>
          </a:lstStyle>
          <a:p>
            <a:r>
              <a:rPr lang="en-US"/>
              <a:t>Click to edit Master title style</a:t>
            </a:r>
            <a:endParaRPr lang="en-US" dirty="0"/>
          </a:p>
        </p:txBody>
      </p:sp>
      <p:sp>
        <p:nvSpPr>
          <p:cNvPr id="3" name="Content Placeholder 2"/>
          <p:cNvSpPr>
            <a:spLocks noGrp="1"/>
          </p:cNvSpPr>
          <p:nvPr>
            <p:ph idx="1"/>
          </p:nvPr>
        </p:nvSpPr>
        <p:spPr>
          <a:xfrm>
            <a:off x="14627882" y="1581843"/>
            <a:ext cx="13869148" cy="169771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1303" y="8531132"/>
            <a:ext cx="11844142" cy="7939404"/>
          </a:xfrm>
        </p:spPr>
        <p:txBody>
          <a:bodyPr>
            <a:normAutofit/>
          </a:bodyPr>
          <a:lstStyle>
            <a:lvl1pPr marL="0" indent="0">
              <a:buNone/>
              <a:defRPr sz="4301"/>
            </a:lvl1pPr>
            <a:lvl2pPr marL="1404098" indent="0">
              <a:buNone/>
              <a:defRPr sz="4301"/>
            </a:lvl2pPr>
            <a:lvl3pPr marL="2808195" indent="0">
              <a:buNone/>
              <a:defRPr sz="3686"/>
            </a:lvl3pPr>
            <a:lvl4pPr marL="4212293" indent="0">
              <a:buNone/>
              <a:defRPr sz="3072"/>
            </a:lvl4pPr>
            <a:lvl5pPr marL="5616387" indent="0">
              <a:buNone/>
              <a:defRPr sz="3072"/>
            </a:lvl5pPr>
            <a:lvl6pPr marL="7020485" indent="0">
              <a:buNone/>
              <a:defRPr sz="3072"/>
            </a:lvl6pPr>
            <a:lvl7pPr marL="8424582" indent="0">
              <a:buNone/>
              <a:defRPr sz="3072"/>
            </a:lvl7pPr>
            <a:lvl8pPr marL="9828680" indent="0">
              <a:buNone/>
              <a:defRPr sz="3072"/>
            </a:lvl8pPr>
            <a:lvl9pPr marL="11232777" indent="0">
              <a:buNone/>
              <a:defRPr sz="3072"/>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541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B2636A-DADA-4968-8E18-068123B2A1C8}" type="datetime1">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1252063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1304" y="14747399"/>
            <a:ext cx="26415722" cy="1741014"/>
          </a:xfrm>
        </p:spPr>
        <p:txBody>
          <a:bodyPr anchor="b">
            <a:normAutofit/>
          </a:bodyPr>
          <a:lstStyle>
            <a:lvl1pPr algn="l">
              <a:defRPr sz="737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81303" y="1872686"/>
            <a:ext cx="26415725" cy="11814010"/>
          </a:xfrm>
        </p:spPr>
        <p:txBody>
          <a:bodyPr anchor="t">
            <a:normAutofit/>
          </a:bodyPr>
          <a:lstStyle>
            <a:lvl1pPr marL="0" indent="0" algn="ctr">
              <a:buNone/>
              <a:defRPr sz="4915"/>
            </a:lvl1pPr>
            <a:lvl2pPr marL="1404518" indent="0">
              <a:buNone/>
              <a:defRPr sz="4915"/>
            </a:lvl2pPr>
            <a:lvl3pPr marL="2809037" indent="0">
              <a:buNone/>
              <a:defRPr sz="4915"/>
            </a:lvl3pPr>
            <a:lvl4pPr marL="4213555" indent="0">
              <a:buNone/>
              <a:defRPr sz="4915"/>
            </a:lvl4pPr>
            <a:lvl5pPr marL="5618074" indent="0">
              <a:buNone/>
              <a:defRPr sz="4915"/>
            </a:lvl5pPr>
            <a:lvl6pPr marL="7022592" indent="0">
              <a:buNone/>
              <a:defRPr sz="4915"/>
            </a:lvl6pPr>
            <a:lvl7pPr marL="8427110" indent="0">
              <a:buNone/>
              <a:defRPr sz="4915"/>
            </a:lvl7pPr>
            <a:lvl8pPr marL="9831629" indent="0">
              <a:buNone/>
              <a:defRPr sz="4915"/>
            </a:lvl8pPr>
            <a:lvl9pPr marL="11236147" indent="0">
              <a:buNone/>
              <a:defRPr sz="4915"/>
            </a:lvl9pPr>
          </a:lstStyle>
          <a:p>
            <a:r>
              <a:rPr lang="en-US"/>
              <a:t>Click icon to add picture</a:t>
            </a:r>
            <a:endParaRPr lang="en-US" dirty="0"/>
          </a:p>
        </p:txBody>
      </p:sp>
      <p:sp>
        <p:nvSpPr>
          <p:cNvPr id="4" name="Text Placeholder 3"/>
          <p:cNvSpPr>
            <a:spLocks noGrp="1"/>
          </p:cNvSpPr>
          <p:nvPr>
            <p:ph type="body" sz="half" idx="2"/>
          </p:nvPr>
        </p:nvSpPr>
        <p:spPr>
          <a:xfrm>
            <a:off x="2081304" y="16488413"/>
            <a:ext cx="26415722" cy="2070596"/>
          </a:xfrm>
        </p:spPr>
        <p:txBody>
          <a:bodyPr>
            <a:normAutofit/>
          </a:bodyPr>
          <a:lstStyle>
            <a:lvl1pPr marL="0" indent="0">
              <a:buNone/>
              <a:defRPr sz="3686"/>
            </a:lvl1pPr>
            <a:lvl2pPr marL="1404518" indent="0">
              <a:buNone/>
              <a:defRPr sz="3686"/>
            </a:lvl2pPr>
            <a:lvl3pPr marL="2809037" indent="0">
              <a:buNone/>
              <a:defRPr sz="3072"/>
            </a:lvl3pPr>
            <a:lvl4pPr marL="4213555" indent="0">
              <a:buNone/>
              <a:defRPr sz="2765"/>
            </a:lvl4pPr>
            <a:lvl5pPr marL="5618074" indent="0">
              <a:buNone/>
              <a:defRPr sz="2765"/>
            </a:lvl5pPr>
            <a:lvl6pPr marL="7022592" indent="0">
              <a:buNone/>
              <a:defRPr sz="2765"/>
            </a:lvl6pPr>
            <a:lvl7pPr marL="8427110" indent="0">
              <a:buNone/>
              <a:defRPr sz="2765"/>
            </a:lvl7pPr>
            <a:lvl8pPr marL="9831629" indent="0">
              <a:buNone/>
              <a:defRPr sz="2765"/>
            </a:lvl8pPr>
            <a:lvl9pPr marL="11236147" indent="0">
              <a:buNone/>
              <a:defRPr sz="276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8/5/2023</a:t>
            </a:fld>
            <a:endParaRPr lang="en-US" dirty="0"/>
          </a:p>
        </p:txBody>
      </p:sp>
    </p:spTree>
    <p:extLst>
      <p:ext uri="{BB962C8B-B14F-4D97-AF65-F5344CB8AC3E}">
        <p14:creationId xmlns:p14="http://schemas.microsoft.com/office/powerpoint/2010/main" val="16479553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81306" y="1872686"/>
            <a:ext cx="26415725" cy="10455828"/>
          </a:xfrm>
        </p:spPr>
        <p:txBody>
          <a:bodyPr anchor="ctr">
            <a:normAutofit/>
          </a:bodyPr>
          <a:lstStyle>
            <a:lvl1pPr algn="l">
              <a:defRPr sz="13517" b="0" cap="none"/>
            </a:lvl1pPr>
          </a:lstStyle>
          <a:p>
            <a:r>
              <a:rPr lang="en-US"/>
              <a:t>Click to edit Master title style</a:t>
            </a:r>
            <a:endParaRPr lang="en-US" dirty="0"/>
          </a:p>
        </p:txBody>
      </p:sp>
      <p:sp>
        <p:nvSpPr>
          <p:cNvPr id="3" name="Text Placeholder 2"/>
          <p:cNvSpPr>
            <a:spLocks noGrp="1"/>
          </p:cNvSpPr>
          <p:nvPr>
            <p:ph type="body" idx="1"/>
          </p:nvPr>
        </p:nvSpPr>
        <p:spPr>
          <a:xfrm>
            <a:off x="2081306" y="13733028"/>
            <a:ext cx="26415725" cy="4825981"/>
          </a:xfrm>
        </p:spPr>
        <p:txBody>
          <a:bodyPr anchor="ctr">
            <a:normAutofit/>
          </a:bodyPr>
          <a:lstStyle>
            <a:lvl1pPr marL="0" indent="0" algn="l">
              <a:buNone/>
              <a:defRPr sz="5530">
                <a:solidFill>
                  <a:schemeClr val="tx1">
                    <a:lumMod val="75000"/>
                    <a:lumOff val="25000"/>
                  </a:schemeClr>
                </a:solidFill>
              </a:defRPr>
            </a:lvl1pPr>
            <a:lvl2pPr marL="1404518" indent="0">
              <a:buNone/>
              <a:defRPr sz="5530">
                <a:solidFill>
                  <a:schemeClr val="tx1">
                    <a:tint val="75000"/>
                  </a:schemeClr>
                </a:solidFill>
              </a:defRPr>
            </a:lvl2pPr>
            <a:lvl3pPr marL="2809037" indent="0">
              <a:buNone/>
              <a:defRPr sz="4915">
                <a:solidFill>
                  <a:schemeClr val="tx1">
                    <a:tint val="75000"/>
                  </a:schemeClr>
                </a:solidFill>
              </a:defRPr>
            </a:lvl3pPr>
            <a:lvl4pPr marL="4213555" indent="0">
              <a:buNone/>
              <a:defRPr sz="4301">
                <a:solidFill>
                  <a:schemeClr val="tx1">
                    <a:tint val="75000"/>
                  </a:schemeClr>
                </a:solidFill>
              </a:defRPr>
            </a:lvl4pPr>
            <a:lvl5pPr marL="5618074" indent="0">
              <a:buNone/>
              <a:defRPr sz="4301">
                <a:solidFill>
                  <a:schemeClr val="tx1">
                    <a:tint val="75000"/>
                  </a:schemeClr>
                </a:solidFill>
              </a:defRPr>
            </a:lvl5pPr>
            <a:lvl6pPr marL="7022592" indent="0">
              <a:buNone/>
              <a:defRPr sz="4301">
                <a:solidFill>
                  <a:schemeClr val="tx1">
                    <a:tint val="75000"/>
                  </a:schemeClr>
                </a:solidFill>
              </a:defRPr>
            </a:lvl6pPr>
            <a:lvl7pPr marL="8427110" indent="0">
              <a:buNone/>
              <a:defRPr sz="4301">
                <a:solidFill>
                  <a:schemeClr val="tx1">
                    <a:tint val="75000"/>
                  </a:schemeClr>
                </a:solidFill>
              </a:defRPr>
            </a:lvl7pPr>
            <a:lvl8pPr marL="9831629" indent="0">
              <a:buNone/>
              <a:defRPr sz="4301">
                <a:solidFill>
                  <a:schemeClr val="tx1">
                    <a:tint val="75000"/>
                  </a:schemeClr>
                </a:solidFill>
              </a:defRPr>
            </a:lvl8pPr>
            <a:lvl9pPr marL="11236147" indent="0">
              <a:buNone/>
              <a:defRPr sz="43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52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1790" y="1872686"/>
            <a:ext cx="24871546" cy="9285399"/>
          </a:xfrm>
        </p:spPr>
        <p:txBody>
          <a:bodyPr anchor="ctr">
            <a:normAutofit/>
          </a:bodyPr>
          <a:lstStyle>
            <a:lvl1pPr algn="l">
              <a:defRPr sz="1351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197853" y="11158085"/>
            <a:ext cx="22199420" cy="1170429"/>
          </a:xfrm>
        </p:spPr>
        <p:txBody>
          <a:bodyPr anchor="ctr">
            <a:noAutofit/>
          </a:bodyPr>
          <a:lstStyle>
            <a:lvl1pPr marL="0" indent="0">
              <a:buFontTx/>
              <a:buNone/>
              <a:defRPr sz="4915">
                <a:solidFill>
                  <a:schemeClr val="tx1">
                    <a:lumMod val="50000"/>
                    <a:lumOff val="50000"/>
                  </a:schemeClr>
                </a:solidFill>
              </a:defRPr>
            </a:lvl1pPr>
            <a:lvl2pPr marL="1404518" indent="0">
              <a:buFontTx/>
              <a:buNone/>
              <a:defRPr/>
            </a:lvl2pPr>
            <a:lvl3pPr marL="2809037" indent="0">
              <a:buFontTx/>
              <a:buNone/>
              <a:defRPr/>
            </a:lvl3pPr>
            <a:lvl4pPr marL="4213555" indent="0">
              <a:buFontTx/>
              <a:buNone/>
              <a:defRPr/>
            </a:lvl4pPr>
            <a:lvl5pPr marL="5618074" indent="0">
              <a:buFontTx/>
              <a:buNone/>
              <a:defRPr/>
            </a:lvl5pPr>
          </a:lstStyle>
          <a:p>
            <a:pPr lvl="0"/>
            <a:r>
              <a:rPr lang="en-US"/>
              <a:t>Click to edit Master text styles</a:t>
            </a:r>
          </a:p>
        </p:txBody>
      </p:sp>
      <p:sp>
        <p:nvSpPr>
          <p:cNvPr id="3" name="Text Placeholder 2"/>
          <p:cNvSpPr>
            <a:spLocks noGrp="1"/>
          </p:cNvSpPr>
          <p:nvPr>
            <p:ph type="body" idx="1"/>
          </p:nvPr>
        </p:nvSpPr>
        <p:spPr>
          <a:xfrm>
            <a:off x="2081306" y="13733028"/>
            <a:ext cx="26415725" cy="4825981"/>
          </a:xfrm>
        </p:spPr>
        <p:txBody>
          <a:bodyPr anchor="ctr">
            <a:normAutofit/>
          </a:bodyPr>
          <a:lstStyle>
            <a:lvl1pPr marL="0" indent="0" algn="l">
              <a:buNone/>
              <a:defRPr sz="5530">
                <a:solidFill>
                  <a:schemeClr val="tx1">
                    <a:lumMod val="75000"/>
                    <a:lumOff val="25000"/>
                  </a:schemeClr>
                </a:solidFill>
              </a:defRPr>
            </a:lvl1pPr>
            <a:lvl2pPr marL="1404518" indent="0">
              <a:buNone/>
              <a:defRPr sz="5530">
                <a:solidFill>
                  <a:schemeClr val="tx1">
                    <a:tint val="75000"/>
                  </a:schemeClr>
                </a:solidFill>
              </a:defRPr>
            </a:lvl2pPr>
            <a:lvl3pPr marL="2809037" indent="0">
              <a:buNone/>
              <a:defRPr sz="4915">
                <a:solidFill>
                  <a:schemeClr val="tx1">
                    <a:tint val="75000"/>
                  </a:schemeClr>
                </a:solidFill>
              </a:defRPr>
            </a:lvl3pPr>
            <a:lvl4pPr marL="4213555" indent="0">
              <a:buNone/>
              <a:defRPr sz="4301">
                <a:solidFill>
                  <a:schemeClr val="tx1">
                    <a:tint val="75000"/>
                  </a:schemeClr>
                </a:solidFill>
              </a:defRPr>
            </a:lvl4pPr>
            <a:lvl5pPr marL="5618074" indent="0">
              <a:buNone/>
              <a:defRPr sz="4301">
                <a:solidFill>
                  <a:schemeClr val="tx1">
                    <a:tint val="75000"/>
                  </a:schemeClr>
                </a:solidFill>
              </a:defRPr>
            </a:lvl5pPr>
            <a:lvl6pPr marL="7022592" indent="0">
              <a:buNone/>
              <a:defRPr sz="4301">
                <a:solidFill>
                  <a:schemeClr val="tx1">
                    <a:tint val="75000"/>
                  </a:schemeClr>
                </a:solidFill>
              </a:defRPr>
            </a:lvl6pPr>
            <a:lvl7pPr marL="8427110" indent="0">
              <a:buNone/>
              <a:defRPr sz="4301">
                <a:solidFill>
                  <a:schemeClr val="tx1">
                    <a:tint val="75000"/>
                  </a:schemeClr>
                </a:solidFill>
              </a:defRPr>
            </a:lvl7pPr>
            <a:lvl8pPr marL="9831629" indent="0">
              <a:buNone/>
              <a:defRPr sz="4301">
                <a:solidFill>
                  <a:schemeClr val="tx1">
                    <a:tint val="75000"/>
                  </a:schemeClr>
                </a:solidFill>
              </a:defRPr>
            </a:lvl8pPr>
            <a:lvl9pPr marL="11236147" indent="0">
              <a:buNone/>
              <a:defRPr sz="43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1665051" y="2428034"/>
            <a:ext cx="1873171" cy="1796427"/>
          </a:xfrm>
          <a:prstGeom prst="rect">
            <a:avLst/>
          </a:prstGeom>
        </p:spPr>
        <p:txBody>
          <a:bodyPr vert="horz" lIns="280903" tIns="140451" rIns="280903" bIns="140451" rtlCol="0" anchor="ctr">
            <a:noAutofit/>
          </a:bodyPr>
          <a:lstStyle/>
          <a:p>
            <a:pPr lvl="0"/>
            <a:r>
              <a:rPr lang="en-US" sz="2457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7326324" y="8867473"/>
            <a:ext cx="1873171" cy="1796427"/>
          </a:xfrm>
          <a:prstGeom prst="rect">
            <a:avLst/>
          </a:prstGeom>
        </p:spPr>
        <p:txBody>
          <a:bodyPr vert="horz" lIns="280903" tIns="140451" rIns="280903" bIns="140451" rtlCol="0" anchor="ctr">
            <a:noAutofit/>
          </a:bodyPr>
          <a:lstStyle/>
          <a:p>
            <a:pPr lvl="0"/>
            <a:r>
              <a:rPr lang="en-US" sz="2457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4078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81306" y="5935050"/>
            <a:ext cx="26415725" cy="7973229"/>
          </a:xfrm>
        </p:spPr>
        <p:txBody>
          <a:bodyPr anchor="b">
            <a:normAutofit/>
          </a:bodyPr>
          <a:lstStyle>
            <a:lvl1pPr algn="l">
              <a:defRPr sz="13517" b="0" cap="none"/>
            </a:lvl1pPr>
          </a:lstStyle>
          <a:p>
            <a:r>
              <a:rPr lang="en-US"/>
              <a:t>Click to edit Master title style</a:t>
            </a:r>
            <a:endParaRPr lang="en-US" dirty="0"/>
          </a:p>
        </p:txBody>
      </p:sp>
      <p:sp>
        <p:nvSpPr>
          <p:cNvPr id="3" name="Text Placeholder 2"/>
          <p:cNvSpPr>
            <a:spLocks noGrp="1"/>
          </p:cNvSpPr>
          <p:nvPr>
            <p:ph type="body" idx="1"/>
          </p:nvPr>
        </p:nvSpPr>
        <p:spPr>
          <a:xfrm>
            <a:off x="2081306" y="13908279"/>
            <a:ext cx="26415725" cy="4650730"/>
          </a:xfrm>
        </p:spPr>
        <p:txBody>
          <a:bodyPr anchor="t">
            <a:normAutofit/>
          </a:bodyPr>
          <a:lstStyle>
            <a:lvl1pPr marL="0" indent="0" algn="l">
              <a:buNone/>
              <a:defRPr sz="5530">
                <a:solidFill>
                  <a:schemeClr val="tx1">
                    <a:lumMod val="75000"/>
                    <a:lumOff val="25000"/>
                  </a:schemeClr>
                </a:solidFill>
              </a:defRPr>
            </a:lvl1pPr>
            <a:lvl2pPr marL="1404518" indent="0">
              <a:buNone/>
              <a:defRPr sz="5530">
                <a:solidFill>
                  <a:schemeClr val="tx1">
                    <a:tint val="75000"/>
                  </a:schemeClr>
                </a:solidFill>
              </a:defRPr>
            </a:lvl2pPr>
            <a:lvl3pPr marL="2809037" indent="0">
              <a:buNone/>
              <a:defRPr sz="4915">
                <a:solidFill>
                  <a:schemeClr val="tx1">
                    <a:tint val="75000"/>
                  </a:schemeClr>
                </a:solidFill>
              </a:defRPr>
            </a:lvl3pPr>
            <a:lvl4pPr marL="4213555" indent="0">
              <a:buNone/>
              <a:defRPr sz="4301">
                <a:solidFill>
                  <a:schemeClr val="tx1">
                    <a:tint val="75000"/>
                  </a:schemeClr>
                </a:solidFill>
              </a:defRPr>
            </a:lvl4pPr>
            <a:lvl5pPr marL="5618074" indent="0">
              <a:buNone/>
              <a:defRPr sz="4301">
                <a:solidFill>
                  <a:schemeClr val="tx1">
                    <a:tint val="75000"/>
                  </a:schemeClr>
                </a:solidFill>
              </a:defRPr>
            </a:lvl5pPr>
            <a:lvl6pPr marL="7022592" indent="0">
              <a:buNone/>
              <a:defRPr sz="4301">
                <a:solidFill>
                  <a:schemeClr val="tx1">
                    <a:tint val="75000"/>
                  </a:schemeClr>
                </a:solidFill>
              </a:defRPr>
            </a:lvl6pPr>
            <a:lvl7pPr marL="8427110" indent="0">
              <a:buNone/>
              <a:defRPr sz="4301">
                <a:solidFill>
                  <a:schemeClr val="tx1">
                    <a:tint val="75000"/>
                  </a:schemeClr>
                </a:solidFill>
              </a:defRPr>
            </a:lvl7pPr>
            <a:lvl8pPr marL="9831629" indent="0">
              <a:buNone/>
              <a:defRPr sz="4301">
                <a:solidFill>
                  <a:schemeClr val="tx1">
                    <a:tint val="75000"/>
                  </a:schemeClr>
                </a:solidFill>
              </a:defRPr>
            </a:lvl8pPr>
            <a:lvl9pPr marL="11236147" indent="0">
              <a:buNone/>
              <a:defRPr sz="43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9829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861790" y="1872686"/>
            <a:ext cx="24871546" cy="9285399"/>
          </a:xfrm>
        </p:spPr>
        <p:txBody>
          <a:bodyPr anchor="ctr">
            <a:normAutofit/>
          </a:bodyPr>
          <a:lstStyle>
            <a:lvl1pPr algn="l">
              <a:defRPr sz="1351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81298" y="12328514"/>
            <a:ext cx="26415728" cy="1579765"/>
          </a:xfrm>
        </p:spPr>
        <p:txBody>
          <a:bodyPr anchor="b">
            <a:noAutofit/>
          </a:bodyPr>
          <a:lstStyle>
            <a:lvl1pPr marL="0" indent="0">
              <a:buFontTx/>
              <a:buNone/>
              <a:defRPr sz="7373">
                <a:solidFill>
                  <a:schemeClr val="tx1">
                    <a:lumMod val="75000"/>
                    <a:lumOff val="25000"/>
                  </a:schemeClr>
                </a:solidFill>
              </a:defRPr>
            </a:lvl1pPr>
            <a:lvl2pPr marL="1404518" indent="0">
              <a:buFontTx/>
              <a:buNone/>
              <a:defRPr/>
            </a:lvl2pPr>
            <a:lvl3pPr marL="2809037" indent="0">
              <a:buFontTx/>
              <a:buNone/>
              <a:defRPr/>
            </a:lvl3pPr>
            <a:lvl4pPr marL="4213555" indent="0">
              <a:buFontTx/>
              <a:buNone/>
              <a:defRPr/>
            </a:lvl4pPr>
            <a:lvl5pPr marL="5618074" indent="0">
              <a:buFontTx/>
              <a:buNone/>
              <a:defRPr/>
            </a:lvl5pPr>
          </a:lstStyle>
          <a:p>
            <a:pPr lvl="0"/>
            <a:r>
              <a:rPr lang="en-US"/>
              <a:t>Click to edit Master text styles</a:t>
            </a:r>
          </a:p>
        </p:txBody>
      </p:sp>
      <p:sp>
        <p:nvSpPr>
          <p:cNvPr id="3" name="Text Placeholder 2"/>
          <p:cNvSpPr>
            <a:spLocks noGrp="1"/>
          </p:cNvSpPr>
          <p:nvPr>
            <p:ph type="body" idx="1"/>
          </p:nvPr>
        </p:nvSpPr>
        <p:spPr>
          <a:xfrm>
            <a:off x="2081306" y="13908279"/>
            <a:ext cx="26415725" cy="4650730"/>
          </a:xfrm>
        </p:spPr>
        <p:txBody>
          <a:bodyPr anchor="t">
            <a:normAutofit/>
          </a:bodyPr>
          <a:lstStyle>
            <a:lvl1pPr marL="0" indent="0" algn="l">
              <a:buNone/>
              <a:defRPr sz="5530">
                <a:solidFill>
                  <a:schemeClr val="tx1">
                    <a:lumMod val="50000"/>
                    <a:lumOff val="50000"/>
                  </a:schemeClr>
                </a:solidFill>
              </a:defRPr>
            </a:lvl1pPr>
            <a:lvl2pPr marL="1404518" indent="0">
              <a:buNone/>
              <a:defRPr sz="5530">
                <a:solidFill>
                  <a:schemeClr val="tx1">
                    <a:tint val="75000"/>
                  </a:schemeClr>
                </a:solidFill>
              </a:defRPr>
            </a:lvl2pPr>
            <a:lvl3pPr marL="2809037" indent="0">
              <a:buNone/>
              <a:defRPr sz="4915">
                <a:solidFill>
                  <a:schemeClr val="tx1">
                    <a:tint val="75000"/>
                  </a:schemeClr>
                </a:solidFill>
              </a:defRPr>
            </a:lvl3pPr>
            <a:lvl4pPr marL="4213555" indent="0">
              <a:buNone/>
              <a:defRPr sz="4301">
                <a:solidFill>
                  <a:schemeClr val="tx1">
                    <a:tint val="75000"/>
                  </a:schemeClr>
                </a:solidFill>
              </a:defRPr>
            </a:lvl4pPr>
            <a:lvl5pPr marL="5618074" indent="0">
              <a:buNone/>
              <a:defRPr sz="4301">
                <a:solidFill>
                  <a:schemeClr val="tx1">
                    <a:tint val="75000"/>
                  </a:schemeClr>
                </a:solidFill>
              </a:defRPr>
            </a:lvl5pPr>
            <a:lvl6pPr marL="7022592" indent="0">
              <a:buNone/>
              <a:defRPr sz="4301">
                <a:solidFill>
                  <a:schemeClr val="tx1">
                    <a:tint val="75000"/>
                  </a:schemeClr>
                </a:solidFill>
              </a:defRPr>
            </a:lvl6pPr>
            <a:lvl7pPr marL="8427110" indent="0">
              <a:buNone/>
              <a:defRPr sz="4301">
                <a:solidFill>
                  <a:schemeClr val="tx1">
                    <a:tint val="75000"/>
                  </a:schemeClr>
                </a:solidFill>
              </a:defRPr>
            </a:lvl7pPr>
            <a:lvl8pPr marL="9831629" indent="0">
              <a:buNone/>
              <a:defRPr sz="4301">
                <a:solidFill>
                  <a:schemeClr val="tx1">
                    <a:tint val="75000"/>
                  </a:schemeClr>
                </a:solidFill>
              </a:defRPr>
            </a:lvl8pPr>
            <a:lvl9pPr marL="11236147" indent="0">
              <a:buNone/>
              <a:defRPr sz="43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1665051" y="2428034"/>
            <a:ext cx="1873171" cy="1796427"/>
          </a:xfrm>
          <a:prstGeom prst="rect">
            <a:avLst/>
          </a:prstGeom>
        </p:spPr>
        <p:txBody>
          <a:bodyPr vert="horz" lIns="280903" tIns="140451" rIns="280903" bIns="140451" rtlCol="0" anchor="ctr">
            <a:noAutofit/>
          </a:bodyPr>
          <a:lstStyle/>
          <a:p>
            <a:pPr lvl="0"/>
            <a:r>
              <a:rPr lang="en-US" sz="2457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7326324" y="8867473"/>
            <a:ext cx="1873171" cy="1796427"/>
          </a:xfrm>
          <a:prstGeom prst="rect">
            <a:avLst/>
          </a:prstGeom>
        </p:spPr>
        <p:txBody>
          <a:bodyPr vert="horz" lIns="280903" tIns="140451" rIns="280903" bIns="140451" rtlCol="0" anchor="ctr">
            <a:noAutofit/>
          </a:bodyPr>
          <a:lstStyle/>
          <a:p>
            <a:pPr lvl="0"/>
            <a:r>
              <a:rPr lang="en-US" sz="2457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93035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107316" y="1872686"/>
            <a:ext cx="26389714" cy="9285399"/>
          </a:xfrm>
        </p:spPr>
        <p:txBody>
          <a:bodyPr anchor="ctr">
            <a:normAutofit/>
          </a:bodyPr>
          <a:lstStyle>
            <a:lvl1pPr algn="l">
              <a:defRPr sz="1351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81298" y="12328514"/>
            <a:ext cx="26415728" cy="1579765"/>
          </a:xfrm>
        </p:spPr>
        <p:txBody>
          <a:bodyPr anchor="b">
            <a:noAutofit/>
          </a:bodyPr>
          <a:lstStyle>
            <a:lvl1pPr marL="0" indent="0">
              <a:buFontTx/>
              <a:buNone/>
              <a:defRPr sz="7373">
                <a:solidFill>
                  <a:schemeClr val="accent1"/>
                </a:solidFill>
              </a:defRPr>
            </a:lvl1pPr>
            <a:lvl2pPr marL="1404518" indent="0">
              <a:buFontTx/>
              <a:buNone/>
              <a:defRPr/>
            </a:lvl2pPr>
            <a:lvl3pPr marL="2809037" indent="0">
              <a:buFontTx/>
              <a:buNone/>
              <a:defRPr/>
            </a:lvl3pPr>
            <a:lvl4pPr marL="4213555" indent="0">
              <a:buFontTx/>
              <a:buNone/>
              <a:defRPr/>
            </a:lvl4pPr>
            <a:lvl5pPr marL="5618074" indent="0">
              <a:buFontTx/>
              <a:buNone/>
              <a:defRPr/>
            </a:lvl5pPr>
          </a:lstStyle>
          <a:p>
            <a:pPr lvl="0"/>
            <a:r>
              <a:rPr lang="en-US"/>
              <a:t>Click to edit Master text styles</a:t>
            </a:r>
          </a:p>
        </p:txBody>
      </p:sp>
      <p:sp>
        <p:nvSpPr>
          <p:cNvPr id="3" name="Text Placeholder 2"/>
          <p:cNvSpPr>
            <a:spLocks noGrp="1"/>
          </p:cNvSpPr>
          <p:nvPr>
            <p:ph type="body" idx="1"/>
          </p:nvPr>
        </p:nvSpPr>
        <p:spPr>
          <a:xfrm>
            <a:off x="2081306" y="13908279"/>
            <a:ext cx="26415725" cy="4650730"/>
          </a:xfrm>
        </p:spPr>
        <p:txBody>
          <a:bodyPr anchor="t">
            <a:normAutofit/>
          </a:bodyPr>
          <a:lstStyle>
            <a:lvl1pPr marL="0" indent="0" algn="l">
              <a:buNone/>
              <a:defRPr sz="5530">
                <a:solidFill>
                  <a:schemeClr val="tx1">
                    <a:lumMod val="50000"/>
                    <a:lumOff val="50000"/>
                  </a:schemeClr>
                </a:solidFill>
              </a:defRPr>
            </a:lvl1pPr>
            <a:lvl2pPr marL="1404518" indent="0">
              <a:buNone/>
              <a:defRPr sz="5530">
                <a:solidFill>
                  <a:schemeClr val="tx1">
                    <a:tint val="75000"/>
                  </a:schemeClr>
                </a:solidFill>
              </a:defRPr>
            </a:lvl2pPr>
            <a:lvl3pPr marL="2809037" indent="0">
              <a:buNone/>
              <a:defRPr sz="4915">
                <a:solidFill>
                  <a:schemeClr val="tx1">
                    <a:tint val="75000"/>
                  </a:schemeClr>
                </a:solidFill>
              </a:defRPr>
            </a:lvl3pPr>
            <a:lvl4pPr marL="4213555" indent="0">
              <a:buNone/>
              <a:defRPr sz="4301">
                <a:solidFill>
                  <a:schemeClr val="tx1">
                    <a:tint val="75000"/>
                  </a:schemeClr>
                </a:solidFill>
              </a:defRPr>
            </a:lvl4pPr>
            <a:lvl5pPr marL="5618074" indent="0">
              <a:buNone/>
              <a:defRPr sz="4301">
                <a:solidFill>
                  <a:schemeClr val="tx1">
                    <a:tint val="75000"/>
                  </a:schemeClr>
                </a:solidFill>
              </a:defRPr>
            </a:lvl5pPr>
            <a:lvl6pPr marL="7022592" indent="0">
              <a:buNone/>
              <a:defRPr sz="4301">
                <a:solidFill>
                  <a:schemeClr val="tx1">
                    <a:tint val="75000"/>
                  </a:schemeClr>
                </a:solidFill>
              </a:defRPr>
            </a:lvl6pPr>
            <a:lvl7pPr marL="8427110" indent="0">
              <a:buNone/>
              <a:defRPr sz="4301">
                <a:solidFill>
                  <a:schemeClr val="tx1">
                    <a:tint val="75000"/>
                  </a:schemeClr>
                </a:solidFill>
              </a:defRPr>
            </a:lvl7pPr>
            <a:lvl8pPr marL="9831629" indent="0">
              <a:buNone/>
              <a:defRPr sz="4301">
                <a:solidFill>
                  <a:schemeClr val="tx1">
                    <a:tint val="75000"/>
                  </a:schemeClr>
                </a:solidFill>
              </a:defRPr>
            </a:lvl8pPr>
            <a:lvl9pPr marL="11236147" indent="0">
              <a:buNone/>
              <a:defRPr sz="43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77303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0185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482959" y="1872684"/>
            <a:ext cx="4009197" cy="16132409"/>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081306" y="1872686"/>
            <a:ext cx="21694334" cy="161324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052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59352" y="13537958"/>
            <a:ext cx="31843901" cy="4184282"/>
          </a:xfrm>
        </p:spPr>
        <p:txBody>
          <a:bodyPr anchor="t"/>
          <a:lstStyle>
            <a:lvl1pPr algn="l">
              <a:defRPr sz="14600" b="1" cap="all"/>
            </a:lvl1pPr>
          </a:lstStyle>
          <a:p>
            <a:r>
              <a:rPr lang="en-US"/>
              <a:t>Click to edit Master title style</a:t>
            </a:r>
          </a:p>
        </p:txBody>
      </p:sp>
      <p:sp>
        <p:nvSpPr>
          <p:cNvPr id="3" name="Text Placeholder 2"/>
          <p:cNvSpPr>
            <a:spLocks noGrp="1"/>
          </p:cNvSpPr>
          <p:nvPr>
            <p:ph type="body" idx="1"/>
          </p:nvPr>
        </p:nvSpPr>
        <p:spPr>
          <a:xfrm>
            <a:off x="2959352" y="8929397"/>
            <a:ext cx="31843901" cy="4608561"/>
          </a:xfrm>
        </p:spPr>
        <p:txBody>
          <a:bodyPr anchor="b"/>
          <a:lstStyle>
            <a:lvl1pPr marL="0" indent="0">
              <a:buNone/>
              <a:defRPr sz="7300">
                <a:solidFill>
                  <a:schemeClr val="tx1">
                    <a:tint val="75000"/>
                  </a:schemeClr>
                </a:solidFill>
              </a:defRPr>
            </a:lvl1pPr>
            <a:lvl2pPr marL="1672300" indent="0">
              <a:buNone/>
              <a:defRPr sz="6600">
                <a:solidFill>
                  <a:schemeClr val="tx1">
                    <a:tint val="75000"/>
                  </a:schemeClr>
                </a:solidFill>
              </a:defRPr>
            </a:lvl2pPr>
            <a:lvl3pPr marL="3344601" indent="0">
              <a:buNone/>
              <a:defRPr sz="5900">
                <a:solidFill>
                  <a:schemeClr val="tx1">
                    <a:tint val="75000"/>
                  </a:schemeClr>
                </a:solidFill>
              </a:defRPr>
            </a:lvl3pPr>
            <a:lvl4pPr marL="5016901" indent="0">
              <a:buNone/>
              <a:defRPr sz="5100">
                <a:solidFill>
                  <a:schemeClr val="tx1">
                    <a:tint val="75000"/>
                  </a:schemeClr>
                </a:solidFill>
              </a:defRPr>
            </a:lvl4pPr>
            <a:lvl5pPr marL="6689202" indent="0">
              <a:buNone/>
              <a:defRPr sz="5100">
                <a:solidFill>
                  <a:schemeClr val="tx1">
                    <a:tint val="75000"/>
                  </a:schemeClr>
                </a:solidFill>
              </a:defRPr>
            </a:lvl5pPr>
            <a:lvl6pPr marL="8361502" indent="0">
              <a:buNone/>
              <a:defRPr sz="5100">
                <a:solidFill>
                  <a:schemeClr val="tx1">
                    <a:tint val="75000"/>
                  </a:schemeClr>
                </a:solidFill>
              </a:defRPr>
            </a:lvl6pPr>
            <a:lvl7pPr marL="10033803" indent="0">
              <a:buNone/>
              <a:defRPr sz="5100">
                <a:solidFill>
                  <a:schemeClr val="tx1">
                    <a:tint val="75000"/>
                  </a:schemeClr>
                </a:solidFill>
              </a:defRPr>
            </a:lvl7pPr>
            <a:lvl8pPr marL="11706103" indent="0">
              <a:buNone/>
              <a:defRPr sz="5100">
                <a:solidFill>
                  <a:schemeClr val="tx1">
                    <a:tint val="75000"/>
                  </a:schemeClr>
                </a:solidFill>
              </a:defRPr>
            </a:lvl8pPr>
            <a:lvl9pPr marL="13378404" indent="0">
              <a:buNone/>
              <a:defRPr sz="5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B12CC9-9AB9-4B59-931A-6FA62ACB19C3}" type="datetime1">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72427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74798" y="15103407"/>
            <a:ext cx="68754471" cy="42710887"/>
          </a:xfrm>
        </p:spPr>
        <p:txBody>
          <a:bodyPr/>
          <a:lstStyle>
            <a:lvl1pPr>
              <a:defRPr sz="102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7053657" y="15103407"/>
            <a:ext cx="68760973" cy="42710887"/>
          </a:xfrm>
        </p:spPr>
        <p:txBody>
          <a:bodyPr/>
          <a:lstStyle>
            <a:lvl1pPr>
              <a:defRPr sz="102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6508A4-3081-4EE8-8C34-BBBE88028021}" type="datetime1">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422328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73171" y="843685"/>
            <a:ext cx="33717072" cy="351128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73171" y="4715853"/>
            <a:ext cx="16552847" cy="1965343"/>
          </a:xfrm>
        </p:spPr>
        <p:txBody>
          <a:bodyPr anchor="b"/>
          <a:lstStyle>
            <a:lvl1pPr marL="0" indent="0">
              <a:buNone/>
              <a:defRPr sz="8800" b="1"/>
            </a:lvl1pPr>
            <a:lvl2pPr marL="1672300" indent="0">
              <a:buNone/>
              <a:defRPr sz="7300" b="1"/>
            </a:lvl2pPr>
            <a:lvl3pPr marL="3344601" indent="0">
              <a:buNone/>
              <a:defRPr sz="6600" b="1"/>
            </a:lvl3pPr>
            <a:lvl4pPr marL="5016901" indent="0">
              <a:buNone/>
              <a:defRPr sz="5900" b="1"/>
            </a:lvl4pPr>
            <a:lvl5pPr marL="6689202" indent="0">
              <a:buNone/>
              <a:defRPr sz="5900" b="1"/>
            </a:lvl5pPr>
            <a:lvl6pPr marL="8361502" indent="0">
              <a:buNone/>
              <a:defRPr sz="5900" b="1"/>
            </a:lvl6pPr>
            <a:lvl7pPr marL="10033803" indent="0">
              <a:buNone/>
              <a:defRPr sz="5900" b="1"/>
            </a:lvl7pPr>
            <a:lvl8pPr marL="11706103" indent="0">
              <a:buNone/>
              <a:defRPr sz="5900" b="1"/>
            </a:lvl8pPr>
            <a:lvl9pPr marL="13378404" indent="0">
              <a:buNone/>
              <a:defRPr sz="5900" b="1"/>
            </a:lvl9pPr>
          </a:lstStyle>
          <a:p>
            <a:pPr lvl="0"/>
            <a:r>
              <a:rPr lang="en-US"/>
              <a:t>Click to edit Master text styles</a:t>
            </a:r>
          </a:p>
        </p:txBody>
      </p:sp>
      <p:sp>
        <p:nvSpPr>
          <p:cNvPr id="4" name="Content Placeholder 3"/>
          <p:cNvSpPr>
            <a:spLocks noGrp="1"/>
          </p:cNvSpPr>
          <p:nvPr>
            <p:ph sz="half" idx="2"/>
          </p:nvPr>
        </p:nvSpPr>
        <p:spPr>
          <a:xfrm>
            <a:off x="1873171" y="6681196"/>
            <a:ext cx="16552847" cy="121383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030895" y="4715853"/>
            <a:ext cx="16559349" cy="1965343"/>
          </a:xfrm>
        </p:spPr>
        <p:txBody>
          <a:bodyPr anchor="b"/>
          <a:lstStyle>
            <a:lvl1pPr marL="0" indent="0">
              <a:buNone/>
              <a:defRPr sz="8800" b="1"/>
            </a:lvl1pPr>
            <a:lvl2pPr marL="1672300" indent="0">
              <a:buNone/>
              <a:defRPr sz="7300" b="1"/>
            </a:lvl2pPr>
            <a:lvl3pPr marL="3344601" indent="0">
              <a:buNone/>
              <a:defRPr sz="6600" b="1"/>
            </a:lvl3pPr>
            <a:lvl4pPr marL="5016901" indent="0">
              <a:buNone/>
              <a:defRPr sz="5900" b="1"/>
            </a:lvl4pPr>
            <a:lvl5pPr marL="6689202" indent="0">
              <a:buNone/>
              <a:defRPr sz="5900" b="1"/>
            </a:lvl5pPr>
            <a:lvl6pPr marL="8361502" indent="0">
              <a:buNone/>
              <a:defRPr sz="5900" b="1"/>
            </a:lvl6pPr>
            <a:lvl7pPr marL="10033803" indent="0">
              <a:buNone/>
              <a:defRPr sz="5900" b="1"/>
            </a:lvl7pPr>
            <a:lvl8pPr marL="11706103" indent="0">
              <a:buNone/>
              <a:defRPr sz="5900" b="1"/>
            </a:lvl8pPr>
            <a:lvl9pPr marL="13378404" indent="0">
              <a:buNone/>
              <a:defRPr sz="5900" b="1"/>
            </a:lvl9pPr>
          </a:lstStyle>
          <a:p>
            <a:pPr lvl="0"/>
            <a:r>
              <a:rPr lang="en-US"/>
              <a:t>Click to edit Master text styles</a:t>
            </a:r>
          </a:p>
        </p:txBody>
      </p:sp>
      <p:sp>
        <p:nvSpPr>
          <p:cNvPr id="6" name="Content Placeholder 5"/>
          <p:cNvSpPr>
            <a:spLocks noGrp="1"/>
          </p:cNvSpPr>
          <p:nvPr>
            <p:ph sz="quarter" idx="4"/>
          </p:nvPr>
        </p:nvSpPr>
        <p:spPr>
          <a:xfrm>
            <a:off x="19030895" y="6681196"/>
            <a:ext cx="16559349" cy="121383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DFD3D7-7D01-41DD-BB4B-2D8C4B9BFD8F}" type="datetime1">
              <a:rPr lang="en-US" smtClean="0"/>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12396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6EE75C-1526-4310-8876-5EC46094F139}" type="datetime1">
              <a:rPr lang="en-US" smtClean="0"/>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41730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4DB19-64C4-43E2-8056-B88FB6FD2F40}" type="datetime1">
              <a:rPr lang="en-US" smtClean="0"/>
              <a:t>8/5/2023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358671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3173" y="838807"/>
            <a:ext cx="12325205" cy="3569807"/>
          </a:xfrm>
        </p:spPr>
        <p:txBody>
          <a:bodyPr anchor="b"/>
          <a:lstStyle>
            <a:lvl1pPr algn="l">
              <a:defRPr sz="7300" b="1"/>
            </a:lvl1pPr>
          </a:lstStyle>
          <a:p>
            <a:r>
              <a:rPr lang="en-US"/>
              <a:t>Click to edit Master title style</a:t>
            </a:r>
          </a:p>
        </p:txBody>
      </p:sp>
      <p:sp>
        <p:nvSpPr>
          <p:cNvPr id="3" name="Content Placeholder 2"/>
          <p:cNvSpPr>
            <a:spLocks noGrp="1"/>
          </p:cNvSpPr>
          <p:nvPr>
            <p:ph idx="1"/>
          </p:nvPr>
        </p:nvSpPr>
        <p:spPr>
          <a:xfrm>
            <a:off x="14647154" y="838809"/>
            <a:ext cx="20943089" cy="17980709"/>
          </a:xfrm>
        </p:spPr>
        <p:txBody>
          <a:bodyPr/>
          <a:lstStyle>
            <a:lvl1pPr>
              <a:defRPr sz="11700"/>
            </a:lvl1pPr>
            <a:lvl2pPr>
              <a:defRPr sz="10200"/>
            </a:lvl2pPr>
            <a:lvl3pPr>
              <a:defRPr sz="88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73173" y="4408616"/>
            <a:ext cx="12325205" cy="14410902"/>
          </a:xfrm>
        </p:spPr>
        <p:txBody>
          <a:bodyPr/>
          <a:lstStyle>
            <a:lvl1pPr marL="0" indent="0">
              <a:buNone/>
              <a:defRPr sz="5100"/>
            </a:lvl1pPr>
            <a:lvl2pPr marL="1672300" indent="0">
              <a:buNone/>
              <a:defRPr sz="4400"/>
            </a:lvl2pPr>
            <a:lvl3pPr marL="3344601" indent="0">
              <a:buNone/>
              <a:defRPr sz="3700"/>
            </a:lvl3pPr>
            <a:lvl4pPr marL="5016901" indent="0">
              <a:buNone/>
              <a:defRPr sz="3300"/>
            </a:lvl4pPr>
            <a:lvl5pPr marL="6689202" indent="0">
              <a:buNone/>
              <a:defRPr sz="3300"/>
            </a:lvl5pPr>
            <a:lvl6pPr marL="8361502" indent="0">
              <a:buNone/>
              <a:defRPr sz="3300"/>
            </a:lvl6pPr>
            <a:lvl7pPr marL="10033803" indent="0">
              <a:buNone/>
              <a:defRPr sz="3300"/>
            </a:lvl7pPr>
            <a:lvl8pPr marL="11706103" indent="0">
              <a:buNone/>
              <a:defRPr sz="3300"/>
            </a:lvl8pPr>
            <a:lvl9pPr marL="13378404"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0C928437-82AF-49A4-9C8C-3522A76EFC27}" type="datetime1">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378384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43091" y="14747399"/>
            <a:ext cx="22478048" cy="1741014"/>
          </a:xfrm>
        </p:spPr>
        <p:txBody>
          <a:bodyPr anchor="b"/>
          <a:lstStyle>
            <a:lvl1pPr algn="l">
              <a:defRPr sz="7300" b="1"/>
            </a:lvl1pPr>
          </a:lstStyle>
          <a:p>
            <a:r>
              <a:rPr lang="en-US"/>
              <a:t>Click to edit Master title style</a:t>
            </a:r>
          </a:p>
        </p:txBody>
      </p:sp>
      <p:sp>
        <p:nvSpPr>
          <p:cNvPr id="3" name="Picture Placeholder 2"/>
          <p:cNvSpPr>
            <a:spLocks noGrp="1"/>
          </p:cNvSpPr>
          <p:nvPr>
            <p:ph type="pic" idx="1"/>
          </p:nvPr>
        </p:nvSpPr>
        <p:spPr>
          <a:xfrm>
            <a:off x="7343091" y="1882439"/>
            <a:ext cx="22478048" cy="12640628"/>
          </a:xfrm>
        </p:spPr>
        <p:txBody>
          <a:bodyPr/>
          <a:lstStyle>
            <a:lvl1pPr marL="0" indent="0">
              <a:buNone/>
              <a:defRPr sz="11700"/>
            </a:lvl1pPr>
            <a:lvl2pPr marL="1672300" indent="0">
              <a:buNone/>
              <a:defRPr sz="10200"/>
            </a:lvl2pPr>
            <a:lvl3pPr marL="3344601" indent="0">
              <a:buNone/>
              <a:defRPr sz="8800"/>
            </a:lvl3pPr>
            <a:lvl4pPr marL="5016901" indent="0">
              <a:buNone/>
              <a:defRPr sz="7300"/>
            </a:lvl4pPr>
            <a:lvl5pPr marL="6689202" indent="0">
              <a:buNone/>
              <a:defRPr sz="7300"/>
            </a:lvl5pPr>
            <a:lvl6pPr marL="8361502" indent="0">
              <a:buNone/>
              <a:defRPr sz="7300"/>
            </a:lvl6pPr>
            <a:lvl7pPr marL="10033803" indent="0">
              <a:buNone/>
              <a:defRPr sz="7300"/>
            </a:lvl7pPr>
            <a:lvl8pPr marL="11706103" indent="0">
              <a:buNone/>
              <a:defRPr sz="7300"/>
            </a:lvl8pPr>
            <a:lvl9pPr marL="13378404" indent="0">
              <a:buNone/>
              <a:defRPr sz="7300"/>
            </a:lvl9pPr>
          </a:lstStyle>
          <a:p>
            <a:endParaRPr lang="en-US"/>
          </a:p>
        </p:txBody>
      </p:sp>
      <p:sp>
        <p:nvSpPr>
          <p:cNvPr id="4" name="Text Placeholder 3"/>
          <p:cNvSpPr>
            <a:spLocks noGrp="1"/>
          </p:cNvSpPr>
          <p:nvPr>
            <p:ph type="body" sz="half" idx="2"/>
          </p:nvPr>
        </p:nvSpPr>
        <p:spPr>
          <a:xfrm>
            <a:off x="7343091" y="16488413"/>
            <a:ext cx="22478048" cy="2472529"/>
          </a:xfrm>
        </p:spPr>
        <p:txBody>
          <a:bodyPr/>
          <a:lstStyle>
            <a:lvl1pPr marL="0" indent="0">
              <a:buNone/>
              <a:defRPr sz="5100"/>
            </a:lvl1pPr>
            <a:lvl2pPr marL="1672300" indent="0">
              <a:buNone/>
              <a:defRPr sz="4400"/>
            </a:lvl2pPr>
            <a:lvl3pPr marL="3344601" indent="0">
              <a:buNone/>
              <a:defRPr sz="3700"/>
            </a:lvl3pPr>
            <a:lvl4pPr marL="5016901" indent="0">
              <a:buNone/>
              <a:defRPr sz="3300"/>
            </a:lvl4pPr>
            <a:lvl5pPr marL="6689202" indent="0">
              <a:buNone/>
              <a:defRPr sz="3300"/>
            </a:lvl5pPr>
            <a:lvl6pPr marL="8361502" indent="0">
              <a:buNone/>
              <a:defRPr sz="3300"/>
            </a:lvl6pPr>
            <a:lvl7pPr marL="10033803" indent="0">
              <a:buNone/>
              <a:defRPr sz="3300"/>
            </a:lvl7pPr>
            <a:lvl8pPr marL="11706103" indent="0">
              <a:buNone/>
              <a:defRPr sz="3300"/>
            </a:lvl8pPr>
            <a:lvl9pPr marL="13378404"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D972C829-1C21-4BB0-B533-4F7C5FC5728C}" type="datetime1">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12425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73171" y="843685"/>
            <a:ext cx="33717072" cy="3511286"/>
          </a:xfrm>
          <a:prstGeom prst="rect">
            <a:avLst/>
          </a:prstGeom>
        </p:spPr>
        <p:txBody>
          <a:bodyPr vert="horz" lIns="334460" tIns="167230" rIns="334460" bIns="167230" rtlCol="0" anchor="ctr">
            <a:normAutofit/>
          </a:bodyPr>
          <a:lstStyle/>
          <a:p>
            <a:r>
              <a:rPr lang="en-US"/>
              <a:t>Click to edit Master title style</a:t>
            </a:r>
          </a:p>
        </p:txBody>
      </p:sp>
      <p:sp>
        <p:nvSpPr>
          <p:cNvPr id="3" name="Text Placeholder 2"/>
          <p:cNvSpPr>
            <a:spLocks noGrp="1"/>
          </p:cNvSpPr>
          <p:nvPr>
            <p:ph type="body" idx="1"/>
          </p:nvPr>
        </p:nvSpPr>
        <p:spPr>
          <a:xfrm>
            <a:off x="1873171" y="4915801"/>
            <a:ext cx="33717072" cy="13903717"/>
          </a:xfrm>
          <a:prstGeom prst="rect">
            <a:avLst/>
          </a:prstGeom>
        </p:spPr>
        <p:txBody>
          <a:bodyPr vert="horz" lIns="334460" tIns="167230" rIns="334460" bIns="16723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73171" y="19526650"/>
            <a:ext cx="8741463" cy="1121661"/>
          </a:xfrm>
          <a:prstGeom prst="rect">
            <a:avLst/>
          </a:prstGeom>
        </p:spPr>
        <p:txBody>
          <a:bodyPr vert="horz" lIns="334460" tIns="167230" rIns="334460" bIns="167230" rtlCol="0" anchor="ctr"/>
          <a:lstStyle>
            <a:lvl1pPr algn="l">
              <a:defRPr sz="4400">
                <a:solidFill>
                  <a:schemeClr val="tx1">
                    <a:tint val="75000"/>
                  </a:schemeClr>
                </a:solidFill>
              </a:defRPr>
            </a:lvl1pPr>
          </a:lstStyle>
          <a:p>
            <a:fld id="{2E067099-2870-41BF-9801-541A98E21E08}" type="datetime1">
              <a:rPr lang="en-US" smtClean="0"/>
              <a:t>8/5/2023</a:t>
            </a:fld>
            <a:endParaRPr lang="en-US"/>
          </a:p>
        </p:txBody>
      </p:sp>
      <p:sp>
        <p:nvSpPr>
          <p:cNvPr id="5" name="Footer Placeholder 4"/>
          <p:cNvSpPr>
            <a:spLocks noGrp="1"/>
          </p:cNvSpPr>
          <p:nvPr>
            <p:ph type="ftr" sz="quarter" idx="3"/>
          </p:nvPr>
        </p:nvSpPr>
        <p:spPr>
          <a:xfrm>
            <a:off x="12800000" y="19526650"/>
            <a:ext cx="11863414" cy="1121661"/>
          </a:xfrm>
          <a:prstGeom prst="rect">
            <a:avLst/>
          </a:prstGeom>
        </p:spPr>
        <p:txBody>
          <a:bodyPr vert="horz" lIns="334460" tIns="167230" rIns="334460" bIns="167230" rtlCol="0" anchor="ctr"/>
          <a:lstStyle>
            <a:lvl1pPr algn="ctr">
              <a:defRPr sz="4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848779" y="19526650"/>
            <a:ext cx="8741463" cy="1121661"/>
          </a:xfrm>
          <a:prstGeom prst="rect">
            <a:avLst/>
          </a:prstGeom>
        </p:spPr>
        <p:txBody>
          <a:bodyPr vert="horz" lIns="334460" tIns="167230" rIns="334460" bIns="167230" rtlCol="0" anchor="ctr"/>
          <a:lstStyle>
            <a:lvl1pPr algn="r">
              <a:defRPr sz="4400">
                <a:solidFill>
                  <a:schemeClr val="tx1">
                    <a:tint val="75000"/>
                  </a:schemeClr>
                </a:solidFill>
              </a:defRPr>
            </a:lvl1pPr>
          </a:lstStyle>
          <a:p>
            <a:fld id="{1487CC67-5F63-EC4C-8EE0-AD36DF5A3CBE}" type="slidenum">
              <a:rPr lang="en-US" smtClean="0"/>
              <a:t>‹#›</a:t>
            </a:fld>
            <a:endParaRPr lang="en-US"/>
          </a:p>
        </p:txBody>
      </p:sp>
    </p:spTree>
    <p:extLst>
      <p:ext uri="{BB962C8B-B14F-4D97-AF65-F5344CB8AC3E}">
        <p14:creationId xmlns:p14="http://schemas.microsoft.com/office/powerpoint/2010/main" val="689549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672300" rtl="0" eaLnBrk="1" latinLnBrk="0" hangingPunct="1">
        <a:spcBef>
          <a:spcPct val="0"/>
        </a:spcBef>
        <a:buNone/>
        <a:defRPr sz="16100" kern="1200">
          <a:solidFill>
            <a:schemeClr val="tx1"/>
          </a:solidFill>
          <a:latin typeface="+mj-lt"/>
          <a:ea typeface="+mj-ea"/>
          <a:cs typeface="+mj-cs"/>
        </a:defRPr>
      </a:lvl1pPr>
    </p:titleStyle>
    <p:bodyStyle>
      <a:lvl1pPr marL="1254225" indent="-1254225" algn="l" defTabSz="1672300" rtl="0" eaLnBrk="1" latinLnBrk="0" hangingPunct="1">
        <a:spcBef>
          <a:spcPct val="20000"/>
        </a:spcBef>
        <a:buFont typeface="Arial"/>
        <a:buChar char="•"/>
        <a:defRPr sz="11700" kern="1200">
          <a:solidFill>
            <a:schemeClr val="tx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tx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tx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tx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tx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tx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tx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tx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tx1"/>
          </a:solidFill>
          <a:latin typeface="+mn-lt"/>
          <a:ea typeface="+mn-ea"/>
          <a:cs typeface="+mn-cs"/>
        </a:defRPr>
      </a:lvl9pPr>
    </p:bodyStyle>
    <p:otherStyle>
      <a:defPPr>
        <a:defRPr lang="en-US"/>
      </a:defPPr>
      <a:lvl1pPr marL="0" algn="l" defTabSz="1672300" rtl="0" eaLnBrk="1" latinLnBrk="0" hangingPunct="1">
        <a:defRPr sz="6600" kern="1200">
          <a:solidFill>
            <a:schemeClr val="tx1"/>
          </a:solidFill>
          <a:latin typeface="+mn-lt"/>
          <a:ea typeface="+mn-ea"/>
          <a:cs typeface="+mn-cs"/>
        </a:defRPr>
      </a:lvl1pPr>
      <a:lvl2pPr marL="1672300" algn="l" defTabSz="1672300" rtl="0" eaLnBrk="1" latinLnBrk="0" hangingPunct="1">
        <a:defRPr sz="6600" kern="1200">
          <a:solidFill>
            <a:schemeClr val="tx1"/>
          </a:solidFill>
          <a:latin typeface="+mn-lt"/>
          <a:ea typeface="+mn-ea"/>
          <a:cs typeface="+mn-cs"/>
        </a:defRPr>
      </a:lvl2pPr>
      <a:lvl3pPr marL="3344601" algn="l" defTabSz="1672300" rtl="0" eaLnBrk="1" latinLnBrk="0" hangingPunct="1">
        <a:defRPr sz="6600" kern="1200">
          <a:solidFill>
            <a:schemeClr val="tx1"/>
          </a:solidFill>
          <a:latin typeface="+mn-lt"/>
          <a:ea typeface="+mn-ea"/>
          <a:cs typeface="+mn-cs"/>
        </a:defRPr>
      </a:lvl3pPr>
      <a:lvl4pPr marL="5016901" algn="l" defTabSz="1672300" rtl="0" eaLnBrk="1" latinLnBrk="0" hangingPunct="1">
        <a:defRPr sz="6600" kern="1200">
          <a:solidFill>
            <a:schemeClr val="tx1"/>
          </a:solidFill>
          <a:latin typeface="+mn-lt"/>
          <a:ea typeface="+mn-ea"/>
          <a:cs typeface="+mn-cs"/>
        </a:defRPr>
      </a:lvl4pPr>
      <a:lvl5pPr marL="6689202" algn="l" defTabSz="1672300" rtl="0" eaLnBrk="1" latinLnBrk="0" hangingPunct="1">
        <a:defRPr sz="6600" kern="1200">
          <a:solidFill>
            <a:schemeClr val="tx1"/>
          </a:solidFill>
          <a:latin typeface="+mn-lt"/>
          <a:ea typeface="+mn-ea"/>
          <a:cs typeface="+mn-cs"/>
        </a:defRPr>
      </a:lvl5pPr>
      <a:lvl6pPr marL="8361502" algn="l" defTabSz="1672300" rtl="0" eaLnBrk="1" latinLnBrk="0" hangingPunct="1">
        <a:defRPr sz="6600" kern="1200">
          <a:solidFill>
            <a:schemeClr val="tx1"/>
          </a:solidFill>
          <a:latin typeface="+mn-lt"/>
          <a:ea typeface="+mn-ea"/>
          <a:cs typeface="+mn-cs"/>
        </a:defRPr>
      </a:lvl6pPr>
      <a:lvl7pPr marL="10033803" algn="l" defTabSz="1672300" rtl="0" eaLnBrk="1" latinLnBrk="0" hangingPunct="1">
        <a:defRPr sz="6600" kern="1200">
          <a:solidFill>
            <a:schemeClr val="tx1"/>
          </a:solidFill>
          <a:latin typeface="+mn-lt"/>
          <a:ea typeface="+mn-ea"/>
          <a:cs typeface="+mn-cs"/>
        </a:defRPr>
      </a:lvl7pPr>
      <a:lvl8pPr marL="11706103" algn="l" defTabSz="1672300" rtl="0" eaLnBrk="1" latinLnBrk="0" hangingPunct="1">
        <a:defRPr sz="6600" kern="1200">
          <a:solidFill>
            <a:schemeClr val="tx1"/>
          </a:solidFill>
          <a:latin typeface="+mn-lt"/>
          <a:ea typeface="+mn-ea"/>
          <a:cs typeface="+mn-cs"/>
        </a:defRPr>
      </a:lvl8pPr>
      <a:lvl9pPr marL="13378404" algn="l" defTabSz="1672300" rtl="0" eaLnBrk="1" latinLnBrk="0" hangingPunct="1">
        <a:defRPr sz="6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26009"/>
            <a:ext cx="37463413" cy="21093724"/>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081303" y="1872686"/>
            <a:ext cx="26415725" cy="405748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81303" y="6637311"/>
            <a:ext cx="26415725" cy="119216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139837" y="18559010"/>
            <a:ext cx="2802194" cy="1121661"/>
          </a:xfrm>
          <a:prstGeom prst="rect">
            <a:avLst/>
          </a:prstGeom>
        </p:spPr>
        <p:txBody>
          <a:bodyPr vert="horz" lIns="91440" tIns="45720" rIns="91440" bIns="45720" rtlCol="0" anchor="ctr"/>
          <a:lstStyle>
            <a:lvl1pPr algn="r">
              <a:defRPr sz="2765">
                <a:solidFill>
                  <a:schemeClr val="tx1">
                    <a:tint val="75000"/>
                  </a:schemeClr>
                </a:solidFill>
              </a:defRPr>
            </a:lvl1pPr>
          </a:lstStyle>
          <a:p>
            <a:fld id="{48A87A34-81AB-432B-8DAE-1953F412C126}" type="datetimeFigureOut">
              <a:rPr lang="en-US" smtClean="0"/>
              <a:pPr/>
              <a:t>8/5/2023</a:t>
            </a:fld>
            <a:endParaRPr lang="en-US" dirty="0"/>
          </a:p>
        </p:txBody>
      </p:sp>
      <p:sp>
        <p:nvSpPr>
          <p:cNvPr id="5" name="Footer Placeholder 4"/>
          <p:cNvSpPr>
            <a:spLocks noGrp="1"/>
          </p:cNvSpPr>
          <p:nvPr>
            <p:ph type="ftr" sz="quarter" idx="3"/>
          </p:nvPr>
        </p:nvSpPr>
        <p:spPr>
          <a:xfrm>
            <a:off x="2081303" y="18559010"/>
            <a:ext cx="19351217" cy="1121661"/>
          </a:xfrm>
          <a:prstGeom prst="rect">
            <a:avLst/>
          </a:prstGeom>
        </p:spPr>
        <p:txBody>
          <a:bodyPr vert="horz" lIns="91440" tIns="45720" rIns="91440" bIns="45720" rtlCol="0" anchor="ctr"/>
          <a:lstStyle>
            <a:lvl1pPr algn="l">
              <a:defRPr sz="276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397275" y="18559010"/>
            <a:ext cx="2099755" cy="1121661"/>
          </a:xfrm>
          <a:prstGeom prst="rect">
            <a:avLst/>
          </a:prstGeom>
        </p:spPr>
        <p:txBody>
          <a:bodyPr vert="horz" lIns="91440" tIns="45720" rIns="91440" bIns="45720" rtlCol="0" anchor="ctr"/>
          <a:lstStyle>
            <a:lvl1pPr algn="r">
              <a:defRPr sz="2765">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21273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1404518" rtl="0" eaLnBrk="1" latinLnBrk="0" hangingPunct="1">
        <a:spcBef>
          <a:spcPct val="0"/>
        </a:spcBef>
        <a:buNone/>
        <a:defRPr sz="1105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53389" indent="-1053389" algn="l" defTabSz="1404518" rtl="0" eaLnBrk="1" latinLnBrk="0" hangingPunct="1">
        <a:spcBef>
          <a:spcPts val="3072"/>
        </a:spcBef>
        <a:spcAft>
          <a:spcPts val="0"/>
        </a:spcAft>
        <a:buClr>
          <a:schemeClr val="accent1"/>
        </a:buClr>
        <a:buSzPct val="80000"/>
        <a:buFont typeface="Wingdings 3" charset="2"/>
        <a:buChar char=""/>
        <a:defRPr sz="5530" kern="1200">
          <a:solidFill>
            <a:schemeClr val="tx1">
              <a:lumMod val="75000"/>
              <a:lumOff val="25000"/>
            </a:schemeClr>
          </a:solidFill>
          <a:latin typeface="+mn-lt"/>
          <a:ea typeface="+mn-ea"/>
          <a:cs typeface="+mn-cs"/>
        </a:defRPr>
      </a:lvl1pPr>
      <a:lvl2pPr marL="2282342" indent="-877824" algn="l" defTabSz="1404518" rtl="0" eaLnBrk="1" latinLnBrk="0" hangingPunct="1">
        <a:spcBef>
          <a:spcPts val="3072"/>
        </a:spcBef>
        <a:spcAft>
          <a:spcPts val="0"/>
        </a:spcAft>
        <a:buClr>
          <a:schemeClr val="accent1"/>
        </a:buClr>
        <a:buSzPct val="80000"/>
        <a:buFont typeface="Wingdings 3" charset="2"/>
        <a:buChar char=""/>
        <a:defRPr sz="4915" kern="1200">
          <a:solidFill>
            <a:schemeClr val="tx1">
              <a:lumMod val="75000"/>
              <a:lumOff val="25000"/>
            </a:schemeClr>
          </a:solidFill>
          <a:latin typeface="+mn-lt"/>
          <a:ea typeface="+mn-ea"/>
          <a:cs typeface="+mn-cs"/>
        </a:defRPr>
      </a:lvl2pPr>
      <a:lvl3pPr marL="3511296" indent="-702259" algn="l" defTabSz="1404518" rtl="0" eaLnBrk="1" latinLnBrk="0" hangingPunct="1">
        <a:spcBef>
          <a:spcPts val="3072"/>
        </a:spcBef>
        <a:spcAft>
          <a:spcPts val="0"/>
        </a:spcAft>
        <a:buClr>
          <a:schemeClr val="accent1"/>
        </a:buClr>
        <a:buSzPct val="80000"/>
        <a:buFont typeface="Wingdings 3" charset="2"/>
        <a:buChar char=""/>
        <a:defRPr sz="4301" kern="1200">
          <a:solidFill>
            <a:schemeClr val="tx1">
              <a:lumMod val="75000"/>
              <a:lumOff val="25000"/>
            </a:schemeClr>
          </a:solidFill>
          <a:latin typeface="+mn-lt"/>
          <a:ea typeface="+mn-ea"/>
          <a:cs typeface="+mn-cs"/>
        </a:defRPr>
      </a:lvl3pPr>
      <a:lvl4pPr marL="4915814" indent="-702259" algn="l" defTabSz="1404518" rtl="0" eaLnBrk="1" latinLnBrk="0" hangingPunct="1">
        <a:spcBef>
          <a:spcPts val="3072"/>
        </a:spcBef>
        <a:spcAft>
          <a:spcPts val="0"/>
        </a:spcAft>
        <a:buClr>
          <a:schemeClr val="accent1"/>
        </a:buClr>
        <a:buSzPct val="80000"/>
        <a:buFont typeface="Wingdings 3" charset="2"/>
        <a:buChar char=""/>
        <a:defRPr sz="3686" kern="1200">
          <a:solidFill>
            <a:schemeClr val="tx1">
              <a:lumMod val="75000"/>
              <a:lumOff val="25000"/>
            </a:schemeClr>
          </a:solidFill>
          <a:latin typeface="+mn-lt"/>
          <a:ea typeface="+mn-ea"/>
          <a:cs typeface="+mn-cs"/>
        </a:defRPr>
      </a:lvl4pPr>
      <a:lvl5pPr marL="6320333" indent="-702259" algn="l" defTabSz="1404518" rtl="0" eaLnBrk="1" latinLnBrk="0" hangingPunct="1">
        <a:spcBef>
          <a:spcPts val="3072"/>
        </a:spcBef>
        <a:spcAft>
          <a:spcPts val="0"/>
        </a:spcAft>
        <a:buClr>
          <a:schemeClr val="accent1"/>
        </a:buClr>
        <a:buSzPct val="80000"/>
        <a:buFont typeface="Wingdings 3" charset="2"/>
        <a:buChar char=""/>
        <a:defRPr sz="3686" kern="1200">
          <a:solidFill>
            <a:schemeClr val="tx1">
              <a:lumMod val="75000"/>
              <a:lumOff val="25000"/>
            </a:schemeClr>
          </a:solidFill>
          <a:latin typeface="+mn-lt"/>
          <a:ea typeface="+mn-ea"/>
          <a:cs typeface="+mn-cs"/>
        </a:defRPr>
      </a:lvl5pPr>
      <a:lvl6pPr marL="7724851" indent="-702259" algn="l" defTabSz="1404518" rtl="0" eaLnBrk="1" latinLnBrk="0" hangingPunct="1">
        <a:spcBef>
          <a:spcPts val="3072"/>
        </a:spcBef>
        <a:spcAft>
          <a:spcPts val="0"/>
        </a:spcAft>
        <a:buClr>
          <a:schemeClr val="accent1"/>
        </a:buClr>
        <a:buSzPct val="80000"/>
        <a:buFont typeface="Wingdings 3" charset="2"/>
        <a:buChar char=""/>
        <a:defRPr sz="3686" kern="1200">
          <a:solidFill>
            <a:schemeClr val="tx1">
              <a:lumMod val="75000"/>
              <a:lumOff val="25000"/>
            </a:schemeClr>
          </a:solidFill>
          <a:latin typeface="+mn-lt"/>
          <a:ea typeface="+mn-ea"/>
          <a:cs typeface="+mn-cs"/>
        </a:defRPr>
      </a:lvl6pPr>
      <a:lvl7pPr marL="9129370" indent="-702259" algn="l" defTabSz="1404518" rtl="0" eaLnBrk="1" latinLnBrk="0" hangingPunct="1">
        <a:spcBef>
          <a:spcPts val="3072"/>
        </a:spcBef>
        <a:spcAft>
          <a:spcPts val="0"/>
        </a:spcAft>
        <a:buClr>
          <a:schemeClr val="accent1"/>
        </a:buClr>
        <a:buSzPct val="80000"/>
        <a:buFont typeface="Wingdings 3" charset="2"/>
        <a:buChar char=""/>
        <a:defRPr sz="3686" kern="1200">
          <a:solidFill>
            <a:schemeClr val="tx1">
              <a:lumMod val="75000"/>
              <a:lumOff val="25000"/>
            </a:schemeClr>
          </a:solidFill>
          <a:latin typeface="+mn-lt"/>
          <a:ea typeface="+mn-ea"/>
          <a:cs typeface="+mn-cs"/>
        </a:defRPr>
      </a:lvl7pPr>
      <a:lvl8pPr marL="10533888" indent="-702259" algn="l" defTabSz="1404518" rtl="0" eaLnBrk="1" latinLnBrk="0" hangingPunct="1">
        <a:spcBef>
          <a:spcPts val="3072"/>
        </a:spcBef>
        <a:spcAft>
          <a:spcPts val="0"/>
        </a:spcAft>
        <a:buClr>
          <a:schemeClr val="accent1"/>
        </a:buClr>
        <a:buSzPct val="80000"/>
        <a:buFont typeface="Wingdings 3" charset="2"/>
        <a:buChar char=""/>
        <a:defRPr sz="3686" kern="1200">
          <a:solidFill>
            <a:schemeClr val="tx1">
              <a:lumMod val="75000"/>
              <a:lumOff val="25000"/>
            </a:schemeClr>
          </a:solidFill>
          <a:latin typeface="+mn-lt"/>
          <a:ea typeface="+mn-ea"/>
          <a:cs typeface="+mn-cs"/>
        </a:defRPr>
      </a:lvl8pPr>
      <a:lvl9pPr marL="11938406" indent="-702259" algn="l" defTabSz="1404518" rtl="0" eaLnBrk="1" latinLnBrk="0" hangingPunct="1">
        <a:spcBef>
          <a:spcPts val="3072"/>
        </a:spcBef>
        <a:spcAft>
          <a:spcPts val="0"/>
        </a:spcAft>
        <a:buClr>
          <a:schemeClr val="accent1"/>
        </a:buClr>
        <a:buSzPct val="80000"/>
        <a:buFont typeface="Wingdings 3" charset="2"/>
        <a:buChar char=""/>
        <a:defRPr sz="3686" kern="1200">
          <a:solidFill>
            <a:schemeClr val="tx1">
              <a:lumMod val="75000"/>
              <a:lumOff val="25000"/>
            </a:schemeClr>
          </a:solidFill>
          <a:latin typeface="+mn-lt"/>
          <a:ea typeface="+mn-ea"/>
          <a:cs typeface="+mn-cs"/>
        </a:defRPr>
      </a:lvl9pPr>
    </p:bodyStyle>
    <p:otherStyle>
      <a:defPPr>
        <a:defRPr lang="en-US"/>
      </a:defPPr>
      <a:lvl1pPr marL="0" algn="l" defTabSz="1404518" rtl="0" eaLnBrk="1" latinLnBrk="0" hangingPunct="1">
        <a:defRPr sz="5530" kern="1200">
          <a:solidFill>
            <a:schemeClr val="tx1"/>
          </a:solidFill>
          <a:latin typeface="+mn-lt"/>
          <a:ea typeface="+mn-ea"/>
          <a:cs typeface="+mn-cs"/>
        </a:defRPr>
      </a:lvl1pPr>
      <a:lvl2pPr marL="1404518" algn="l" defTabSz="1404518" rtl="0" eaLnBrk="1" latinLnBrk="0" hangingPunct="1">
        <a:defRPr sz="5530" kern="1200">
          <a:solidFill>
            <a:schemeClr val="tx1"/>
          </a:solidFill>
          <a:latin typeface="+mn-lt"/>
          <a:ea typeface="+mn-ea"/>
          <a:cs typeface="+mn-cs"/>
        </a:defRPr>
      </a:lvl2pPr>
      <a:lvl3pPr marL="2809037" algn="l" defTabSz="1404518" rtl="0" eaLnBrk="1" latinLnBrk="0" hangingPunct="1">
        <a:defRPr sz="5530" kern="1200">
          <a:solidFill>
            <a:schemeClr val="tx1"/>
          </a:solidFill>
          <a:latin typeface="+mn-lt"/>
          <a:ea typeface="+mn-ea"/>
          <a:cs typeface="+mn-cs"/>
        </a:defRPr>
      </a:lvl3pPr>
      <a:lvl4pPr marL="4213555" algn="l" defTabSz="1404518" rtl="0" eaLnBrk="1" latinLnBrk="0" hangingPunct="1">
        <a:defRPr sz="5530" kern="1200">
          <a:solidFill>
            <a:schemeClr val="tx1"/>
          </a:solidFill>
          <a:latin typeface="+mn-lt"/>
          <a:ea typeface="+mn-ea"/>
          <a:cs typeface="+mn-cs"/>
        </a:defRPr>
      </a:lvl4pPr>
      <a:lvl5pPr marL="5618074" algn="l" defTabSz="1404518" rtl="0" eaLnBrk="1" latinLnBrk="0" hangingPunct="1">
        <a:defRPr sz="5530" kern="1200">
          <a:solidFill>
            <a:schemeClr val="tx1"/>
          </a:solidFill>
          <a:latin typeface="+mn-lt"/>
          <a:ea typeface="+mn-ea"/>
          <a:cs typeface="+mn-cs"/>
        </a:defRPr>
      </a:lvl5pPr>
      <a:lvl6pPr marL="7022592" algn="l" defTabSz="1404518" rtl="0" eaLnBrk="1" latinLnBrk="0" hangingPunct="1">
        <a:defRPr sz="5530" kern="1200">
          <a:solidFill>
            <a:schemeClr val="tx1"/>
          </a:solidFill>
          <a:latin typeface="+mn-lt"/>
          <a:ea typeface="+mn-ea"/>
          <a:cs typeface="+mn-cs"/>
        </a:defRPr>
      </a:lvl6pPr>
      <a:lvl7pPr marL="8427110" algn="l" defTabSz="1404518" rtl="0" eaLnBrk="1" latinLnBrk="0" hangingPunct="1">
        <a:defRPr sz="5530" kern="1200">
          <a:solidFill>
            <a:schemeClr val="tx1"/>
          </a:solidFill>
          <a:latin typeface="+mn-lt"/>
          <a:ea typeface="+mn-ea"/>
          <a:cs typeface="+mn-cs"/>
        </a:defRPr>
      </a:lvl7pPr>
      <a:lvl8pPr marL="9831629" algn="l" defTabSz="1404518" rtl="0" eaLnBrk="1" latinLnBrk="0" hangingPunct="1">
        <a:defRPr sz="5530" kern="1200">
          <a:solidFill>
            <a:schemeClr val="tx1"/>
          </a:solidFill>
          <a:latin typeface="+mn-lt"/>
          <a:ea typeface="+mn-ea"/>
          <a:cs typeface="+mn-cs"/>
        </a:defRPr>
      </a:lvl8pPr>
      <a:lvl9pPr marL="11236147" algn="l" defTabSz="1404518" rtl="0" eaLnBrk="1" latinLnBrk="0" hangingPunct="1">
        <a:defRPr sz="5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0B0B-4CA5-438D-B038-610E5C3D1A55}"/>
              </a:ext>
            </a:extLst>
          </p:cNvPr>
          <p:cNvSpPr>
            <a:spLocks noGrp="1"/>
          </p:cNvSpPr>
          <p:nvPr>
            <p:ph type="ctrTitle"/>
          </p:nvPr>
        </p:nvSpPr>
        <p:spPr>
          <a:xfrm>
            <a:off x="5964395" y="6289783"/>
            <a:ext cx="23866136" cy="5057425"/>
          </a:xfrm>
        </p:spPr>
        <p:txBody>
          <a:bodyPr/>
          <a:lstStyle/>
          <a:p>
            <a:r>
              <a:rPr lang="en-US" sz="16600" b="1" dirty="0">
                <a:solidFill>
                  <a:schemeClr val="tx2">
                    <a:lumMod val="50000"/>
                  </a:schemeClr>
                </a:solidFill>
              </a:rPr>
              <a:t>TELECOM CUSTOMER CHURN PREDICTION</a:t>
            </a:r>
            <a:r>
              <a:rPr lang="en-US" dirty="0"/>
              <a:t>Y</a:t>
            </a:r>
          </a:p>
        </p:txBody>
      </p:sp>
      <p:sp>
        <p:nvSpPr>
          <p:cNvPr id="3" name="Subtitle 2">
            <a:extLst>
              <a:ext uri="{FF2B5EF4-FFF2-40B4-BE49-F238E27FC236}">
                <a16:creationId xmlns:a16="http://schemas.microsoft.com/office/drawing/2014/main" id="{A8F37A42-D90D-42E9-9DC7-BEFEC045D156}"/>
              </a:ext>
            </a:extLst>
          </p:cNvPr>
          <p:cNvSpPr>
            <a:spLocks noGrp="1"/>
          </p:cNvSpPr>
          <p:nvPr>
            <p:ph type="subTitle" idx="1"/>
          </p:nvPr>
        </p:nvSpPr>
        <p:spPr>
          <a:xfrm>
            <a:off x="20056942" y="12187129"/>
            <a:ext cx="16506986" cy="3938406"/>
          </a:xfrm>
        </p:spPr>
        <p:txBody>
          <a:bodyPr>
            <a:noAutofit/>
          </a:bodyPr>
          <a:lstStyle/>
          <a:p>
            <a:r>
              <a:rPr lang="en-US" sz="8602" b="1" dirty="0">
                <a:solidFill>
                  <a:srgbClr val="C00000"/>
                </a:solidFill>
              </a:rPr>
              <a:t>By: </a:t>
            </a:r>
          </a:p>
          <a:p>
            <a:r>
              <a:rPr lang="en-US" sz="8602" b="1" dirty="0">
                <a:solidFill>
                  <a:srgbClr val="C00000"/>
                </a:solidFill>
              </a:rPr>
              <a:t>Deepali Jain</a:t>
            </a:r>
          </a:p>
          <a:p>
            <a:r>
              <a:rPr lang="en-US" sz="8602" b="1" dirty="0" err="1">
                <a:solidFill>
                  <a:srgbClr val="C00000"/>
                </a:solidFill>
              </a:rPr>
              <a:t>Ashisha</a:t>
            </a:r>
            <a:r>
              <a:rPr lang="en-US" sz="8602" b="1" dirty="0">
                <a:solidFill>
                  <a:srgbClr val="C00000"/>
                </a:solidFill>
              </a:rPr>
              <a:t> H Jiji Sam</a:t>
            </a:r>
          </a:p>
          <a:p>
            <a:r>
              <a:rPr lang="en-US" sz="8602" b="1" dirty="0" err="1">
                <a:solidFill>
                  <a:srgbClr val="C00000"/>
                </a:solidFill>
              </a:rPr>
              <a:t>Arthi</a:t>
            </a:r>
            <a:r>
              <a:rPr lang="en-US" sz="8602" b="1" dirty="0">
                <a:solidFill>
                  <a:srgbClr val="C00000"/>
                </a:solidFill>
              </a:rPr>
              <a:t> J </a:t>
            </a:r>
          </a:p>
          <a:p>
            <a:r>
              <a:rPr lang="en-US" sz="8602" b="1" dirty="0">
                <a:solidFill>
                  <a:srgbClr val="C00000"/>
                </a:solidFill>
              </a:rPr>
              <a:t>(DS C51 IIIT-B </a:t>
            </a:r>
            <a:r>
              <a:rPr lang="en-US" sz="8602" b="1" dirty="0" err="1">
                <a:solidFill>
                  <a:srgbClr val="C00000"/>
                </a:solidFill>
              </a:rPr>
              <a:t>Upgrad</a:t>
            </a:r>
            <a:r>
              <a:rPr lang="en-US" sz="8602" b="1" dirty="0">
                <a:solidFill>
                  <a:srgbClr val="C00000"/>
                </a:solidFill>
              </a:rPr>
              <a:t>)</a:t>
            </a:r>
            <a:br>
              <a:rPr lang="en-US" sz="8602" dirty="0"/>
            </a:br>
            <a:endParaRPr lang="en-US" sz="8602" dirty="0"/>
          </a:p>
          <a:p>
            <a:endParaRPr lang="en-US" sz="8602" dirty="0"/>
          </a:p>
        </p:txBody>
      </p:sp>
    </p:spTree>
    <p:extLst>
      <p:ext uri="{BB962C8B-B14F-4D97-AF65-F5344CB8AC3E}">
        <p14:creationId xmlns:p14="http://schemas.microsoft.com/office/powerpoint/2010/main" val="248231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74299D5-F27A-4541-AA16-D7EF7AAE36E9}"/>
              </a:ext>
            </a:extLst>
          </p:cNvPr>
          <p:cNvSpPr/>
          <p:nvPr/>
        </p:nvSpPr>
        <p:spPr>
          <a:xfrm>
            <a:off x="128238" y="42044"/>
            <a:ext cx="37206936" cy="305234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0" b="1" dirty="0"/>
              <a:t>TELECOM CUSTOMER CHURN PREDICTION</a:t>
            </a:r>
          </a:p>
        </p:txBody>
      </p:sp>
      <p:sp>
        <p:nvSpPr>
          <p:cNvPr id="11" name="Rectangle 10"/>
          <p:cNvSpPr/>
          <p:nvPr/>
        </p:nvSpPr>
        <p:spPr>
          <a:xfrm>
            <a:off x="119921" y="104931"/>
            <a:ext cx="37205587" cy="20821338"/>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DB9475D-F51F-43C7-838B-AD4F333DC3E9}"/>
              </a:ext>
            </a:extLst>
          </p:cNvPr>
          <p:cNvSpPr/>
          <p:nvPr/>
        </p:nvSpPr>
        <p:spPr>
          <a:xfrm>
            <a:off x="423655" y="3223300"/>
            <a:ext cx="35980894" cy="891285"/>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0" b="1" dirty="0"/>
              <a:t>BACKGROUND</a:t>
            </a:r>
          </a:p>
        </p:txBody>
      </p:sp>
      <p:sp>
        <p:nvSpPr>
          <p:cNvPr id="34" name="Content Placeholder 2">
            <a:extLst>
              <a:ext uri="{FF2B5EF4-FFF2-40B4-BE49-F238E27FC236}">
                <a16:creationId xmlns:a16="http://schemas.microsoft.com/office/drawing/2014/main" id="{9BDEE27D-7EEA-412E-A4C8-26A4DB039309}"/>
              </a:ext>
            </a:extLst>
          </p:cNvPr>
          <p:cNvSpPr txBox="1">
            <a:spLocks/>
          </p:cNvSpPr>
          <p:nvPr/>
        </p:nvSpPr>
        <p:spPr>
          <a:xfrm>
            <a:off x="119921" y="4111900"/>
            <a:ext cx="36284628" cy="16466745"/>
          </a:xfrm>
          <a:prstGeom prst="rect">
            <a:avLst/>
          </a:prstGeom>
        </p:spPr>
        <p:txBody>
          <a:bodyPr vert="horz" lIns="334460" tIns="167230" rIns="334460" bIns="167230" rtlCol="0">
            <a:normAutofit/>
          </a:bodyPr>
          <a:lstStyle>
            <a:lvl1pPr marL="1254225" indent="-1254225" algn="l" defTabSz="1672300" rtl="0" eaLnBrk="1" latinLnBrk="0" hangingPunct="1">
              <a:spcBef>
                <a:spcPct val="20000"/>
              </a:spcBef>
              <a:buFont typeface="Arial"/>
              <a:buChar char="•"/>
              <a:defRPr sz="11700" kern="1200">
                <a:solidFill>
                  <a:schemeClr val="tx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tx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tx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tx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tx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tx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tx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tx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tx1"/>
                </a:solidFill>
                <a:latin typeface="+mn-lt"/>
                <a:ea typeface="+mn-ea"/>
                <a:cs typeface="+mn-cs"/>
              </a:defRPr>
            </a:lvl9pPr>
          </a:lstStyle>
          <a:p>
            <a:pPr algn="l"/>
            <a:r>
              <a:rPr lang="en-US" sz="7000" b="0" i="0" dirty="0">
                <a:solidFill>
                  <a:srgbClr val="1F2328"/>
                </a:solidFill>
                <a:effectLst/>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p>
          <a:p>
            <a:pPr algn="l"/>
            <a:r>
              <a:rPr lang="en-US" sz="7000" b="0" i="0" dirty="0">
                <a:solidFill>
                  <a:srgbClr val="1F2328"/>
                </a:solidFill>
                <a:effectLst/>
              </a:rPr>
              <a:t>For many incumbent operators, retaining high profitable customers is the number one business goal.</a:t>
            </a:r>
          </a:p>
          <a:p>
            <a:pPr algn="l"/>
            <a:r>
              <a:rPr lang="en-US" sz="7000" b="0" i="0" dirty="0">
                <a:solidFill>
                  <a:srgbClr val="1F2328"/>
                </a:solidFill>
                <a:effectLst/>
              </a:rPr>
              <a:t>To reduce customer churn, telecom companies need to predict which customers are at high risk of churn.</a:t>
            </a:r>
          </a:p>
          <a:p>
            <a:pPr algn="l"/>
            <a:r>
              <a:rPr lang="en-US" sz="7000" b="0" i="0" dirty="0">
                <a:solidFill>
                  <a:srgbClr val="1F2328"/>
                </a:solidFill>
                <a:effectLst/>
              </a:rPr>
              <a:t>In this project, we will analyse customer-level data of a leading telecom firm, build predictive models to identify customers at high risk of churn and identify the main indicators of churn.</a:t>
            </a:r>
          </a:p>
        </p:txBody>
      </p:sp>
      <p:sp>
        <p:nvSpPr>
          <p:cNvPr id="32" name="Content Placeholder 2">
            <a:extLst>
              <a:ext uri="{FF2B5EF4-FFF2-40B4-BE49-F238E27FC236}">
                <a16:creationId xmlns:a16="http://schemas.microsoft.com/office/drawing/2014/main" id="{B8C959F8-8402-4510-AF95-59AE629FC4C6}"/>
              </a:ext>
            </a:extLst>
          </p:cNvPr>
          <p:cNvSpPr txBox="1">
            <a:spLocks/>
          </p:cNvSpPr>
          <p:nvPr/>
        </p:nvSpPr>
        <p:spPr>
          <a:xfrm>
            <a:off x="149866" y="12937702"/>
            <a:ext cx="16363413" cy="7640943"/>
          </a:xfrm>
          <a:prstGeom prst="rect">
            <a:avLst/>
          </a:prstGeom>
        </p:spPr>
        <p:txBody>
          <a:bodyPr vert="horz" lIns="334460" tIns="167230" rIns="334460" bIns="167230" rtlCol="0">
            <a:noAutofit/>
          </a:bodyPr>
          <a:lstStyle>
            <a:lvl1pPr marL="1254225" indent="-1254225" algn="l" defTabSz="1672300" rtl="0" eaLnBrk="1" latinLnBrk="0" hangingPunct="1">
              <a:spcBef>
                <a:spcPct val="20000"/>
              </a:spcBef>
              <a:buFont typeface="Arial"/>
              <a:buChar char="•"/>
              <a:defRPr sz="11700" kern="1200">
                <a:solidFill>
                  <a:schemeClr val="tx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tx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tx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tx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tx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tx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tx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tx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tx1"/>
                </a:solidFill>
                <a:latin typeface="+mn-lt"/>
                <a:ea typeface="+mn-ea"/>
                <a:cs typeface="+mn-cs"/>
              </a:defRPr>
            </a:lvl9pPr>
          </a:lstStyle>
          <a:p>
            <a:pPr marL="0" indent="0" algn="just" defTabSz="914400">
              <a:lnSpc>
                <a:spcPct val="160000"/>
              </a:lnSpc>
              <a:spcBef>
                <a:spcPts val="0"/>
              </a:spcBef>
              <a:buClr>
                <a:srgbClr val="000000"/>
              </a:buClr>
              <a:buSzPct val="100000"/>
              <a:buNone/>
              <a:defRPr/>
            </a:pPr>
            <a:endParaRPr lang="en-US" sz="3600" dirty="0">
              <a:latin typeface="+mj-lt"/>
              <a:sym typeface="Arial"/>
            </a:endParaRPr>
          </a:p>
        </p:txBody>
      </p:sp>
      <p:sp>
        <p:nvSpPr>
          <p:cNvPr id="40" name="Content Placeholder 2">
            <a:extLst>
              <a:ext uri="{FF2B5EF4-FFF2-40B4-BE49-F238E27FC236}">
                <a16:creationId xmlns:a16="http://schemas.microsoft.com/office/drawing/2014/main" id="{A62804B9-9937-40B0-910E-51AD1A0DD6CA}"/>
              </a:ext>
            </a:extLst>
          </p:cNvPr>
          <p:cNvSpPr txBox="1">
            <a:spLocks/>
          </p:cNvSpPr>
          <p:nvPr/>
        </p:nvSpPr>
        <p:spPr>
          <a:xfrm>
            <a:off x="18678939" y="12829910"/>
            <a:ext cx="10108430" cy="7122384"/>
          </a:xfrm>
          <a:prstGeom prst="rect">
            <a:avLst/>
          </a:prstGeom>
        </p:spPr>
        <p:txBody>
          <a:bodyPr vert="horz" lIns="334460" tIns="167230" rIns="334460" bIns="167230" rtlCol="0">
            <a:normAutofit/>
          </a:bodyPr>
          <a:lstStyle>
            <a:lvl1pPr marL="1254225" indent="-1254225" algn="l" defTabSz="1672300" rtl="0" eaLnBrk="1" latinLnBrk="0" hangingPunct="1">
              <a:spcBef>
                <a:spcPct val="20000"/>
              </a:spcBef>
              <a:buFont typeface="Arial"/>
              <a:buChar char="•"/>
              <a:defRPr sz="11700" kern="1200">
                <a:solidFill>
                  <a:schemeClr val="tx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tx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tx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tx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tx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tx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tx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tx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tx1"/>
                </a:solidFill>
                <a:latin typeface="+mn-lt"/>
                <a:ea typeface="+mn-ea"/>
                <a:cs typeface="+mn-cs"/>
              </a:defRPr>
            </a:lvl9pPr>
          </a:lstStyle>
          <a:p>
            <a:pPr marL="636588" indent="-636588" algn="just" defTabSz="914400">
              <a:lnSpc>
                <a:spcPct val="160000"/>
              </a:lnSpc>
              <a:spcBef>
                <a:spcPts val="0"/>
              </a:spcBef>
              <a:buClr>
                <a:srgbClr val="000000"/>
              </a:buClr>
              <a:buSzPct val="100000"/>
              <a:buFont typeface="Wingdings" panose="05000000000000000000" pitchFamily="2" charset="2"/>
              <a:buChar char="q"/>
              <a:defRPr/>
            </a:pPr>
            <a:endParaRPr lang="en-US" sz="3600" dirty="0">
              <a:latin typeface="+mj-lt"/>
              <a:sym typeface="Arial"/>
            </a:endParaRPr>
          </a:p>
        </p:txBody>
      </p:sp>
      <p:sp>
        <p:nvSpPr>
          <p:cNvPr id="48" name="AutoShape 8">
            <a:extLst>
              <a:ext uri="{FF2B5EF4-FFF2-40B4-BE49-F238E27FC236}">
                <a16:creationId xmlns:a16="http://schemas.microsoft.com/office/drawing/2014/main" id="{35F0E229-6F9D-4485-A6FE-7862D6616574}"/>
              </a:ext>
            </a:extLst>
          </p:cNvPr>
          <p:cNvSpPr>
            <a:spLocks noChangeAspect="1" noChangeArrowheads="1"/>
          </p:cNvSpPr>
          <p:nvPr/>
        </p:nvSpPr>
        <p:spPr bwMode="auto">
          <a:xfrm>
            <a:off x="18578513" y="10380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2" descr="UCONN Logo PNG Transparent &amp; SVG Vector - Freebie Supply">
            <a:extLst>
              <a:ext uri="{FF2B5EF4-FFF2-40B4-BE49-F238E27FC236}">
                <a16:creationId xmlns:a16="http://schemas.microsoft.com/office/drawing/2014/main" id="{8C4ACC13-203D-4DE4-856F-519008866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9186" y="439452"/>
            <a:ext cx="2449327" cy="244932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55B6B97-3297-4627-B5B7-170E064BF323}"/>
              </a:ext>
            </a:extLst>
          </p:cNvPr>
          <p:cNvSpPr>
            <a:spLocks noGrp="1"/>
          </p:cNvSpPr>
          <p:nvPr>
            <p:ph type="sldNum" sz="quarter" idx="12"/>
          </p:nvPr>
        </p:nvSpPr>
        <p:spPr>
          <a:xfrm>
            <a:off x="36404549" y="19860570"/>
            <a:ext cx="908998" cy="1121661"/>
          </a:xfrm>
        </p:spPr>
        <p:txBody>
          <a:bodyPr/>
          <a:lstStyle/>
          <a:p>
            <a:fld id="{1487CC67-5F63-EC4C-8EE0-AD36DF5A3CBE}" type="slidenum">
              <a:rPr lang="en-US" sz="3600" b="1" smtClean="0"/>
              <a:t>2</a:t>
            </a:fld>
            <a:endParaRPr lang="en-US" sz="3600" b="1" dirty="0"/>
          </a:p>
        </p:txBody>
      </p:sp>
    </p:spTree>
    <p:extLst>
      <p:ext uri="{BB962C8B-B14F-4D97-AF65-F5344CB8AC3E}">
        <p14:creationId xmlns:p14="http://schemas.microsoft.com/office/powerpoint/2010/main" val="428091780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2ED8-4B18-1892-CAF7-E3A8AAC9696A}"/>
              </a:ext>
            </a:extLst>
          </p:cNvPr>
          <p:cNvSpPr>
            <a:spLocks noGrp="1"/>
          </p:cNvSpPr>
          <p:nvPr>
            <p:ph type="title"/>
          </p:nvPr>
        </p:nvSpPr>
        <p:spPr/>
        <p:txBody>
          <a:bodyPr/>
          <a:lstStyle/>
          <a:p>
            <a:pPr algn="l"/>
            <a:r>
              <a:rPr lang="en-US" dirty="0"/>
              <a:t>Observations</a:t>
            </a:r>
          </a:p>
        </p:txBody>
      </p:sp>
      <p:sp>
        <p:nvSpPr>
          <p:cNvPr id="3" name="Content Placeholder 2">
            <a:extLst>
              <a:ext uri="{FF2B5EF4-FFF2-40B4-BE49-F238E27FC236}">
                <a16:creationId xmlns:a16="http://schemas.microsoft.com/office/drawing/2014/main" id="{4FD5387C-DB32-A4C0-8537-45C05E2B8D32}"/>
              </a:ext>
            </a:extLst>
          </p:cNvPr>
          <p:cNvSpPr>
            <a:spLocks noGrp="1"/>
          </p:cNvSpPr>
          <p:nvPr>
            <p:ph idx="1"/>
          </p:nvPr>
        </p:nvSpPr>
        <p:spPr/>
        <p:txBody>
          <a:bodyPr>
            <a:normAutofit fontScale="70000" lnSpcReduction="20000"/>
          </a:bodyPr>
          <a:lstStyle/>
          <a:p>
            <a:pPr marL="0" indent="0" algn="l">
              <a:buNone/>
            </a:pPr>
            <a:r>
              <a:rPr lang="en-US" b="0" i="0" dirty="0">
                <a:effectLst/>
              </a:rPr>
              <a:t>1. Train set</a:t>
            </a:r>
          </a:p>
          <a:p>
            <a:pPr marL="742950" lvl="1" indent="-285750" algn="l">
              <a:buFont typeface="Arial" panose="020B0604020202020204" pitchFamily="34" charset="0"/>
              <a:buChar char="•"/>
            </a:pPr>
            <a:r>
              <a:rPr lang="en-US" b="0" i="0" dirty="0">
                <a:effectLst/>
              </a:rPr>
              <a:t>Accuracy = 0.84</a:t>
            </a:r>
          </a:p>
          <a:p>
            <a:pPr marL="742950" lvl="1" indent="-285750" algn="l">
              <a:buFont typeface="Arial" panose="020B0604020202020204" pitchFamily="34" charset="0"/>
              <a:buChar char="•"/>
            </a:pPr>
            <a:r>
              <a:rPr lang="en-US" b="0" i="0" dirty="0">
                <a:effectLst/>
              </a:rPr>
              <a:t>Sensitivity = 0.81</a:t>
            </a:r>
          </a:p>
          <a:p>
            <a:pPr marL="742950" lvl="1" indent="-285750" algn="l">
              <a:buFont typeface="Arial" panose="020B0604020202020204" pitchFamily="34" charset="0"/>
              <a:buChar char="•"/>
            </a:pPr>
            <a:r>
              <a:rPr lang="en-US" b="0" i="0" dirty="0">
                <a:effectLst/>
              </a:rPr>
              <a:t>Specificity = 0.83</a:t>
            </a:r>
          </a:p>
          <a:p>
            <a:pPr marL="0" indent="0" algn="l">
              <a:buNone/>
            </a:pPr>
            <a:r>
              <a:rPr lang="en-US" b="0" i="0" dirty="0">
                <a:effectLst/>
              </a:rPr>
              <a:t>2. Test set</a:t>
            </a:r>
          </a:p>
          <a:p>
            <a:pPr marL="742950" lvl="1" indent="-285750" algn="l">
              <a:buFont typeface="Arial" panose="020B0604020202020204" pitchFamily="34" charset="0"/>
              <a:buChar char="•"/>
            </a:pPr>
            <a:r>
              <a:rPr lang="en-US" b="0" i="0" dirty="0">
                <a:effectLst/>
              </a:rPr>
              <a:t>Accuracy = 0.78</a:t>
            </a:r>
          </a:p>
          <a:p>
            <a:pPr marL="742950" lvl="1" indent="-285750" algn="l">
              <a:buFont typeface="Arial" panose="020B0604020202020204" pitchFamily="34" charset="0"/>
              <a:buChar char="•"/>
            </a:pPr>
            <a:r>
              <a:rPr lang="en-US" b="0" i="0" dirty="0">
                <a:effectLst/>
              </a:rPr>
              <a:t>Sensitivity = 0.82</a:t>
            </a:r>
          </a:p>
          <a:p>
            <a:pPr marL="742950" lvl="1" indent="-285750" algn="l">
              <a:buFont typeface="Arial" panose="020B0604020202020204" pitchFamily="34" charset="0"/>
              <a:buChar char="•"/>
            </a:pPr>
            <a:r>
              <a:rPr lang="en-US" b="0" i="0" dirty="0">
                <a:effectLst/>
              </a:rPr>
              <a:t>Specificity = 0.78</a:t>
            </a:r>
          </a:p>
          <a:p>
            <a:pPr marL="0" indent="0" algn="l">
              <a:buNone/>
            </a:pPr>
            <a:endParaRPr lang="en-US" b="0" i="0" dirty="0">
              <a:effectLst/>
            </a:endParaRPr>
          </a:p>
          <a:p>
            <a:pPr marL="0" indent="0" algn="l">
              <a:buNone/>
            </a:pPr>
            <a:r>
              <a:rPr lang="en-US" b="0" i="0" dirty="0">
                <a:effectLst/>
              </a:rPr>
              <a:t>Overall, the model is performing well in the test set, what it had learnt from the train set.</a:t>
            </a:r>
          </a:p>
          <a:p>
            <a:endParaRPr lang="en-US" dirty="0"/>
          </a:p>
        </p:txBody>
      </p:sp>
      <p:sp>
        <p:nvSpPr>
          <p:cNvPr id="4" name="Footer Placeholder 3">
            <a:extLst>
              <a:ext uri="{FF2B5EF4-FFF2-40B4-BE49-F238E27FC236}">
                <a16:creationId xmlns:a16="http://schemas.microsoft.com/office/drawing/2014/main" id="{51BE4013-05A6-ED64-2F1D-0B8D401114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B631A0-84C6-7300-A79B-16FE1F8B7D49}"/>
              </a:ext>
            </a:extLst>
          </p:cNvPr>
          <p:cNvSpPr>
            <a:spLocks noGrp="1"/>
          </p:cNvSpPr>
          <p:nvPr>
            <p:ph type="sldNum" sz="quarter" idx="12"/>
          </p:nvPr>
        </p:nvSpPr>
        <p:spPr/>
        <p:txBody>
          <a:bodyPr/>
          <a:lstStyle/>
          <a:p>
            <a:fld id="{1487CC67-5F63-EC4C-8EE0-AD36DF5A3CBE}" type="slidenum">
              <a:rPr lang="en-US" smtClean="0"/>
              <a:t>3</a:t>
            </a:fld>
            <a:endParaRPr lang="en-US"/>
          </a:p>
        </p:txBody>
      </p:sp>
    </p:spTree>
    <p:extLst>
      <p:ext uri="{BB962C8B-B14F-4D97-AF65-F5344CB8AC3E}">
        <p14:creationId xmlns:p14="http://schemas.microsoft.com/office/powerpoint/2010/main" val="341084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93DB-0674-81A7-D01E-F55C12E08032}"/>
              </a:ext>
            </a:extLst>
          </p:cNvPr>
          <p:cNvSpPr>
            <a:spLocks noGrp="1"/>
          </p:cNvSpPr>
          <p:nvPr>
            <p:ph type="title"/>
          </p:nvPr>
        </p:nvSpPr>
        <p:spPr/>
        <p:txBody>
          <a:bodyPr/>
          <a:lstStyle/>
          <a:p>
            <a:r>
              <a:rPr lang="en-US" dirty="0"/>
              <a:t>Final Conclusion</a:t>
            </a:r>
          </a:p>
        </p:txBody>
      </p:sp>
      <p:sp>
        <p:nvSpPr>
          <p:cNvPr id="3" name="Content Placeholder 2">
            <a:extLst>
              <a:ext uri="{FF2B5EF4-FFF2-40B4-BE49-F238E27FC236}">
                <a16:creationId xmlns:a16="http://schemas.microsoft.com/office/drawing/2014/main" id="{5ACD526E-552B-A1B1-0C57-B8594D479FF9}"/>
              </a:ext>
            </a:extLst>
          </p:cNvPr>
          <p:cNvSpPr>
            <a:spLocks noGrp="1"/>
          </p:cNvSpPr>
          <p:nvPr>
            <p:ph idx="1"/>
          </p:nvPr>
        </p:nvSpPr>
        <p:spPr/>
        <p:txBody>
          <a:bodyPr>
            <a:normAutofit fontScale="92500" lnSpcReduction="20000"/>
          </a:bodyPr>
          <a:lstStyle/>
          <a:p>
            <a:pPr algn="l"/>
            <a:r>
              <a:rPr lang="en-US" b="0" i="0" dirty="0">
                <a:effectLst/>
              </a:rPr>
              <a:t>We can see that the logistic model with no PCA has good sensitivity and accuracy, which are comparable to the models with PCA. So, we can go for the more simplistic model such as logistic regression with PCA as it explains the important predictor variables as well as the significance of each variable. The model also </a:t>
            </a:r>
            <a:r>
              <a:rPr lang="en-US" b="0" i="0" dirty="0" err="1">
                <a:effectLst/>
              </a:rPr>
              <a:t>hels</a:t>
            </a:r>
            <a:r>
              <a:rPr lang="en-US" b="0" i="0" dirty="0">
                <a:effectLst/>
              </a:rPr>
              <a:t> us to identify the variables which should be act upon for making the decision of the to be churned customers. Hence, the model is more relevant in terms of explaining to the business.</a:t>
            </a:r>
          </a:p>
          <a:p>
            <a:endParaRPr lang="en-US" dirty="0"/>
          </a:p>
        </p:txBody>
      </p:sp>
      <p:sp>
        <p:nvSpPr>
          <p:cNvPr id="4" name="Footer Placeholder 3">
            <a:extLst>
              <a:ext uri="{FF2B5EF4-FFF2-40B4-BE49-F238E27FC236}">
                <a16:creationId xmlns:a16="http://schemas.microsoft.com/office/drawing/2014/main" id="{91B6BBDC-C9F1-B168-D489-5395CDF762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A80B5D-0A13-B94F-82AD-85390C95B6DE}"/>
              </a:ext>
            </a:extLst>
          </p:cNvPr>
          <p:cNvSpPr>
            <a:spLocks noGrp="1"/>
          </p:cNvSpPr>
          <p:nvPr>
            <p:ph type="sldNum" sz="quarter" idx="12"/>
          </p:nvPr>
        </p:nvSpPr>
        <p:spPr/>
        <p:txBody>
          <a:bodyPr/>
          <a:lstStyle/>
          <a:p>
            <a:fld id="{1487CC67-5F63-EC4C-8EE0-AD36DF5A3CBE}" type="slidenum">
              <a:rPr lang="en-US" smtClean="0"/>
              <a:t>4</a:t>
            </a:fld>
            <a:endParaRPr lang="en-US"/>
          </a:p>
        </p:txBody>
      </p:sp>
    </p:spTree>
    <p:extLst>
      <p:ext uri="{BB962C8B-B14F-4D97-AF65-F5344CB8AC3E}">
        <p14:creationId xmlns:p14="http://schemas.microsoft.com/office/powerpoint/2010/main" val="53616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38E1-660A-E3AA-98F3-A755C8515B4C}"/>
              </a:ext>
            </a:extLst>
          </p:cNvPr>
          <p:cNvSpPr>
            <a:spLocks noGrp="1"/>
          </p:cNvSpPr>
          <p:nvPr>
            <p:ph type="title"/>
          </p:nvPr>
        </p:nvSpPr>
        <p:spPr/>
        <p:txBody>
          <a:bodyPr>
            <a:normAutofit fontScale="90000"/>
          </a:bodyPr>
          <a:lstStyle/>
          <a:p>
            <a:r>
              <a:rPr lang="en-US" i="0" u="sng" dirty="0">
                <a:effectLst/>
                <a:latin typeface="Roboto" panose="02000000000000000000" pitchFamily="2" charset="0"/>
              </a:rPr>
              <a:t>Business recommendation</a:t>
            </a:r>
            <a:br>
              <a:rPr lang="en-US" b="0" i="0" dirty="0">
                <a:solidFill>
                  <a:srgbClr val="D5D5D5"/>
                </a:solidFill>
                <a:effectLst/>
                <a:latin typeface="Roboto" panose="02000000000000000000" pitchFamily="2" charset="0"/>
              </a:rPr>
            </a:br>
            <a:endParaRPr lang="en-US" dirty="0"/>
          </a:p>
        </p:txBody>
      </p:sp>
      <p:sp>
        <p:nvSpPr>
          <p:cNvPr id="5" name="Slide Number Placeholder 4">
            <a:extLst>
              <a:ext uri="{FF2B5EF4-FFF2-40B4-BE49-F238E27FC236}">
                <a16:creationId xmlns:a16="http://schemas.microsoft.com/office/drawing/2014/main" id="{81596CE3-D1EF-B6E7-73D3-45E40329092A}"/>
              </a:ext>
            </a:extLst>
          </p:cNvPr>
          <p:cNvSpPr>
            <a:spLocks noGrp="1"/>
          </p:cNvSpPr>
          <p:nvPr>
            <p:ph type="sldNum" sz="quarter" idx="12"/>
          </p:nvPr>
        </p:nvSpPr>
        <p:spPr/>
        <p:txBody>
          <a:bodyPr/>
          <a:lstStyle/>
          <a:p>
            <a:fld id="{1487CC67-5F63-EC4C-8EE0-AD36DF5A3CBE}" type="slidenum">
              <a:rPr lang="en-US" smtClean="0"/>
              <a:t>5</a:t>
            </a:fld>
            <a:endParaRPr lang="en-US"/>
          </a:p>
        </p:txBody>
      </p:sp>
      <p:sp>
        <p:nvSpPr>
          <p:cNvPr id="7" name="Rectangle 1">
            <a:extLst>
              <a:ext uri="{FF2B5EF4-FFF2-40B4-BE49-F238E27FC236}">
                <a16:creationId xmlns:a16="http://schemas.microsoft.com/office/drawing/2014/main" id="{8B195D4D-BE73-7562-B34D-0CE5EB04BF3E}"/>
              </a:ext>
            </a:extLst>
          </p:cNvPr>
          <p:cNvSpPr>
            <a:spLocks noChangeArrowheads="1"/>
          </p:cNvSpPr>
          <p:nvPr/>
        </p:nvSpPr>
        <p:spPr bwMode="auto">
          <a:xfrm>
            <a:off x="1873250" y="5832475"/>
            <a:ext cx="37463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6807"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D5D5D5"/>
                </a:solidFill>
                <a:effectLst/>
                <a:latin typeface="Roboto" panose="02000000000000000000" pitchFamily="2" charset="0"/>
              </a:rPr>
              <a:t>Business recomendation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Content Placeholder 10">
            <a:extLst>
              <a:ext uri="{FF2B5EF4-FFF2-40B4-BE49-F238E27FC236}">
                <a16:creationId xmlns:a16="http://schemas.microsoft.com/office/drawing/2014/main" id="{85E9CD5B-7B4F-3F17-299F-82CABF3C1ED6}"/>
              </a:ext>
            </a:extLst>
          </p:cNvPr>
          <p:cNvSpPr>
            <a:spLocks noGrp="1"/>
          </p:cNvSpPr>
          <p:nvPr>
            <p:ph idx="1"/>
          </p:nvPr>
        </p:nvSpPr>
        <p:spPr/>
        <p:txBody>
          <a:bodyPr>
            <a:normAutofit fontScale="40000" lnSpcReduction="20000"/>
          </a:bodyPr>
          <a:lstStyle/>
          <a:p>
            <a:pPr algn="l">
              <a:buFont typeface="+mj-lt"/>
              <a:buAutoNum type="arabicPeriod"/>
            </a:pPr>
            <a:r>
              <a:rPr lang="en-US" sz="16000" b="0" i="0" dirty="0">
                <a:effectLst/>
              </a:rPr>
              <a:t>Target the customers, whose minutes of usage of the incoming local calls and outgoing ISD calls are less in the action phase (mostly in the month of August).</a:t>
            </a:r>
          </a:p>
          <a:p>
            <a:pPr algn="l">
              <a:buFont typeface="+mj-lt"/>
              <a:buAutoNum type="arabicPeriod"/>
            </a:pPr>
            <a:r>
              <a:rPr lang="en-US" sz="16000" b="0" i="0" dirty="0">
                <a:effectLst/>
              </a:rPr>
              <a:t>Target the customers, whose outgoing others charge in July and incoming others on August are less.</a:t>
            </a:r>
          </a:p>
          <a:p>
            <a:pPr algn="l">
              <a:buFont typeface="+mj-lt"/>
              <a:buAutoNum type="arabicPeriod"/>
            </a:pPr>
            <a:r>
              <a:rPr lang="en-US" sz="16000" b="0" i="0" dirty="0">
                <a:effectLst/>
              </a:rPr>
              <a:t>Also, the customers having value-based cost in the action phase increased are more likely to churn than the other customers. Hence, these customers may be a good target to provide offer.</a:t>
            </a:r>
          </a:p>
          <a:p>
            <a:pPr algn="l">
              <a:buFont typeface="+mj-lt"/>
              <a:buAutoNum type="arabicPeriod"/>
            </a:pPr>
            <a:r>
              <a:rPr lang="en-US" sz="16000" b="0" i="0" dirty="0">
                <a:effectLst/>
              </a:rPr>
              <a:t>Customers, who's monthly 3G recharge in August is more, are likely to be churned.</a:t>
            </a:r>
          </a:p>
          <a:p>
            <a:pPr algn="l">
              <a:buFont typeface="+mj-lt"/>
              <a:buAutoNum type="arabicPeriod"/>
            </a:pPr>
            <a:r>
              <a:rPr lang="en-US" sz="16000" b="0" i="0" dirty="0">
                <a:effectLst/>
              </a:rPr>
              <a:t>Customers having decreasing STD incoming minutes of usage for operators T to fixed lines of T for the month of August are more likely to churn.</a:t>
            </a:r>
          </a:p>
          <a:p>
            <a:pPr algn="l">
              <a:buFont typeface="+mj-lt"/>
              <a:buAutoNum type="arabicPeriod"/>
            </a:pPr>
            <a:r>
              <a:rPr lang="en-US" sz="16000" b="0" i="0" dirty="0">
                <a:effectLst/>
              </a:rPr>
              <a:t>Customers decreasing monthly 2g usage for August are most probable to churn.</a:t>
            </a:r>
          </a:p>
          <a:p>
            <a:pPr algn="l">
              <a:buFont typeface="+mj-lt"/>
              <a:buAutoNum type="arabicPeriod"/>
            </a:pPr>
            <a:r>
              <a:rPr lang="en-US" sz="16000" b="0" i="0" dirty="0">
                <a:effectLst/>
              </a:rPr>
              <a:t>Customers having decreasing incoming minutes of usage for operators T to fixed lines of T for August are more likely to churn.</a:t>
            </a:r>
          </a:p>
          <a:p>
            <a:pPr algn="l">
              <a:buFont typeface="+mj-lt"/>
              <a:buAutoNum type="arabicPeriod"/>
            </a:pPr>
            <a:r>
              <a:rPr lang="en-US" sz="16000" b="0" i="0" dirty="0">
                <a:effectLst/>
              </a:rPr>
              <a:t>roam_og_mou_8 variables have positive coefficients (0.7135). That means for the customers, whose roaming outgoing minutes of usage is increasing are more likely to churn.</a:t>
            </a:r>
          </a:p>
          <a:p>
            <a:endParaRPr lang="en-US" dirty="0"/>
          </a:p>
        </p:txBody>
      </p:sp>
    </p:spTree>
    <p:extLst>
      <p:ext uri="{BB962C8B-B14F-4D97-AF65-F5344CB8AC3E}">
        <p14:creationId xmlns:p14="http://schemas.microsoft.com/office/powerpoint/2010/main" val="84474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DFB9-9C20-1213-F95E-955166944701}"/>
              </a:ext>
            </a:extLst>
          </p:cNvPr>
          <p:cNvSpPr>
            <a:spLocks noGrp="1"/>
          </p:cNvSpPr>
          <p:nvPr>
            <p:ph type="title"/>
          </p:nvPr>
        </p:nvSpPr>
        <p:spPr>
          <a:xfrm>
            <a:off x="1873171" y="843685"/>
            <a:ext cx="33717072" cy="3511286"/>
          </a:xfrm>
        </p:spPr>
        <p:txBody>
          <a:bodyPr>
            <a:normAutofit/>
          </a:bodyPr>
          <a:lstStyle/>
          <a:p>
            <a:r>
              <a:rPr lang="en-US" sz="9600" b="1" i="0" u="sng" dirty="0">
                <a:effectLst/>
              </a:rPr>
              <a:t>Plots of important predictors for churn and non churn customers</a:t>
            </a:r>
            <a:br>
              <a:rPr lang="en-US" sz="9600" b="0" i="0" dirty="0">
                <a:effectLst/>
                <a:latin typeface="Roboto" panose="02000000000000000000" pitchFamily="2" charset="0"/>
              </a:rPr>
            </a:br>
            <a:endParaRPr lang="en-US" sz="9600" dirty="0"/>
          </a:p>
        </p:txBody>
      </p:sp>
      <p:pic>
        <p:nvPicPr>
          <p:cNvPr id="7" name="Content Placeholder 6">
            <a:extLst>
              <a:ext uri="{FF2B5EF4-FFF2-40B4-BE49-F238E27FC236}">
                <a16:creationId xmlns:a16="http://schemas.microsoft.com/office/drawing/2014/main" id="{22ABBA85-822B-914B-1160-CA6A9D07D151}"/>
              </a:ext>
            </a:extLst>
          </p:cNvPr>
          <p:cNvPicPr>
            <a:picLocks noGrp="1" noChangeAspect="1"/>
          </p:cNvPicPr>
          <p:nvPr>
            <p:ph idx="1"/>
          </p:nvPr>
        </p:nvPicPr>
        <p:blipFill>
          <a:blip r:embed="rId2"/>
          <a:stretch>
            <a:fillRect/>
          </a:stretch>
        </p:blipFill>
        <p:spPr>
          <a:xfrm>
            <a:off x="6743700" y="6029704"/>
            <a:ext cx="26022299" cy="14453111"/>
          </a:xfrm>
        </p:spPr>
      </p:pic>
      <p:sp>
        <p:nvSpPr>
          <p:cNvPr id="4" name="Footer Placeholder 3">
            <a:extLst>
              <a:ext uri="{FF2B5EF4-FFF2-40B4-BE49-F238E27FC236}">
                <a16:creationId xmlns:a16="http://schemas.microsoft.com/office/drawing/2014/main" id="{D27BC955-DB1C-C7B9-9E87-167C689685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761252-67E7-8ABA-F6BA-15537B80A745}"/>
              </a:ext>
            </a:extLst>
          </p:cNvPr>
          <p:cNvSpPr>
            <a:spLocks noGrp="1"/>
          </p:cNvSpPr>
          <p:nvPr>
            <p:ph type="sldNum" sz="quarter" idx="12"/>
          </p:nvPr>
        </p:nvSpPr>
        <p:spPr/>
        <p:txBody>
          <a:bodyPr/>
          <a:lstStyle/>
          <a:p>
            <a:fld id="{1487CC67-5F63-EC4C-8EE0-AD36DF5A3CBE}" type="slidenum">
              <a:rPr lang="en-US" smtClean="0"/>
              <a:t>6</a:t>
            </a:fld>
            <a:endParaRPr lang="en-US"/>
          </a:p>
        </p:txBody>
      </p:sp>
      <p:sp>
        <p:nvSpPr>
          <p:cNvPr id="9" name="TextBox 8">
            <a:extLst>
              <a:ext uri="{FF2B5EF4-FFF2-40B4-BE49-F238E27FC236}">
                <a16:creationId xmlns:a16="http://schemas.microsoft.com/office/drawing/2014/main" id="{6CFA4373-584D-AB4F-5920-F15A7AAF50FB}"/>
              </a:ext>
            </a:extLst>
          </p:cNvPr>
          <p:cNvSpPr txBox="1"/>
          <p:nvPr/>
        </p:nvSpPr>
        <p:spPr>
          <a:xfrm>
            <a:off x="952500" y="3542258"/>
            <a:ext cx="34637742" cy="2123658"/>
          </a:xfrm>
          <a:prstGeom prst="rect">
            <a:avLst/>
          </a:prstGeom>
          <a:noFill/>
        </p:spPr>
        <p:txBody>
          <a:bodyPr wrap="square">
            <a:spAutoFit/>
          </a:bodyPr>
          <a:lstStyle/>
          <a:p>
            <a:r>
              <a:rPr lang="en-US" b="0" i="0" dirty="0">
                <a:effectLst/>
                <a:latin typeface="Roboto" panose="02000000000000000000" pitchFamily="2" charset="0"/>
              </a:rPr>
              <a:t>We can see that for the churn customers the minutes of usage for the month of August is mostly populated on the lower side than the non churn customers.</a:t>
            </a:r>
            <a:endParaRPr lang="en-US" dirty="0"/>
          </a:p>
        </p:txBody>
      </p:sp>
    </p:spTree>
    <p:extLst>
      <p:ext uri="{BB962C8B-B14F-4D97-AF65-F5344CB8AC3E}">
        <p14:creationId xmlns:p14="http://schemas.microsoft.com/office/powerpoint/2010/main" val="3984676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d546e5e1-5d42-4630-bacd-c69bfdcbd5e8}" enabled="1" method="Standard" siteId="{96ece526-9c7d-48b0-8daf-8b93c90a5d18}" removed="0"/>
</clbl:labelList>
</file>

<file path=docProps/app.xml><?xml version="1.0" encoding="utf-8"?>
<Properties xmlns="http://schemas.openxmlformats.org/officeDocument/2006/extended-properties" xmlns:vt="http://schemas.openxmlformats.org/officeDocument/2006/docPropsVTypes">
  <TotalTime>1293</TotalTime>
  <Words>567</Words>
  <Application>Microsoft Office PowerPoint</Application>
  <PresentationFormat>Custom</PresentationFormat>
  <Paragraphs>43</Paragraphs>
  <Slides>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Roboto</vt:lpstr>
      <vt:lpstr>Trebuchet MS</vt:lpstr>
      <vt:lpstr>Wingdings</vt:lpstr>
      <vt:lpstr>Wingdings 3</vt:lpstr>
      <vt:lpstr>Office Theme</vt:lpstr>
      <vt:lpstr>Facet</vt:lpstr>
      <vt:lpstr>TELECOM CUSTOMER CHURN PREDICTIONY</vt:lpstr>
      <vt:lpstr>PowerPoint Presentation</vt:lpstr>
      <vt:lpstr>Observations</vt:lpstr>
      <vt:lpstr>Final Conclusion</vt:lpstr>
      <vt:lpstr>Business recommendation </vt:lpstr>
      <vt:lpstr>Plots of important predictors for churn and non churn customers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ePB employee</dc:creator>
  <cp:lastModifiedBy>Jain, Deepali</cp:lastModifiedBy>
  <cp:revision>149</cp:revision>
  <dcterms:created xsi:type="dcterms:W3CDTF">2017-08-28T19:07:22Z</dcterms:created>
  <dcterms:modified xsi:type="dcterms:W3CDTF">2023-08-05T12:58:05Z</dcterms:modified>
</cp:coreProperties>
</file>