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70" r:id="rId9"/>
    <p:sldId id="271" r:id="rId10"/>
    <p:sldId id="268" r:id="rId11"/>
    <p:sldId id="272" r:id="rId12"/>
    <p:sldId id="265" r:id="rId13"/>
    <p:sldId id="273" r:id="rId14"/>
    <p:sldId id="27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B4E9-3CF2-4CC4-8ED2-B1A70054B2E4}" v="271" dt="2023-08-23T10:25:34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>
      <p:cViewPr varScale="1">
        <p:scale>
          <a:sx n="70" d="100"/>
          <a:sy n="70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  <a:ea typeface="Batang" pitchFamily="18" charset="-127"/>
              </a:rPr>
              <a:t>To-Do </a:t>
            </a:r>
            <a:r>
              <a:rPr lang="en-US" dirty="0">
                <a:latin typeface="Cambria" pitchFamily="18" charset="0"/>
                <a:ea typeface="Batang" pitchFamily="18" charset="-127"/>
              </a:rPr>
              <a:t>L</a:t>
            </a:r>
            <a:r>
              <a:rPr lang="en-US" dirty="0" smtClean="0">
                <a:latin typeface="Cambria" pitchFamily="18" charset="0"/>
                <a:ea typeface="Batang" pitchFamily="18" charset="-127"/>
              </a:rPr>
              <a:t>ist in </a:t>
            </a:r>
            <a:r>
              <a:rPr lang="en-US" dirty="0" err="1" smtClean="0">
                <a:latin typeface="Cambria" pitchFamily="18" charset="0"/>
                <a:ea typeface="Batang" pitchFamily="18" charset="-127"/>
              </a:rPr>
              <a:t>Blockchain</a:t>
            </a:r>
            <a:endParaRPr lang="en-US" dirty="0">
              <a:latin typeface="Cambria" pitchFamily="18" charset="0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17825"/>
            <a:ext cx="7315200" cy="37115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/>
                <a:ea typeface="Cambria"/>
              </a:rPr>
              <a:t>Group </a:t>
            </a:r>
            <a:r>
              <a:rPr lang="en-US" dirty="0">
                <a:solidFill>
                  <a:schemeClr val="tx1"/>
                </a:solidFill>
                <a:latin typeface="Cambria"/>
                <a:ea typeface="Cambria"/>
              </a:rPr>
              <a:t>No:  </a:t>
            </a:r>
            <a:r>
              <a:rPr lang="en-US" dirty="0" smtClean="0">
                <a:solidFill>
                  <a:schemeClr val="tx1"/>
                </a:solidFill>
                <a:latin typeface="Cambria"/>
                <a:ea typeface="Cambri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mbria"/>
                <a:ea typeface="Cambria"/>
              </a:rPr>
              <a:t>02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Arya </a:t>
            </a:r>
            <a:r>
              <a:rPr lang="en-US" sz="2800" dirty="0" err="1" smtClean="0">
                <a:solidFill>
                  <a:schemeClr val="tx1"/>
                </a:solidFill>
                <a:latin typeface="Cambria"/>
                <a:ea typeface="Cambria"/>
              </a:rPr>
              <a:t>Bhosle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           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02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 err="1" smtClean="0">
                <a:solidFill>
                  <a:schemeClr val="tx1"/>
                </a:solidFill>
                <a:latin typeface="Cambria"/>
                <a:ea typeface="Cambria"/>
              </a:rPr>
              <a:t>Deepali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 Kothari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09</a:t>
            </a:r>
            <a:endParaRPr lang="en-US" sz="2800" dirty="0" smtClean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Om Tiwari</a:t>
            </a:r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              29</a:t>
            </a:r>
          </a:p>
          <a:p>
            <a:endParaRPr lang="en-US" sz="2800" dirty="0">
              <a:solidFill>
                <a:schemeClr val="tx1"/>
              </a:solidFill>
              <a:latin typeface="Cambria"/>
              <a:ea typeface="Cambria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ambria"/>
                <a:ea typeface="Cambria"/>
              </a:rPr>
              <a:t>Prof. </a:t>
            </a:r>
            <a:r>
              <a:rPr lang="en-US" sz="2800" dirty="0">
                <a:solidFill>
                  <a:schemeClr val="tx1"/>
                </a:solidFill>
                <a:latin typeface="Cambria"/>
                <a:ea typeface="Cambria"/>
              </a:rPr>
              <a:t>Sumeet Shingi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mbria"/>
                <a:ea typeface="Cambria"/>
              </a:rPr>
              <a:t>Date: 16-10-2023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1000"/>
            <a:ext cx="807720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 err="1">
                <a:latin typeface="Cambria" pitchFamily="18" charset="0"/>
              </a:rPr>
              <a:t>Vidyavardhini’s</a:t>
            </a:r>
            <a:r>
              <a:rPr lang="en-US" sz="1600" b="1" dirty="0">
                <a:latin typeface="Cambria" pitchFamily="18" charset="0"/>
              </a:rPr>
              <a:t> College of Engineering &amp;  Technology</a:t>
            </a:r>
          </a:p>
          <a:p>
            <a:pPr algn="ctr"/>
            <a:r>
              <a:rPr lang="en-US" sz="1600" b="1" dirty="0">
                <a:latin typeface="Cambria"/>
                <a:ea typeface="Cambria"/>
              </a:rPr>
              <a:t>K.T. Marg, Vartak College Campus, Vasai Rd, Vasai-Virar, Maharashtra 401202</a:t>
            </a:r>
          </a:p>
          <a:p>
            <a:pPr algn="ctr"/>
            <a:endParaRPr lang="en-US" sz="1600" b="1" dirty="0">
              <a:latin typeface="Cambria" pitchFamily="18" charset="0"/>
            </a:endParaRPr>
          </a:p>
          <a:p>
            <a:pPr algn="ctr"/>
            <a:r>
              <a:rPr lang="en-US" sz="2000" b="1" dirty="0">
                <a:latin typeface="Cambria"/>
                <a:ea typeface="Cambria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669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837C0-AF93-48D0-3088-8816C18F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7711F4-4927-DAB2-C0CA-E08BE14F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0431"/>
            <a:ext cx="3429176" cy="5010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F73D10-A5CD-B759-31CC-7188E4C4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166116"/>
            <a:ext cx="3327571" cy="5010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ADCAF5-86CC-B72E-FD71-138E44AAE927}"/>
              </a:ext>
            </a:extLst>
          </p:cNvPr>
          <p:cNvSpPr txBox="1"/>
          <p:nvPr/>
        </p:nvSpPr>
        <p:spPr>
          <a:xfrm>
            <a:off x="1066800" y="6193218"/>
            <a:ext cx="36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Fig 1. Participation process</a:t>
            </a:r>
            <a:endParaRPr lang="en-IN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2A39D2-5101-5C11-FF4A-11C4F186DE7D}"/>
              </a:ext>
            </a:extLst>
          </p:cNvPr>
          <p:cNvSpPr txBox="1"/>
          <p:nvPr/>
        </p:nvSpPr>
        <p:spPr>
          <a:xfrm>
            <a:off x="5681433" y="6176523"/>
            <a:ext cx="36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Fig 2. Managing Process</a:t>
            </a:r>
            <a:endParaRPr lang="en-IN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34EB9C-6911-4BB5-ACF7-7D5F9CBC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mbria" pitchFamily="18" charset="0"/>
              </a:rPr>
              <a:t>Result Analysis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7828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smart contract has been audited by a reputable firm and is free from known vulnerabilities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project maintains high levels of transparency by publishing contract code and lottery results on a public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Users can easily verify transactions and lottery outcomes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Total funds raised remain stable, indicating a healthy user 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project's roadmap outlines future development and expansion plans, ensuring long-term viability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project adheres to the rules and terms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outlined, maintaining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user confidence.</a:t>
            </a:r>
          </a:p>
        </p:txBody>
      </p:sp>
    </p:spTree>
    <p:extLst>
      <p:ext uri="{BB962C8B-B14F-4D97-AF65-F5344CB8AC3E}">
        <p14:creationId xmlns:p14="http://schemas.microsoft.com/office/powerpoint/2010/main" val="12388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4EB9C-6911-4BB5-ACF7-7D5F9CBC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3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mbria" pitchFamily="18" charset="0"/>
              </a:rPr>
              <a:t>Conclusion</a:t>
            </a:r>
            <a:br>
              <a:rPr lang="en-US" sz="4400" b="1" dirty="0">
                <a:latin typeface="Cambria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6CED4-E958-4B87-B7A9-17B62356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positive side, </a:t>
            </a:r>
            <a:r>
              <a:rPr lang="en-US" sz="1800" dirty="0" err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 ensures data immutability, transparency, and decentralization, making it highly secure and resistant to unauthorized alterations. </a:t>
            </a:r>
            <a:endParaRPr lang="en-US" sz="1800" dirty="0" smtClean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to-do item can be securely recorded as a transaction on the </a:t>
            </a:r>
            <a:r>
              <a:rPr lang="en-US" sz="1800" dirty="0" err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providing a reliable and tamper-proof history of tasks. Additionally, smart contracts can automate task management, enabling automatic notifications and updates. </a:t>
            </a:r>
            <a:endParaRPr lang="en-US" sz="1800" dirty="0" smtClean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However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it's important to consider the scalability and cost issues associated with </a:t>
            </a:r>
            <a:r>
              <a:rPr lang="en-US" sz="1800" dirty="0" err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as transactions can be relatively slow and expensive compared to traditional databases. </a:t>
            </a:r>
            <a:endParaRPr lang="en-US" sz="1800" dirty="0" smtClean="0">
              <a:solidFill>
                <a:srgbClr val="37415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Furthermore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user-friendly interfaces and adoption hurdles may need to be addressed for widespread use. In conclusion, while a </a:t>
            </a:r>
            <a:r>
              <a:rPr lang="en-US" sz="1800" dirty="0" err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-based To-Do List offers robust security and trustworthiness, its practicality and efficiency for everyday task management may depend on further advancements in </a:t>
            </a:r>
            <a:r>
              <a:rPr lang="en-US" sz="1800" dirty="0" err="1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 and user adoption.</a:t>
            </a:r>
            <a:endParaRPr lang="en-US" sz="1800" b="0" i="0" dirty="0">
              <a:solidFill>
                <a:srgbClr val="37415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34EB9C-6911-4BB5-ACF7-7D5F9CBC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References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Aarju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Dixit, Aditya Trivedi, and W. Wilfred Godfrey.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Based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Task Manager by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Smart Contract.” In: 2022 IEEE 6th Conference on Information and Communication Technology (CICT). Gwalior, India, Nov. 18-20, 2022. DOI: 10.1109/CICT56698.2022.9997830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[2]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Arihant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Duggar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Divyanshu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Gupta, Royal, and Mohan C.G.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“Task Allocation System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Smart Contract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Technology.” In: International Journal for Research in Applied Science &amp; Engineering Technology (IJRASET) 10.IV (Apr. 2022). ISSN: 2321-9653; IC Value: 45.98;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SJ DOI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 10.22214/ijraset.2022.41695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[3] Christian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Fuchs et al.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To-Do lists: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Applications, challenges, and opportunities.” In: Journal of Ambient Intelligence and Humanized Computing (2021). DOI: 10.1007/s12083-021-01127-0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[4]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Jianhua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Zhang et al. “A Secure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To-Do 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 Contracts.” In: IEEE Access 8 (2020), pp. 21496–21506. DOI: 10.1109/ACCESS.2020.2965025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Kaiwen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Sun et al. “Design of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-Based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Task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Allocater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for Smart Applications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.” In: IEEE Access 5 (2017), pp. 18671–18679. DOI: 10.1109/ACCESS.2017.2756844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478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Taherdoost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Hamed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(2023).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To-Do List 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Technology: A Critical Review. Information. 14. 117. 10.3390/info14020117.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[7] Vieira, G.; Zhang, J. Peer-to-peer energy trading in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microgrid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leveraged by smart contracts. Renew. Sustain. Energy Rev. 2021,143, 110900.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[8]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Taherdoost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H.A. Critical Review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Acceptance Models—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Technology Adoption Frameworks and Applications. Computers 2022,11, 24.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[9]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Macrinici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D.;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Cartofeanu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C.; Gao, S. Smart contract applications within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blockchain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technology: A systematic mapping study.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Telemat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Inform. 2018,35, 2337–2354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[10]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Madanchian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M.;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Taherdoost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H. The Impact of Digital Transformation Development on Organizational Change. In Driving Transformative Change in E-Business through Applied Intelligence and Emerging Technologies; IGI Global: Hershey, PA, USA, 2022; pp. 1–24.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934EB9C-6911-4BB5-ACF7-7D5F9CBC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A2FFE-2D47-497F-A530-2C4B084D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10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11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Cambria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mbria" pitchFamily="18" charset="0"/>
              </a:rPr>
              <a:t>Introduction</a:t>
            </a:r>
          </a:p>
          <a:p>
            <a:r>
              <a:rPr lang="en-US" sz="2400" dirty="0">
                <a:latin typeface="Cambria" pitchFamily="18" charset="0"/>
              </a:rPr>
              <a:t>Problem </a:t>
            </a:r>
            <a:r>
              <a:rPr lang="en-US" sz="2400" dirty="0" smtClean="0">
                <a:latin typeface="Cambria" pitchFamily="18" charset="0"/>
              </a:rPr>
              <a:t>Statement</a:t>
            </a:r>
          </a:p>
          <a:p>
            <a:r>
              <a:rPr lang="en-US" sz="2400" dirty="0" smtClean="0">
                <a:latin typeface="Cambria" pitchFamily="18" charset="0"/>
              </a:rPr>
              <a:t>Literature Survey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Proposed System</a:t>
            </a:r>
          </a:p>
          <a:p>
            <a:r>
              <a:rPr lang="en-US" sz="2400" dirty="0">
                <a:latin typeface="Cambria" pitchFamily="18" charset="0"/>
              </a:rPr>
              <a:t>Process </a:t>
            </a:r>
            <a:r>
              <a:rPr lang="en-US" sz="2400" dirty="0" smtClean="0">
                <a:latin typeface="Cambria" pitchFamily="18" charset="0"/>
              </a:rPr>
              <a:t>Design</a:t>
            </a:r>
          </a:p>
          <a:p>
            <a:r>
              <a:rPr lang="en-US" sz="2400" dirty="0" smtClean="0">
                <a:latin typeface="Cambria" pitchFamily="18" charset="0"/>
              </a:rPr>
              <a:t>Details of Hardware/Software used</a:t>
            </a:r>
          </a:p>
          <a:p>
            <a:r>
              <a:rPr lang="en-US" sz="2400" dirty="0" smtClean="0">
                <a:latin typeface="Cambria" pitchFamily="18" charset="0"/>
              </a:rPr>
              <a:t>Output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Result analysis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Conclusion</a:t>
            </a:r>
          </a:p>
          <a:p>
            <a:r>
              <a:rPr lang="en-US" sz="2400" dirty="0" smtClean="0">
                <a:latin typeface="Cambria" pitchFamily="18" charset="0"/>
              </a:rPr>
              <a:t>References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Thank you</a:t>
            </a:r>
          </a:p>
          <a:p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itchFamily="18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1A2570A-FC55-4367-AC65-1E3417C1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80" y="1752600"/>
            <a:ext cx="39624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1800" dirty="0">
              <a:solidFill>
                <a:srgbClr val="374151"/>
              </a:solidFill>
              <a:latin typeface="Cambria"/>
              <a:ea typeface="Calibri"/>
              <a:cs typeface="Calibri"/>
            </a:endParaRPr>
          </a:p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To-Do </a:t>
            </a:r>
            <a:r>
              <a:rPr lang="en-US" sz="1800" dirty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Lists in </a:t>
            </a:r>
            <a:r>
              <a:rPr lang="en-US" sz="1800" dirty="0" err="1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 offer a novel way to organize, track, and verify tasks, promising a more secure and tamper-proof approach to managing daily activities and responsibilities. </a:t>
            </a:r>
            <a:endParaRPr lang="en-US" sz="1800" dirty="0" smtClean="0">
              <a:solidFill>
                <a:srgbClr val="374151"/>
              </a:solidFill>
              <a:latin typeface="Cambria"/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1800" dirty="0" smtClean="0">
              <a:solidFill>
                <a:srgbClr val="374151"/>
              </a:solidFill>
              <a:latin typeface="Cambria"/>
              <a:ea typeface="Calibri"/>
              <a:cs typeface="Calibri"/>
            </a:endParaRPr>
          </a:p>
          <a:p>
            <a:pPr algn="just"/>
            <a:r>
              <a:rPr lang="en-US" sz="1800" dirty="0" smtClean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This </a:t>
            </a:r>
            <a:r>
              <a:rPr lang="en-US" sz="1800" dirty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introduction delves into the intriguing world of To-Do Lists in </a:t>
            </a:r>
            <a:r>
              <a:rPr lang="en-US" sz="1800" dirty="0" err="1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blockchain</a:t>
            </a:r>
            <a:r>
              <a:rPr lang="en-US" sz="1800" dirty="0">
                <a:solidFill>
                  <a:srgbClr val="374151"/>
                </a:solidFill>
                <a:latin typeface="Cambria"/>
                <a:ea typeface="Calibri"/>
                <a:cs typeface="Calibri"/>
              </a:rPr>
              <a:t>, exploring their potential to redefine the way we prioritize and accomplish tasks while ensuring trust and reliability in our digital interactions.</a:t>
            </a:r>
            <a:endParaRPr lang="en-US" sz="1800" dirty="0">
              <a:solidFill>
                <a:srgbClr val="374151"/>
              </a:solidFill>
              <a:latin typeface="Cambria"/>
              <a:ea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17638"/>
            <a:ext cx="3733800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mbria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0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400" dirty="0">
                <a:latin typeface="Cambria"/>
                <a:ea typeface="Cambria"/>
              </a:rPr>
              <a:t>The problem of maintaining a secure and tamper-proof to-do list is a significant challenge in the digital age, where data integrity and privacy are paramount. </a:t>
            </a:r>
            <a:endParaRPr lang="en-US" sz="2400" dirty="0" smtClean="0">
              <a:latin typeface="Cambria"/>
              <a:ea typeface="Cambria"/>
            </a:endParaRPr>
          </a:p>
          <a:p>
            <a:pPr algn="just"/>
            <a:endParaRPr lang="en-US" sz="2400" dirty="0">
              <a:latin typeface="Cambria"/>
              <a:ea typeface="Cambria"/>
            </a:endParaRPr>
          </a:p>
          <a:p>
            <a:pPr algn="just"/>
            <a:r>
              <a:rPr lang="en-US" sz="2400" dirty="0" smtClean="0">
                <a:latin typeface="Cambria"/>
                <a:ea typeface="Cambria"/>
              </a:rPr>
              <a:t>Traditional </a:t>
            </a:r>
            <a:r>
              <a:rPr lang="en-US" sz="2400" dirty="0">
                <a:latin typeface="Cambria"/>
                <a:ea typeface="Cambria"/>
              </a:rPr>
              <a:t>to-do list applications are susceptible to data manipulation and unauthorized access, as they rely on centralized servers and databases that can be vulnerable to hacking and data breaches. </a:t>
            </a:r>
            <a:endParaRPr lang="en-US" sz="2400" dirty="0" smtClean="0">
              <a:latin typeface="Cambria"/>
              <a:ea typeface="Cambria"/>
            </a:endParaRPr>
          </a:p>
          <a:p>
            <a:pPr algn="just"/>
            <a:endParaRPr lang="en-US" sz="2400" dirty="0">
              <a:latin typeface="Cambria"/>
              <a:ea typeface="Cambria"/>
            </a:endParaRPr>
          </a:p>
          <a:p>
            <a:pPr algn="just"/>
            <a:r>
              <a:rPr lang="en-US" sz="2400" dirty="0" smtClean="0">
                <a:latin typeface="Cambria"/>
                <a:ea typeface="Cambria"/>
              </a:rPr>
              <a:t>Developing </a:t>
            </a:r>
            <a:r>
              <a:rPr lang="en-US" sz="2400" dirty="0">
                <a:latin typeface="Cambria"/>
                <a:ea typeface="Cambria"/>
              </a:rPr>
              <a:t>a to-do list application on a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 can ensure that tasks and their associated data remain secure, transparent, and resistant to unauthorized alterations, thus addressing the inherent issues of trust and data integrity that plague conventional to-do list platforms</a:t>
            </a:r>
            <a:r>
              <a:rPr lang="en-US" sz="2400" dirty="0" smtClean="0">
                <a:latin typeface="Cambria"/>
                <a:ea typeface="Cambria"/>
              </a:rPr>
              <a:t>.</a:t>
            </a:r>
            <a:endParaRPr lang="en-US" sz="24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42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itchFamily="18" charset="0"/>
              </a:rPr>
              <a:t>Literature Survey</a:t>
            </a:r>
            <a:endParaRPr lang="en-US" sz="3600" b="1" dirty="0">
              <a:latin typeface="Cambria" pitchFamily="18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xmlns="" id="{64222222-DF4E-4A10-AF22-02DF06ACD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23633"/>
              </p:ext>
            </p:extLst>
          </p:nvPr>
        </p:nvGraphicFramePr>
        <p:xfrm>
          <a:off x="304800" y="990600"/>
          <a:ext cx="85344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36329830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72909650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140990494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8449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40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Decentralised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Approach to Task Allocation Using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Blockchain's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transparent ledger system allows all participants in a network to view and verify task allocations and rewards. This transparency reduces the potential for disputes and fosters trust among participants.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networks face challenges related to scalability. As more tasks and users are added to the network, it can become slower and more resource-intensive.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815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manager using </a:t>
                      </a:r>
                      <a:r>
                        <a:rPr lang="en-US" sz="12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uses cryptographic techniques to secure data and transactions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Consumption: Proof-of-Work (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which are used by some networks like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Bitcoin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consume significant amounts of energy, which can be environmentally problematic.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5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Review of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Manager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Applications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Various Industries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Decentralized task allocation on a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reduce the need for intermediaries or trusted third parties, which can streamline the process and reduce costs.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information is added to the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 becomes extremely difficult to alter or delete it. 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531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Contract-Based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To-Do list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Ethereum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smart contracts can be used for task allocation, which can execute automatically when predefined conditions are met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Decentralized networks may face challenges in reaching consensus on governance decisions, which can hinder their ability to adapt and evolve.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303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Decentralized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To-Do list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Smart Contracts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systems can incorporate token incentives or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cryptocurrency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rewards for participants, which can motivate individuals to perform tasks efficiently and accurately.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legal and regulatory environment surrounding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cryptocurrencies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still evolving, which can create uncertainties and challenges for organizations and individuals.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48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400" dirty="0">
                <a:latin typeface="Cambria"/>
                <a:ea typeface="Cambria"/>
              </a:rPr>
              <a:t>A proposed system for a To-Do List application on the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 aims to leverage the decentralized and secure nature of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 technology to enhance task management and data integrity. </a:t>
            </a:r>
            <a:endParaRPr lang="en-US" sz="2400" dirty="0" smtClean="0">
              <a:latin typeface="Cambria"/>
              <a:ea typeface="Cambria"/>
            </a:endParaRPr>
          </a:p>
          <a:p>
            <a:pPr algn="just"/>
            <a:endParaRPr lang="en-US" sz="2400" dirty="0" smtClean="0">
              <a:latin typeface="Cambria"/>
              <a:ea typeface="Cambria"/>
            </a:endParaRPr>
          </a:p>
          <a:p>
            <a:pPr algn="just"/>
            <a:r>
              <a:rPr lang="en-US" sz="2400" dirty="0" smtClean="0">
                <a:latin typeface="Cambria"/>
                <a:ea typeface="Cambria"/>
              </a:rPr>
              <a:t>In </a:t>
            </a:r>
            <a:r>
              <a:rPr lang="en-US" sz="2400" dirty="0">
                <a:latin typeface="Cambria"/>
                <a:ea typeface="Cambria"/>
              </a:rPr>
              <a:t>this system, each task or item on the to-do list would be represented as a unique and immutable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 transaction or smart contract. </a:t>
            </a:r>
            <a:endParaRPr lang="en-US" sz="2400" dirty="0" smtClean="0">
              <a:latin typeface="Cambria"/>
              <a:ea typeface="Cambria"/>
            </a:endParaRPr>
          </a:p>
          <a:p>
            <a:pPr algn="just"/>
            <a:endParaRPr lang="en-US" sz="2400" dirty="0" smtClean="0">
              <a:latin typeface="Cambria"/>
              <a:ea typeface="Cambria"/>
            </a:endParaRPr>
          </a:p>
          <a:p>
            <a:pPr algn="just"/>
            <a:r>
              <a:rPr lang="en-US" sz="2400" dirty="0" smtClean="0">
                <a:latin typeface="Cambria"/>
                <a:ea typeface="Cambria"/>
              </a:rPr>
              <a:t>Users </a:t>
            </a:r>
            <a:r>
              <a:rPr lang="en-US" sz="2400" dirty="0">
                <a:latin typeface="Cambria"/>
                <a:ea typeface="Cambria"/>
              </a:rPr>
              <a:t>can create, update, </a:t>
            </a:r>
            <a:r>
              <a:rPr lang="en-US" sz="2400" dirty="0" smtClean="0">
                <a:latin typeface="Cambria"/>
                <a:ea typeface="Cambria"/>
              </a:rPr>
              <a:t>delete, count and </a:t>
            </a:r>
            <a:r>
              <a:rPr lang="en-US" sz="2400" dirty="0">
                <a:latin typeface="Cambria"/>
                <a:ea typeface="Cambria"/>
              </a:rPr>
              <a:t>mark tasks as complete, with all actions being recorded on the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, ensuring transparency and trust in the system. The decentralized nature of the </a:t>
            </a:r>
            <a:r>
              <a:rPr lang="en-US" sz="2400" dirty="0" err="1">
                <a:latin typeface="Cambria"/>
                <a:ea typeface="Cambria"/>
              </a:rPr>
              <a:t>blockchain</a:t>
            </a:r>
            <a:r>
              <a:rPr lang="en-US" sz="2400" dirty="0">
                <a:latin typeface="Cambria"/>
                <a:ea typeface="Cambria"/>
              </a:rPr>
              <a:t> eliminates the need for a central authority, reducing the risk of data manipulation or loss. </a:t>
            </a:r>
            <a:endParaRPr lang="en-US" sz="2400" dirty="0" smtClean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989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C6B44-A2F1-4ACB-9BA4-AABFFC7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ambria" pitchFamily="18" charset="0"/>
              </a:rPr>
              <a:t>Process Design</a:t>
            </a:r>
            <a:br>
              <a:rPr lang="en-US" sz="3600" b="1" dirty="0">
                <a:latin typeface="Cambria" pitchFamily="18" charset="0"/>
              </a:rPr>
            </a:br>
            <a:endParaRPr lang="en-US" sz="36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638"/>
            <a:ext cx="6705600" cy="4525961"/>
          </a:xfrm>
        </p:spPr>
      </p:pic>
    </p:spTree>
    <p:extLst>
      <p:ext uri="{BB962C8B-B14F-4D97-AF65-F5344CB8AC3E}">
        <p14:creationId xmlns:p14="http://schemas.microsoft.com/office/powerpoint/2010/main" val="3615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36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Cambria" pitchFamily="18" charset="0"/>
              </a:rPr>
              <a:t>Details of </a:t>
            </a:r>
            <a:r>
              <a:rPr lang="en-US" sz="3500" b="1" dirty="0" smtClean="0">
                <a:latin typeface="Cambria" pitchFamily="18" charset="0"/>
              </a:rPr>
              <a:t>Hardware/Software </a:t>
            </a:r>
            <a:r>
              <a:rPr lang="en-US" sz="3500" b="1" dirty="0">
                <a:latin typeface="Cambria" pitchFamily="18" charset="0"/>
              </a:rPr>
              <a:t>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896" y="1447800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Hardware details: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Processor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multi-core processor, such as an Intel Core i5 or AMD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Ryzen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is recommended for smoother development and testing.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Memory (RAM):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 least 8GB of RAM is recommended, especially for larger projects and testing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You'll need storage for your development environment, IDE, and project files. An SSD (Solid State Drive) is preferred for faster load times.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09800"/>
            <a:ext cx="3124200" cy="2910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2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1336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Cambria" pitchFamily="18" charset="0"/>
              </a:rPr>
              <a:t>Details of </a:t>
            </a:r>
            <a:r>
              <a:rPr lang="en-US" sz="3500" b="1" dirty="0" smtClean="0">
                <a:latin typeface="Cambria" pitchFamily="18" charset="0"/>
              </a:rPr>
              <a:t>Hardware/Software </a:t>
            </a:r>
            <a:r>
              <a:rPr lang="en-US" sz="3500" b="1" dirty="0">
                <a:latin typeface="Cambria" pitchFamily="18" charset="0"/>
              </a:rPr>
              <a:t>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552" y="1545789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details: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Remix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Ethereum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initial contract development and testing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552" y="3505200"/>
            <a:ext cx="7623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Programming Languages: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Solidity programming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language: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writing the smart contract.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6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1171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Batang</vt:lpstr>
      <vt:lpstr>Calibri</vt:lpstr>
      <vt:lpstr>Cambria</vt:lpstr>
      <vt:lpstr>Times New Roman</vt:lpstr>
      <vt:lpstr>Office Theme</vt:lpstr>
      <vt:lpstr>To-Do List in Blockchain</vt:lpstr>
      <vt:lpstr>Contents</vt:lpstr>
      <vt:lpstr>Introduction</vt:lpstr>
      <vt:lpstr>Problem Statement</vt:lpstr>
      <vt:lpstr>Literature Survey</vt:lpstr>
      <vt:lpstr>Proposed system</vt:lpstr>
      <vt:lpstr>Process Design </vt:lpstr>
      <vt:lpstr>Details of Hardware/Software used</vt:lpstr>
      <vt:lpstr>Details of Hardware/Software used</vt:lpstr>
      <vt:lpstr>Output</vt:lpstr>
      <vt:lpstr>Result Analysis</vt:lpstr>
      <vt:lpstr>Conclusion 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Selection</dc:title>
  <dc:creator>TINA D'ABREO</dc:creator>
  <cp:lastModifiedBy>LENOVO</cp:lastModifiedBy>
  <cp:revision>141</cp:revision>
  <dcterms:created xsi:type="dcterms:W3CDTF">2006-08-16T00:00:00Z</dcterms:created>
  <dcterms:modified xsi:type="dcterms:W3CDTF">2023-11-01T15:28:02Z</dcterms:modified>
</cp:coreProperties>
</file>