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BDEF0-DB07-4187-A46A-74978EEA777C}" v="17" dt="2023-06-27T04:41:5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li Kumari" userId="53e5b544c8185c88" providerId="LiveId" clId="{516BDEF0-DB07-4187-A46A-74978EEA777C}"/>
    <pc:docChg chg="undo custSel addSld modSld">
      <pc:chgData name="Deepali Kumari" userId="53e5b544c8185c88" providerId="LiveId" clId="{516BDEF0-DB07-4187-A46A-74978EEA777C}" dt="2023-06-27T04:53:02.845" v="1131" actId="20577"/>
      <pc:docMkLst>
        <pc:docMk/>
      </pc:docMkLst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1981544674" sldId="256"/>
        </pc:sldMkLst>
        <pc:spChg chg="mod">
          <ac:chgData name="Deepali Kumari" userId="53e5b544c8185c88" providerId="LiveId" clId="{516BDEF0-DB07-4187-A46A-74978EEA777C}" dt="2023-06-27T01:14:10.639" v="20" actId="26606"/>
          <ac:spMkLst>
            <pc:docMk/>
            <pc:sldMk cId="1981544674" sldId="256"/>
            <ac:spMk id="2" creationId="{46039198-309D-D4B7-0EF0-0BE0A5D3A0A1}"/>
          </ac:spMkLst>
        </pc:spChg>
        <pc:spChg chg="mod">
          <ac:chgData name="Deepali Kumari" userId="53e5b544c8185c88" providerId="LiveId" clId="{516BDEF0-DB07-4187-A46A-74978EEA777C}" dt="2023-06-27T01:14:10.639" v="20" actId="26606"/>
          <ac:spMkLst>
            <pc:docMk/>
            <pc:sldMk cId="1981544674" sldId="256"/>
            <ac:spMk id="3" creationId="{D801393D-9BEC-625A-2EE6-BA9D00AB78F0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8" creationId="{6F5A5072-7B47-4D32-B52A-4EBBF590B8A5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10" creationId="{9715DAF0-AE1B-46C9-8A6B-DB2AA05AB91D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12" creationId="{6016219D-510E-4184-9090-6D5578A87BD1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14" creationId="{AFF4A713-7B75-4B21-90D7-5AB19547C728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16" creationId="{DC631C0B-6DA6-4E57-8231-CE32B3434A7E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981544674" sldId="256"/>
            <ac:spMk id="18" creationId="{C29501E6-A978-4A61-9689-9085AF97A53A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4:42:02.586" v="1012" actId="1076"/>
        <pc:sldMkLst>
          <pc:docMk/>
          <pc:sldMk cId="2503468399" sldId="257"/>
        </pc:sldMkLst>
        <pc:spChg chg="mod">
          <ac:chgData name="Deepali Kumari" userId="53e5b544c8185c88" providerId="LiveId" clId="{516BDEF0-DB07-4187-A46A-74978EEA777C}" dt="2023-06-27T01:14:17.373" v="21" actId="26606"/>
          <ac:spMkLst>
            <pc:docMk/>
            <pc:sldMk cId="2503468399" sldId="257"/>
            <ac:spMk id="2" creationId="{A744602B-3503-C2C2-AC0B-BD5CB3E94897}"/>
          </ac:spMkLst>
        </pc:spChg>
        <pc:spChg chg="mod">
          <ac:chgData name="Deepali Kumari" userId="53e5b544c8185c88" providerId="LiveId" clId="{516BDEF0-DB07-4187-A46A-74978EEA777C}" dt="2023-06-27T01:14:17.373" v="21" actId="26606"/>
          <ac:spMkLst>
            <pc:docMk/>
            <pc:sldMk cId="2503468399" sldId="257"/>
            <ac:spMk id="3" creationId="{47988753-4954-AAF7-9589-2DD3C54CDFD6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503468399" sldId="257"/>
            <ac:spMk id="8" creationId="{1B15ED52-F352-441B-82BF-E0EA34836D08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503468399" sldId="257"/>
            <ac:spMk id="10" creationId="{3B2E3793-BFE6-45A2-9B7B-E18844431C99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503468399" sldId="257"/>
            <ac:spMk id="12" creationId="{BC4C4868-CB8F-4AF9-9CDB-8108F2C19B67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503468399" sldId="257"/>
            <ac:spMk id="14" creationId="{375E0459-6403-40CD-989D-56A4407CA12E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503468399" sldId="257"/>
            <ac:spMk id="16" creationId="{53E5B1A8-3AC9-4BD1-9BBC-78CA94F2D1BA}"/>
          </ac:spMkLst>
        </pc:spChg>
        <pc:picChg chg="add mod">
          <ac:chgData name="Deepali Kumari" userId="53e5b544c8185c88" providerId="LiveId" clId="{516BDEF0-DB07-4187-A46A-74978EEA777C}" dt="2023-06-27T04:42:02.586" v="1012" actId="1076"/>
          <ac:picMkLst>
            <pc:docMk/>
            <pc:sldMk cId="2503468399" sldId="257"/>
            <ac:picMk id="5" creationId="{7EC4C8B3-1166-07B4-DCF7-7E2CF4C1FCC3}"/>
          </ac:picMkLst>
        </pc:pic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1167460361" sldId="258"/>
        </pc:sldMkLst>
        <pc:spChg chg="mod">
          <ac:chgData name="Deepali Kumari" userId="53e5b544c8185c88" providerId="LiveId" clId="{516BDEF0-DB07-4187-A46A-74978EEA777C}" dt="2023-06-27T01:32:43.188" v="22" actId="26606"/>
          <ac:spMkLst>
            <pc:docMk/>
            <pc:sldMk cId="1167460361" sldId="258"/>
            <ac:spMk id="2" creationId="{12452AF9-E727-7341-A4F0-0036ECD094C3}"/>
          </ac:spMkLst>
        </pc:spChg>
        <pc:spChg chg="mod">
          <ac:chgData name="Deepali Kumari" userId="53e5b544c8185c88" providerId="LiveId" clId="{516BDEF0-DB07-4187-A46A-74978EEA777C}" dt="2023-06-27T01:32:43.188" v="22" actId="26606"/>
          <ac:spMkLst>
            <pc:docMk/>
            <pc:sldMk cId="1167460361" sldId="258"/>
            <ac:spMk id="3" creationId="{5275D1E3-AC0B-14CF-50DC-9DCA82584B57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167460361" sldId="258"/>
            <ac:spMk id="8" creationId="{1B15ED52-F352-441B-82BF-E0EA34836D08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167460361" sldId="258"/>
            <ac:spMk id="10" creationId="{3B2E3793-BFE6-45A2-9B7B-E18844431C99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167460361" sldId="258"/>
            <ac:spMk id="12" creationId="{BC4C4868-CB8F-4AF9-9CDB-8108F2C19B67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167460361" sldId="258"/>
            <ac:spMk id="14" creationId="{375E0459-6403-40CD-989D-56A4407CA12E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167460361" sldId="258"/>
            <ac:spMk id="16" creationId="{53E5B1A8-3AC9-4BD1-9BBC-78CA94F2D1BA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869000541" sldId="259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869000541" sldId="259"/>
            <ac:spMk id="2" creationId="{11CB00DC-7FA7-16FF-C110-8D087A6D2834}"/>
          </ac:spMkLst>
        </pc:spChg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869000541" sldId="259"/>
            <ac:spMk id="3" creationId="{FFB0026A-97F1-AEBF-6B3D-78A2D5D51135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869000541" sldId="259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869000541" sldId="259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869000541" sldId="259"/>
            <ac:spMk id="12" creationId="{7F488E8B-4E1E-4402-8935-D4E6C02615C7}"/>
          </ac:spMkLst>
        </pc:spChg>
        <pc:cxnChg chg="add del">
          <ac:chgData name="Deepali Kumari" userId="53e5b544c8185c88" providerId="LiveId" clId="{516BDEF0-DB07-4187-A46A-74978EEA777C}" dt="2023-06-27T03:11:01.472" v="586"/>
          <ac:cxnSpMkLst>
            <pc:docMk/>
            <pc:sldMk cId="869000541" sldId="259"/>
            <ac:cxnSpMk id="14" creationId="{23AAC9B5-8015-485C-ACF9-A750390E9A56}"/>
          </ac:cxnSpMkLst>
        </pc:cxn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1474538878" sldId="260"/>
        </pc:sldMkLst>
        <pc:spChg chg="mod">
          <ac:chgData name="Deepali Kumari" userId="53e5b544c8185c88" providerId="LiveId" clId="{516BDEF0-DB07-4187-A46A-74978EEA777C}" dt="2023-06-27T01:33:00.072" v="24" actId="26606"/>
          <ac:spMkLst>
            <pc:docMk/>
            <pc:sldMk cId="1474538878" sldId="260"/>
            <ac:spMk id="2" creationId="{F77B5F0D-4BBF-7052-CB31-F7C2FF3A7782}"/>
          </ac:spMkLst>
        </pc:spChg>
        <pc:spChg chg="mod">
          <ac:chgData name="Deepali Kumari" userId="53e5b544c8185c88" providerId="LiveId" clId="{516BDEF0-DB07-4187-A46A-74978EEA777C}" dt="2023-06-27T01:33:00.072" v="24" actId="26606"/>
          <ac:spMkLst>
            <pc:docMk/>
            <pc:sldMk cId="1474538878" sldId="260"/>
            <ac:spMk id="3" creationId="{EC1D82B3-D564-A963-B822-2FD3D195D706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474538878" sldId="260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474538878" sldId="260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474538878" sldId="260"/>
            <ac:spMk id="12" creationId="{7F488E8B-4E1E-4402-8935-D4E6C02615C7}"/>
          </ac:spMkLst>
        </pc:spChg>
        <pc:cxnChg chg="add del">
          <ac:chgData name="Deepali Kumari" userId="53e5b544c8185c88" providerId="LiveId" clId="{516BDEF0-DB07-4187-A46A-74978EEA777C}" dt="2023-06-27T03:11:01.472" v="586"/>
          <ac:cxnSpMkLst>
            <pc:docMk/>
            <pc:sldMk cId="1474538878" sldId="260"/>
            <ac:cxnSpMk id="14" creationId="{23AAC9B5-8015-485C-ACF9-A750390E9A56}"/>
          </ac:cxnSpMkLst>
        </pc:cxn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4063856913" sldId="261"/>
        </pc:sldMkLst>
        <pc:spChg chg="mod">
          <ac:chgData name="Deepali Kumari" userId="53e5b544c8185c88" providerId="LiveId" clId="{516BDEF0-DB07-4187-A46A-74978EEA777C}" dt="2023-06-27T01:33:07.281" v="25" actId="26606"/>
          <ac:spMkLst>
            <pc:docMk/>
            <pc:sldMk cId="4063856913" sldId="261"/>
            <ac:spMk id="2" creationId="{FEF94B71-0D79-4A8A-7E40-DF3C9717F501}"/>
          </ac:spMkLst>
        </pc:spChg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4063856913" sldId="261"/>
            <ac:spMk id="3" creationId="{99468DB7-6178-FE97-A020-BB1B293B8A84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4063856913" sldId="261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4063856913" sldId="261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4063856913" sldId="261"/>
            <ac:spMk id="12" creationId="{7F488E8B-4E1E-4402-8935-D4E6C02615C7}"/>
          </ac:spMkLst>
        </pc:spChg>
        <pc:cxnChg chg="add del">
          <ac:chgData name="Deepali Kumari" userId="53e5b544c8185c88" providerId="LiveId" clId="{516BDEF0-DB07-4187-A46A-74978EEA777C}" dt="2023-06-27T03:11:01.472" v="586"/>
          <ac:cxnSpMkLst>
            <pc:docMk/>
            <pc:sldMk cId="4063856913" sldId="261"/>
            <ac:cxnSpMk id="14" creationId="{23AAC9B5-8015-485C-ACF9-A750390E9A56}"/>
          </ac:cxnSpMkLst>
        </pc:cxn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282681203" sldId="262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282681203" sldId="262"/>
            <ac:spMk id="2" creationId="{D8B5F5B3-45C3-C117-B704-9B9C8C8E5004}"/>
          </ac:spMkLst>
        </pc:spChg>
        <pc:spChg chg="mod">
          <ac:chgData name="Deepali Kumari" userId="53e5b544c8185c88" providerId="LiveId" clId="{516BDEF0-DB07-4187-A46A-74978EEA777C}" dt="2023-06-27T01:33:28.885" v="29" actId="14100"/>
          <ac:spMkLst>
            <pc:docMk/>
            <pc:sldMk cId="282681203" sldId="262"/>
            <ac:spMk id="3" creationId="{C9CAD2E1-BA70-1F82-5F91-22E271469A9C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2681203" sldId="262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2681203" sldId="262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2681203" sldId="262"/>
            <ac:spMk id="12" creationId="{7F488E8B-4E1E-4402-8935-D4E6C02615C7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2845528969" sldId="263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2845528969" sldId="263"/>
            <ac:spMk id="2" creationId="{8D8FCD7A-7CBC-5B27-87BF-BDA94C07453D}"/>
          </ac:spMkLst>
        </pc:spChg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2845528969" sldId="263"/>
            <ac:spMk id="3" creationId="{EC071D50-62BB-A4F8-D963-3812D957DEDC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45528969" sldId="263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45528969" sldId="263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845528969" sldId="263"/>
            <ac:spMk id="12" creationId="{7F488E8B-4E1E-4402-8935-D4E6C02615C7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791530045" sldId="264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791530045" sldId="264"/>
            <ac:spMk id="2" creationId="{8B1FDDF8-C2BD-14EE-5304-A99A9AC41297}"/>
          </ac:spMkLst>
        </pc:spChg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791530045" sldId="264"/>
            <ac:spMk id="3" creationId="{67327D29-29CB-01FF-79D6-D0F0F32AB96D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791530045" sldId="264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791530045" sldId="264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791530045" sldId="264"/>
            <ac:spMk id="12" creationId="{7F488E8B-4E1E-4402-8935-D4E6C02615C7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4:14:54.574" v="1008" actId="20577"/>
        <pc:sldMkLst>
          <pc:docMk/>
          <pc:sldMk cId="1756908826" sldId="265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1756908826" sldId="265"/>
            <ac:spMk id="2" creationId="{89420B34-989B-CDB5-B559-2D6852C171E0}"/>
          </ac:spMkLst>
        </pc:spChg>
        <pc:spChg chg="mod">
          <ac:chgData name="Deepali Kumari" userId="53e5b544c8185c88" providerId="LiveId" clId="{516BDEF0-DB07-4187-A46A-74978EEA777C}" dt="2023-06-27T04:14:54.574" v="1008" actId="20577"/>
          <ac:spMkLst>
            <pc:docMk/>
            <pc:sldMk cId="1756908826" sldId="265"/>
            <ac:spMk id="3" creationId="{F8E519E1-A71E-00BC-9CA7-853542709BA8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756908826" sldId="265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756908826" sldId="265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756908826" sldId="265"/>
            <ac:spMk id="12" creationId="{7F488E8B-4E1E-4402-8935-D4E6C02615C7}"/>
          </ac:spMkLst>
        </pc:spChg>
      </pc:sldChg>
      <pc:sldChg chg="addSp delSp modSp mod setBg delDesignElem">
        <pc:chgData name="Deepali Kumari" userId="53e5b544c8185c88" providerId="LiveId" clId="{516BDEF0-DB07-4187-A46A-74978EEA777C}" dt="2023-06-27T03:11:01.472" v="586"/>
        <pc:sldMkLst>
          <pc:docMk/>
          <pc:sldMk cId="3593058661" sldId="266"/>
        </pc:sldMkLst>
        <pc:spChg chg="mod">
          <ac:chgData name="Deepali Kumari" userId="53e5b544c8185c88" providerId="LiveId" clId="{516BDEF0-DB07-4187-A46A-74978EEA777C}" dt="2023-06-27T03:11:01.472" v="586"/>
          <ac:spMkLst>
            <pc:docMk/>
            <pc:sldMk cId="3593058661" sldId="266"/>
            <ac:spMk id="2" creationId="{DDB2878B-AD43-6F22-EF94-53236CFAFCB6}"/>
          </ac:spMkLst>
        </pc:spChg>
        <pc:spChg chg="mod">
          <ac:chgData name="Deepali Kumari" userId="53e5b544c8185c88" providerId="LiveId" clId="{516BDEF0-DB07-4187-A46A-74978EEA777C}" dt="2023-06-27T01:33:59.193" v="33" actId="26606"/>
          <ac:spMkLst>
            <pc:docMk/>
            <pc:sldMk cId="3593058661" sldId="266"/>
            <ac:spMk id="3" creationId="{0CF441C7-A372-07E5-51E6-04E36C75760E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593058661" sldId="266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593058661" sldId="266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593058661" sldId="266"/>
            <ac:spMk id="12" creationId="{7F488E8B-4E1E-4402-8935-D4E6C02615C7}"/>
          </ac:spMkLst>
        </pc:spChg>
      </pc:sldChg>
      <pc:sldChg chg="addSp delSp modSp new mod setBg delDesignElem">
        <pc:chgData name="Deepali Kumari" userId="53e5b544c8185c88" providerId="LiveId" clId="{516BDEF0-DB07-4187-A46A-74978EEA777C}" dt="2023-06-27T03:11:01.472" v="586"/>
        <pc:sldMkLst>
          <pc:docMk/>
          <pc:sldMk cId="3443606788" sldId="267"/>
        </pc:sldMkLst>
        <pc:spChg chg="mod">
          <ac:chgData name="Deepali Kumari" userId="53e5b544c8185c88" providerId="LiveId" clId="{516BDEF0-DB07-4187-A46A-74978EEA777C}" dt="2023-06-27T01:49:19.647" v="217" actId="1076"/>
          <ac:spMkLst>
            <pc:docMk/>
            <pc:sldMk cId="3443606788" sldId="267"/>
            <ac:spMk id="2" creationId="{29B85380-D0D8-7D7C-4D91-FD8C493D6200}"/>
          </ac:spMkLst>
        </pc:spChg>
        <pc:spChg chg="mod">
          <ac:chgData name="Deepali Kumari" userId="53e5b544c8185c88" providerId="LiveId" clId="{516BDEF0-DB07-4187-A46A-74978EEA777C}" dt="2023-06-27T02:02:57.011" v="261" actId="20577"/>
          <ac:spMkLst>
            <pc:docMk/>
            <pc:sldMk cId="3443606788" sldId="267"/>
            <ac:spMk id="3" creationId="{F0F36A48-2A95-CC18-C69F-282BDD8EEB6A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443606788" sldId="267"/>
            <ac:spMk id="8" creationId="{081EA652-8C6A-4E69-BEB9-170809474553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443606788" sldId="267"/>
            <ac:spMk id="10" creationId="{5298780A-33B9-4EA2-8F67-DE68AD62841B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443606788" sldId="267"/>
            <ac:spMk id="12" creationId="{7F488E8B-4E1E-4402-8935-D4E6C02615C7}"/>
          </ac:spMkLst>
        </pc:spChg>
        <pc:picChg chg="add mod">
          <ac:chgData name="Deepali Kumari" userId="53e5b544c8185c88" providerId="LiveId" clId="{516BDEF0-DB07-4187-A46A-74978EEA777C}" dt="2023-06-27T01:44:05.824" v="167" actId="1076"/>
          <ac:picMkLst>
            <pc:docMk/>
            <pc:sldMk cId="3443606788" sldId="267"/>
            <ac:picMk id="5" creationId="{8E70FFD1-A73B-6C9E-88C1-D7D1E6CB2DC8}"/>
          </ac:picMkLst>
        </pc:picChg>
      </pc:sldChg>
      <pc:sldChg chg="addSp delSp modSp new mod setBg delDesignElem">
        <pc:chgData name="Deepali Kumari" userId="53e5b544c8185c88" providerId="LiveId" clId="{516BDEF0-DB07-4187-A46A-74978EEA777C}" dt="2023-06-27T03:11:01.472" v="586"/>
        <pc:sldMkLst>
          <pc:docMk/>
          <pc:sldMk cId="1073794139" sldId="268"/>
        </pc:sldMkLst>
        <pc:spChg chg="mod">
          <ac:chgData name="Deepali Kumari" userId="53e5b544c8185c88" providerId="LiveId" clId="{516BDEF0-DB07-4187-A46A-74978EEA777C}" dt="2023-06-27T01:58:15.405" v="236" actId="14100"/>
          <ac:spMkLst>
            <pc:docMk/>
            <pc:sldMk cId="1073794139" sldId="268"/>
            <ac:spMk id="2" creationId="{089B204D-4634-0C6D-E351-7FB0DAA6DD27}"/>
          </ac:spMkLst>
        </pc:spChg>
        <pc:spChg chg="mod">
          <ac:chgData name="Deepali Kumari" userId="53e5b544c8185c88" providerId="LiveId" clId="{516BDEF0-DB07-4187-A46A-74978EEA777C}" dt="2023-06-27T01:58:56.991" v="245" actId="20577"/>
          <ac:spMkLst>
            <pc:docMk/>
            <pc:sldMk cId="1073794139" sldId="268"/>
            <ac:spMk id="3" creationId="{DA0E9401-9178-0586-B19B-158BA799F977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073794139" sldId="268"/>
            <ac:spMk id="10" creationId="{73C994B4-9721-4148-9EEC-6793CECDE8DD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073794139" sldId="268"/>
            <ac:spMk id="12" creationId="{F9D95E49-763A-4886-B038-82F734740554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073794139" sldId="268"/>
            <ac:spMk id="14" creationId="{C728E080-9EDE-496F-8121-7480CF4F3334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1073794139" sldId="268"/>
            <ac:spMk id="16" creationId="{0888C27D-5B01-459C-AD27-511C9689F4F3}"/>
          </ac:spMkLst>
        </pc:spChg>
        <pc:picChg chg="add mod modCrop">
          <ac:chgData name="Deepali Kumari" userId="53e5b544c8185c88" providerId="LiveId" clId="{516BDEF0-DB07-4187-A46A-74978EEA777C}" dt="2023-06-27T02:04:26.873" v="262" actId="732"/>
          <ac:picMkLst>
            <pc:docMk/>
            <pc:sldMk cId="1073794139" sldId="268"/>
            <ac:picMk id="5" creationId="{38A11876-CB24-9CAC-A738-1DFF0721237A}"/>
          </ac:picMkLst>
        </pc:picChg>
        <pc:cxnChg chg="add del">
          <ac:chgData name="Deepali Kumari" userId="53e5b544c8185c88" providerId="LiveId" clId="{516BDEF0-DB07-4187-A46A-74978EEA777C}" dt="2023-06-27T03:11:01.472" v="586"/>
          <ac:cxnSpMkLst>
            <pc:docMk/>
            <pc:sldMk cId="1073794139" sldId="268"/>
            <ac:cxnSpMk id="18" creationId="{F085D7B9-E066-4923-8CB7-294BF306296A}"/>
          </ac:cxnSpMkLst>
        </pc:cxnChg>
        <pc:cxnChg chg="add del">
          <ac:chgData name="Deepali Kumari" userId="53e5b544c8185c88" providerId="LiveId" clId="{516BDEF0-DB07-4187-A46A-74978EEA777C}" dt="2023-06-27T03:11:01.472" v="586"/>
          <ac:cxnSpMkLst>
            <pc:docMk/>
            <pc:sldMk cId="1073794139" sldId="268"/>
            <ac:cxnSpMk id="20" creationId="{C93175AC-7EC8-4358-95B4-536D65F85618}"/>
          </ac:cxnSpMkLst>
        </pc:cxnChg>
      </pc:sldChg>
      <pc:sldChg chg="addSp modSp new mod">
        <pc:chgData name="Deepali Kumari" userId="53e5b544c8185c88" providerId="LiveId" clId="{516BDEF0-DB07-4187-A46A-74978EEA777C}" dt="2023-06-27T02:21:14.242" v="399" actId="207"/>
        <pc:sldMkLst>
          <pc:docMk/>
          <pc:sldMk cId="2348566575" sldId="269"/>
        </pc:sldMkLst>
        <pc:spChg chg="mod">
          <ac:chgData name="Deepali Kumari" userId="53e5b544c8185c88" providerId="LiveId" clId="{516BDEF0-DB07-4187-A46A-74978EEA777C}" dt="2023-06-27T02:21:14.242" v="399" actId="207"/>
          <ac:spMkLst>
            <pc:docMk/>
            <pc:sldMk cId="2348566575" sldId="269"/>
            <ac:spMk id="2" creationId="{4FE61A74-A91C-7761-1065-7EDC5EE198B0}"/>
          </ac:spMkLst>
        </pc:spChg>
        <pc:spChg chg="mod">
          <ac:chgData name="Deepali Kumari" userId="53e5b544c8185c88" providerId="LiveId" clId="{516BDEF0-DB07-4187-A46A-74978EEA777C}" dt="2023-06-27T02:20:59.473" v="398" actId="20577"/>
          <ac:spMkLst>
            <pc:docMk/>
            <pc:sldMk cId="2348566575" sldId="269"/>
            <ac:spMk id="3" creationId="{40652EF4-CD60-2E88-67DF-61AF499FFF13}"/>
          </ac:spMkLst>
        </pc:spChg>
        <pc:picChg chg="add mod modCrop">
          <ac:chgData name="Deepali Kumari" userId="53e5b544c8185c88" providerId="LiveId" clId="{516BDEF0-DB07-4187-A46A-74978EEA777C}" dt="2023-06-27T02:12:50.813" v="316" actId="732"/>
          <ac:picMkLst>
            <pc:docMk/>
            <pc:sldMk cId="2348566575" sldId="269"/>
            <ac:picMk id="5" creationId="{73056225-A068-D246-DBE4-DA7724F714BF}"/>
          </ac:picMkLst>
        </pc:picChg>
      </pc:sldChg>
      <pc:sldChg chg="addSp delSp modSp new mod setBg delDesignElem">
        <pc:chgData name="Deepali Kumari" userId="53e5b544c8185c88" providerId="LiveId" clId="{516BDEF0-DB07-4187-A46A-74978EEA777C}" dt="2023-06-27T03:11:01.472" v="586"/>
        <pc:sldMkLst>
          <pc:docMk/>
          <pc:sldMk cId="2323326413" sldId="270"/>
        </pc:sldMkLst>
        <pc:spChg chg="mod">
          <ac:chgData name="Deepali Kumari" userId="53e5b544c8185c88" providerId="LiveId" clId="{516BDEF0-DB07-4187-A46A-74978EEA777C}" dt="2023-06-27T03:04:55.175" v="498" actId="113"/>
          <ac:spMkLst>
            <pc:docMk/>
            <pc:sldMk cId="2323326413" sldId="270"/>
            <ac:spMk id="2" creationId="{351DD897-236D-C4AD-242B-3DBB13CE1FDE}"/>
          </ac:spMkLst>
        </pc:spChg>
        <pc:spChg chg="mod">
          <ac:chgData name="Deepali Kumari" userId="53e5b544c8185c88" providerId="LiveId" clId="{516BDEF0-DB07-4187-A46A-74978EEA777C}" dt="2023-06-27T03:04:40.304" v="494" actId="1076"/>
          <ac:spMkLst>
            <pc:docMk/>
            <pc:sldMk cId="2323326413" sldId="270"/>
            <ac:spMk id="3" creationId="{9F7439CE-6403-4C6C-C02A-2B869F05C0D4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2323326413" sldId="270"/>
            <ac:spMk id="10" creationId="{55F7ABCA-A68A-47DD-B732-76FF34C6FB7D}"/>
          </ac:spMkLst>
        </pc:spChg>
        <pc:picChg chg="add del">
          <ac:chgData name="Deepali Kumari" userId="53e5b544c8185c88" providerId="LiveId" clId="{516BDEF0-DB07-4187-A46A-74978EEA777C}" dt="2023-06-27T03:03:54.285" v="456" actId="478"/>
          <ac:picMkLst>
            <pc:docMk/>
            <pc:sldMk cId="2323326413" sldId="270"/>
            <ac:picMk id="7" creationId="{268625D2-E05C-6669-5867-F74F84D4ED70}"/>
          </ac:picMkLst>
        </pc:picChg>
      </pc:sldChg>
      <pc:sldChg chg="addSp delSp modSp new mod setBg delDesignElem">
        <pc:chgData name="Deepali Kumari" userId="53e5b544c8185c88" providerId="LiveId" clId="{516BDEF0-DB07-4187-A46A-74978EEA777C}" dt="2023-06-27T03:11:17.608" v="587" actId="1076"/>
        <pc:sldMkLst>
          <pc:docMk/>
          <pc:sldMk cId="3764176711" sldId="271"/>
        </pc:sldMkLst>
        <pc:spChg chg="mod">
          <ac:chgData name="Deepali Kumari" userId="53e5b544c8185c88" providerId="LiveId" clId="{516BDEF0-DB07-4187-A46A-74978EEA777C}" dt="2023-06-27T03:08:23.862" v="524" actId="20577"/>
          <ac:spMkLst>
            <pc:docMk/>
            <pc:sldMk cId="3764176711" sldId="271"/>
            <ac:spMk id="2" creationId="{5B07F1A3-734E-740C-48DC-73BA384EE550}"/>
          </ac:spMkLst>
        </pc:spChg>
        <pc:spChg chg="del">
          <ac:chgData name="Deepali Kumari" userId="53e5b544c8185c88" providerId="LiveId" clId="{516BDEF0-DB07-4187-A46A-74978EEA777C}" dt="2023-06-27T03:06:28.003" v="500" actId="931"/>
          <ac:spMkLst>
            <pc:docMk/>
            <pc:sldMk cId="3764176711" sldId="271"/>
            <ac:spMk id="3" creationId="{C78BBDFA-60C1-13A9-9AEE-8E4844ECFA76}"/>
          </ac:spMkLst>
        </pc:spChg>
        <pc:spChg chg="add del">
          <ac:chgData name="Deepali Kumari" userId="53e5b544c8185c88" providerId="LiveId" clId="{516BDEF0-DB07-4187-A46A-74978EEA777C}" dt="2023-06-27T03:11:01.472" v="586"/>
          <ac:spMkLst>
            <pc:docMk/>
            <pc:sldMk cId="3764176711" sldId="271"/>
            <ac:spMk id="14" creationId="{70155189-D96C-4527-B0EC-654B946BE615}"/>
          </ac:spMkLst>
        </pc:spChg>
        <pc:picChg chg="add mod ord">
          <ac:chgData name="Deepali Kumari" userId="53e5b544c8185c88" providerId="LiveId" clId="{516BDEF0-DB07-4187-A46A-74978EEA777C}" dt="2023-06-27T03:11:17.608" v="587" actId="1076"/>
          <ac:picMkLst>
            <pc:docMk/>
            <pc:sldMk cId="3764176711" sldId="271"/>
            <ac:picMk id="5" creationId="{1979F64E-CEAC-BC6F-F45B-3C87BBEAB518}"/>
          </ac:picMkLst>
        </pc:picChg>
        <pc:picChg chg="add mod">
          <ac:chgData name="Deepali Kumari" userId="53e5b544c8185c88" providerId="LiveId" clId="{516BDEF0-DB07-4187-A46A-74978EEA777C}" dt="2023-06-27T03:09:06.210" v="538" actId="14100"/>
          <ac:picMkLst>
            <pc:docMk/>
            <pc:sldMk cId="3764176711" sldId="271"/>
            <ac:picMk id="7" creationId="{B4A5B615-68EE-482E-7DA6-D0448BD1B538}"/>
          </ac:picMkLst>
        </pc:picChg>
        <pc:picChg chg="add mod">
          <ac:chgData name="Deepali Kumari" userId="53e5b544c8185c88" providerId="LiveId" clId="{516BDEF0-DB07-4187-A46A-74978EEA777C}" dt="2023-06-27T03:08:41.599" v="529" actId="14100"/>
          <ac:picMkLst>
            <pc:docMk/>
            <pc:sldMk cId="3764176711" sldId="271"/>
            <ac:picMk id="9" creationId="{61950F1F-BD6F-343C-03CB-E7C846FECAC0}"/>
          </ac:picMkLst>
        </pc:picChg>
      </pc:sldChg>
      <pc:sldChg chg="addSp delSp modSp new mod setBg">
        <pc:chgData name="Deepali Kumari" userId="53e5b544c8185c88" providerId="LiveId" clId="{516BDEF0-DB07-4187-A46A-74978EEA777C}" dt="2023-06-27T03:24:41.906" v="861" actId="20577"/>
        <pc:sldMkLst>
          <pc:docMk/>
          <pc:sldMk cId="2772230710" sldId="272"/>
        </pc:sldMkLst>
        <pc:spChg chg="mod">
          <ac:chgData name="Deepali Kumari" userId="53e5b544c8185c88" providerId="LiveId" clId="{516BDEF0-DB07-4187-A46A-74978EEA777C}" dt="2023-06-27T03:22:19.930" v="786" actId="1076"/>
          <ac:spMkLst>
            <pc:docMk/>
            <pc:sldMk cId="2772230710" sldId="272"/>
            <ac:spMk id="2" creationId="{2345E84A-6529-4D7B-8645-DBA3A92FA72A}"/>
          </ac:spMkLst>
        </pc:spChg>
        <pc:spChg chg="mod">
          <ac:chgData name="Deepali Kumari" userId="53e5b544c8185c88" providerId="LiveId" clId="{516BDEF0-DB07-4187-A46A-74978EEA777C}" dt="2023-06-27T03:24:41.906" v="861" actId="20577"/>
          <ac:spMkLst>
            <pc:docMk/>
            <pc:sldMk cId="2772230710" sldId="272"/>
            <ac:spMk id="3" creationId="{8BB92BEB-3CF0-DE17-9B03-48EECEC166AB}"/>
          </ac:spMkLst>
        </pc:spChg>
        <pc:spChg chg="add del">
          <ac:chgData name="Deepali Kumari" userId="53e5b544c8185c88" providerId="LiveId" clId="{516BDEF0-DB07-4187-A46A-74978EEA777C}" dt="2023-06-27T03:21:05.406" v="770" actId="26606"/>
          <ac:spMkLst>
            <pc:docMk/>
            <pc:sldMk cId="2772230710" sldId="272"/>
            <ac:spMk id="8" creationId="{100EDD19-6802-4EC3-95CE-CFFAB042CFD6}"/>
          </ac:spMkLst>
        </pc:spChg>
        <pc:spChg chg="add del">
          <ac:chgData name="Deepali Kumari" userId="53e5b544c8185c88" providerId="LiveId" clId="{516BDEF0-DB07-4187-A46A-74978EEA777C}" dt="2023-06-27T03:19:45.967" v="763" actId="26606"/>
          <ac:spMkLst>
            <pc:docMk/>
            <pc:sldMk cId="2772230710" sldId="272"/>
            <ac:spMk id="9" creationId="{2C61293E-6EBE-43EF-A52C-9BEBFD7679D4}"/>
          </ac:spMkLst>
        </pc:spChg>
        <pc:spChg chg="add del">
          <ac:chgData name="Deepali Kumari" userId="53e5b544c8185c88" providerId="LiveId" clId="{516BDEF0-DB07-4187-A46A-74978EEA777C}" dt="2023-06-27T03:21:05.406" v="770" actId="26606"/>
          <ac:spMkLst>
            <pc:docMk/>
            <pc:sldMk cId="2772230710" sldId="272"/>
            <ac:spMk id="10" creationId="{DB17E863-922E-4C26-BD64-E8FD41D28661}"/>
          </ac:spMkLst>
        </pc:spChg>
        <pc:spChg chg="add del">
          <ac:chgData name="Deepali Kumari" userId="53e5b544c8185c88" providerId="LiveId" clId="{516BDEF0-DB07-4187-A46A-74978EEA777C}" dt="2023-06-27T03:19:45.967" v="763" actId="26606"/>
          <ac:spMkLst>
            <pc:docMk/>
            <pc:sldMk cId="2772230710" sldId="272"/>
            <ac:spMk id="11" creationId="{21540236-BFD5-4A9D-8840-4703E7F76825}"/>
          </ac:spMkLst>
        </pc:spChg>
        <pc:spChg chg="add">
          <ac:chgData name="Deepali Kumari" userId="53e5b544c8185c88" providerId="LiveId" clId="{516BDEF0-DB07-4187-A46A-74978EEA777C}" dt="2023-06-27T03:21:05.406" v="770" actId="26606"/>
          <ac:spMkLst>
            <pc:docMk/>
            <pc:sldMk cId="2772230710" sldId="272"/>
            <ac:spMk id="15" creationId="{4BC99CB9-DDAD-44A2-8A1C-E3AF4E72DF5C}"/>
          </ac:spMkLst>
        </pc:spChg>
        <pc:spChg chg="add">
          <ac:chgData name="Deepali Kumari" userId="53e5b544c8185c88" providerId="LiveId" clId="{516BDEF0-DB07-4187-A46A-74978EEA777C}" dt="2023-06-27T03:21:05.406" v="770" actId="26606"/>
          <ac:spMkLst>
            <pc:docMk/>
            <pc:sldMk cId="2772230710" sldId="272"/>
            <ac:spMk id="17" creationId="{64053CBF-3932-45FF-8285-EE5146085F3A}"/>
          </ac:spMkLst>
        </pc:spChg>
        <pc:grpChg chg="add">
          <ac:chgData name="Deepali Kumari" userId="53e5b544c8185c88" providerId="LiveId" clId="{516BDEF0-DB07-4187-A46A-74978EEA777C}" dt="2023-06-27T03:21:05.406" v="770" actId="26606"/>
          <ac:grpSpMkLst>
            <pc:docMk/>
            <pc:sldMk cId="2772230710" sldId="272"/>
            <ac:grpSpMk id="19" creationId="{2E751C04-BEA6-446B-A678-9C74819EBD4C}"/>
          </ac:grpSpMkLst>
        </pc:grpChg>
        <pc:grpChg chg="add">
          <ac:chgData name="Deepali Kumari" userId="53e5b544c8185c88" providerId="LiveId" clId="{516BDEF0-DB07-4187-A46A-74978EEA777C}" dt="2023-06-27T03:21:05.406" v="770" actId="26606"/>
          <ac:grpSpMkLst>
            <pc:docMk/>
            <pc:sldMk cId="2772230710" sldId="272"/>
            <ac:grpSpMk id="25" creationId="{B63ACBA3-DEFD-4C6D-BBA0-64468FA99C2D}"/>
          </ac:grpSpMkLst>
        </pc:grpChg>
        <pc:picChg chg="add del">
          <ac:chgData name="Deepali Kumari" userId="53e5b544c8185c88" providerId="LiveId" clId="{516BDEF0-DB07-4187-A46A-74978EEA777C}" dt="2023-06-27T03:19:45.967" v="763" actId="26606"/>
          <ac:picMkLst>
            <pc:docMk/>
            <pc:sldMk cId="2772230710" sldId="272"/>
            <ac:picMk id="5" creationId="{A9649492-A681-24B0-378F-CFB21EA4914B}"/>
          </ac:picMkLst>
        </pc:picChg>
      </pc:sldChg>
      <pc:sldChg chg="addSp delSp modSp new mod setBg modClrScheme chgLayout">
        <pc:chgData name="Deepali Kumari" userId="53e5b544c8185c88" providerId="LiveId" clId="{516BDEF0-DB07-4187-A46A-74978EEA777C}" dt="2023-06-27T03:26:43.457" v="885" actId="1076"/>
        <pc:sldMkLst>
          <pc:docMk/>
          <pc:sldMk cId="3450037752" sldId="273"/>
        </pc:sldMkLst>
        <pc:spChg chg="del">
          <ac:chgData name="Deepali Kumari" userId="53e5b544c8185c88" providerId="LiveId" clId="{516BDEF0-DB07-4187-A46A-74978EEA777C}" dt="2023-06-27T03:24:56.922" v="863" actId="700"/>
          <ac:spMkLst>
            <pc:docMk/>
            <pc:sldMk cId="3450037752" sldId="273"/>
            <ac:spMk id="2" creationId="{C35673D0-6081-E026-59C4-CBC289820212}"/>
          </ac:spMkLst>
        </pc:spChg>
        <pc:spChg chg="del">
          <ac:chgData name="Deepali Kumari" userId="53e5b544c8185c88" providerId="LiveId" clId="{516BDEF0-DB07-4187-A46A-74978EEA777C}" dt="2023-06-27T03:24:56.922" v="863" actId="700"/>
          <ac:spMkLst>
            <pc:docMk/>
            <pc:sldMk cId="3450037752" sldId="273"/>
            <ac:spMk id="3" creationId="{152F99AD-81C2-61BB-3CE1-E8C337DFF606}"/>
          </ac:spMkLst>
        </pc:spChg>
        <pc:spChg chg="add del">
          <ac:chgData name="Deepali Kumari" userId="53e5b544c8185c88" providerId="LiveId" clId="{516BDEF0-DB07-4187-A46A-74978EEA777C}" dt="2023-06-27T03:25:17.479" v="870" actId="26606"/>
          <ac:spMkLst>
            <pc:docMk/>
            <pc:sldMk cId="3450037752" sldId="273"/>
            <ac:spMk id="12" creationId="{69D184B2-2226-4E31-BCCB-444330767440}"/>
          </ac:spMkLst>
        </pc:spChg>
        <pc:spChg chg="add del">
          <ac:chgData name="Deepali Kumari" userId="53e5b544c8185c88" providerId="LiveId" clId="{516BDEF0-DB07-4187-A46A-74978EEA777C}" dt="2023-06-27T03:25:17.479" v="870" actId="26606"/>
          <ac:spMkLst>
            <pc:docMk/>
            <pc:sldMk cId="3450037752" sldId="273"/>
            <ac:spMk id="14" creationId="{1AC4D4E3-486A-464A-8EC8-D44881097267}"/>
          </ac:spMkLst>
        </pc:spChg>
        <pc:spChg chg="add del">
          <ac:chgData name="Deepali Kumari" userId="53e5b544c8185c88" providerId="LiveId" clId="{516BDEF0-DB07-4187-A46A-74978EEA777C}" dt="2023-06-27T03:25:17.479" v="870" actId="26606"/>
          <ac:spMkLst>
            <pc:docMk/>
            <pc:sldMk cId="3450037752" sldId="273"/>
            <ac:spMk id="16" creationId="{864DE13E-58EB-4475-B79C-0D4FC651239B}"/>
          </ac:spMkLst>
        </pc:spChg>
        <pc:picChg chg="add mod ord">
          <ac:chgData name="Deepali Kumari" userId="53e5b544c8185c88" providerId="LiveId" clId="{516BDEF0-DB07-4187-A46A-74978EEA777C}" dt="2023-06-27T03:26:43.457" v="885" actId="1076"/>
          <ac:picMkLst>
            <pc:docMk/>
            <pc:sldMk cId="3450037752" sldId="273"/>
            <ac:picMk id="5" creationId="{F1864853-1357-4232-9582-FCABF0D723A7}"/>
          </ac:picMkLst>
        </pc:picChg>
        <pc:picChg chg="add mod">
          <ac:chgData name="Deepali Kumari" userId="53e5b544c8185c88" providerId="LiveId" clId="{516BDEF0-DB07-4187-A46A-74978EEA777C}" dt="2023-06-27T03:25:54.091" v="881" actId="14100"/>
          <ac:picMkLst>
            <pc:docMk/>
            <pc:sldMk cId="3450037752" sldId="273"/>
            <ac:picMk id="7" creationId="{B3E5653D-6A9E-EBBB-C2C4-621D93D58185}"/>
          </ac:picMkLst>
        </pc:picChg>
        <pc:cxnChg chg="add del">
          <ac:chgData name="Deepali Kumari" userId="53e5b544c8185c88" providerId="LiveId" clId="{516BDEF0-DB07-4187-A46A-74978EEA777C}" dt="2023-06-27T03:25:17.479" v="870" actId="26606"/>
          <ac:cxnSpMkLst>
            <pc:docMk/>
            <pc:sldMk cId="3450037752" sldId="273"/>
            <ac:cxnSpMk id="18" creationId="{02E9B2EE-76CA-47F3-9977-3F2FCB7FD252}"/>
          </ac:cxnSpMkLst>
        </pc:cxnChg>
        <pc:cxnChg chg="add">
          <ac:chgData name="Deepali Kumari" userId="53e5b544c8185c88" providerId="LiveId" clId="{516BDEF0-DB07-4187-A46A-74978EEA777C}" dt="2023-06-27T03:25:17.479" v="871" actId="26606"/>
          <ac:cxnSpMkLst>
            <pc:docMk/>
            <pc:sldMk cId="3450037752" sldId="273"/>
            <ac:cxnSpMk id="20" creationId="{4D56677B-C0B7-4DAC-ACAD-8054FF1B599A}"/>
          </ac:cxnSpMkLst>
        </pc:cxnChg>
      </pc:sldChg>
      <pc:sldChg chg="addSp modSp new mod setBg">
        <pc:chgData name="Deepali Kumari" userId="53e5b544c8185c88" providerId="LiveId" clId="{516BDEF0-DB07-4187-A46A-74978EEA777C}" dt="2023-06-27T04:52:15.713" v="1119" actId="20577"/>
        <pc:sldMkLst>
          <pc:docMk/>
          <pc:sldMk cId="185243485" sldId="274"/>
        </pc:sldMkLst>
        <pc:spChg chg="mod">
          <ac:chgData name="Deepali Kumari" userId="53e5b544c8185c88" providerId="LiveId" clId="{516BDEF0-DB07-4187-A46A-74978EEA777C}" dt="2023-06-27T03:32:53.248" v="913" actId="26606"/>
          <ac:spMkLst>
            <pc:docMk/>
            <pc:sldMk cId="185243485" sldId="274"/>
            <ac:spMk id="2" creationId="{DE3A3346-AAA7-DA32-5AB0-6E50E5F0B6FB}"/>
          </ac:spMkLst>
        </pc:spChg>
        <pc:spChg chg="mod">
          <ac:chgData name="Deepali Kumari" userId="53e5b544c8185c88" providerId="LiveId" clId="{516BDEF0-DB07-4187-A46A-74978EEA777C}" dt="2023-06-27T04:52:15.713" v="1119" actId="20577"/>
          <ac:spMkLst>
            <pc:docMk/>
            <pc:sldMk cId="185243485" sldId="274"/>
            <ac:spMk id="3" creationId="{BFCCC2A3-7D7B-79F7-B1B2-77955338F922}"/>
          </ac:spMkLst>
        </pc:spChg>
        <pc:spChg chg="add">
          <ac:chgData name="Deepali Kumari" userId="53e5b544c8185c88" providerId="LiveId" clId="{516BDEF0-DB07-4187-A46A-74978EEA777C}" dt="2023-06-27T03:32:53.248" v="913" actId="26606"/>
          <ac:spMkLst>
            <pc:docMk/>
            <pc:sldMk cId="185243485" sldId="274"/>
            <ac:spMk id="10" creationId="{9D25F302-27C5-414F-97F8-6EA0A6C028BA}"/>
          </ac:spMkLst>
        </pc:spChg>
        <pc:spChg chg="add">
          <ac:chgData name="Deepali Kumari" userId="53e5b544c8185c88" providerId="LiveId" clId="{516BDEF0-DB07-4187-A46A-74978EEA777C}" dt="2023-06-27T03:32:53.248" v="913" actId="26606"/>
          <ac:spMkLst>
            <pc:docMk/>
            <pc:sldMk cId="185243485" sldId="274"/>
            <ac:spMk id="12" creationId="{830A36F8-48C2-4842-A87B-8CE8DF4E7FD2}"/>
          </ac:spMkLst>
        </pc:spChg>
        <pc:spChg chg="add">
          <ac:chgData name="Deepali Kumari" userId="53e5b544c8185c88" providerId="LiveId" clId="{516BDEF0-DB07-4187-A46A-74978EEA777C}" dt="2023-06-27T03:32:53.248" v="913" actId="26606"/>
          <ac:spMkLst>
            <pc:docMk/>
            <pc:sldMk cId="185243485" sldId="274"/>
            <ac:spMk id="14" creationId="{8F451A30-466B-4996-9BA5-CD6ABCC6D558}"/>
          </ac:spMkLst>
        </pc:spChg>
        <pc:picChg chg="add mod">
          <ac:chgData name="Deepali Kumari" userId="53e5b544c8185c88" providerId="LiveId" clId="{516BDEF0-DB07-4187-A46A-74978EEA777C}" dt="2023-06-27T03:33:14.997" v="920" actId="1076"/>
          <ac:picMkLst>
            <pc:docMk/>
            <pc:sldMk cId="185243485" sldId="274"/>
            <ac:picMk id="7" creationId="{67D5702E-B6E0-F37F-757D-3D9963A19EAC}"/>
          </ac:picMkLst>
        </pc:picChg>
      </pc:sldChg>
      <pc:sldChg chg="addSp modSp new mod setBg">
        <pc:chgData name="Deepali Kumari" userId="53e5b544c8185c88" providerId="LiveId" clId="{516BDEF0-DB07-4187-A46A-74978EEA777C}" dt="2023-06-27T04:53:02.845" v="1131" actId="20577"/>
        <pc:sldMkLst>
          <pc:docMk/>
          <pc:sldMk cId="3961163485" sldId="275"/>
        </pc:sldMkLst>
        <pc:spChg chg="mod">
          <ac:chgData name="Deepali Kumari" userId="53e5b544c8185c88" providerId="LiveId" clId="{516BDEF0-DB07-4187-A46A-74978EEA777C}" dt="2023-06-27T03:35:58.879" v="987" actId="26606"/>
          <ac:spMkLst>
            <pc:docMk/>
            <pc:sldMk cId="3961163485" sldId="275"/>
            <ac:spMk id="2" creationId="{E3BC2B93-DAD3-591A-4EAD-C95899A8FF76}"/>
          </ac:spMkLst>
        </pc:spChg>
        <pc:spChg chg="mod">
          <ac:chgData name="Deepali Kumari" userId="53e5b544c8185c88" providerId="LiveId" clId="{516BDEF0-DB07-4187-A46A-74978EEA777C}" dt="2023-06-27T04:53:02.845" v="1131" actId="20577"/>
          <ac:spMkLst>
            <pc:docMk/>
            <pc:sldMk cId="3961163485" sldId="275"/>
            <ac:spMk id="3" creationId="{99D6F2F9-F26A-FBE5-BD9B-B153E61A7F8F}"/>
          </ac:spMkLst>
        </pc:spChg>
        <pc:spChg chg="add">
          <ac:chgData name="Deepali Kumari" userId="53e5b544c8185c88" providerId="LiveId" clId="{516BDEF0-DB07-4187-A46A-74978EEA777C}" dt="2023-06-27T03:35:58.879" v="987" actId="26606"/>
          <ac:spMkLst>
            <pc:docMk/>
            <pc:sldMk cId="3961163485" sldId="275"/>
            <ac:spMk id="10" creationId="{9D25F302-27C5-414F-97F8-6EA0A6C028BA}"/>
          </ac:spMkLst>
        </pc:spChg>
        <pc:spChg chg="add">
          <ac:chgData name="Deepali Kumari" userId="53e5b544c8185c88" providerId="LiveId" clId="{516BDEF0-DB07-4187-A46A-74978EEA777C}" dt="2023-06-27T03:35:58.879" v="987" actId="26606"/>
          <ac:spMkLst>
            <pc:docMk/>
            <pc:sldMk cId="3961163485" sldId="275"/>
            <ac:spMk id="12" creationId="{830A36F8-48C2-4842-A87B-8CE8DF4E7FD2}"/>
          </ac:spMkLst>
        </pc:spChg>
        <pc:spChg chg="add">
          <ac:chgData name="Deepali Kumari" userId="53e5b544c8185c88" providerId="LiveId" clId="{516BDEF0-DB07-4187-A46A-74978EEA777C}" dt="2023-06-27T03:35:58.879" v="987" actId="26606"/>
          <ac:spMkLst>
            <pc:docMk/>
            <pc:sldMk cId="3961163485" sldId="275"/>
            <ac:spMk id="14" creationId="{8F451A30-466B-4996-9BA5-CD6ABCC6D558}"/>
          </ac:spMkLst>
        </pc:spChg>
        <pc:picChg chg="add mod">
          <ac:chgData name="Deepali Kumari" userId="53e5b544c8185c88" providerId="LiveId" clId="{516BDEF0-DB07-4187-A46A-74978EEA777C}" dt="2023-06-27T03:36:27.240" v="990" actId="1076"/>
          <ac:picMkLst>
            <pc:docMk/>
            <pc:sldMk cId="3961163485" sldId="275"/>
            <ac:picMk id="7" creationId="{02B2A414-8A3C-7509-69E7-373FFE73093F}"/>
          </ac:picMkLst>
        </pc:picChg>
      </pc:sldChg>
      <pc:sldChg chg="addSp delSp modSp new mod setBg modClrScheme chgLayout">
        <pc:chgData name="Deepali Kumari" userId="53e5b544c8185c88" providerId="LiveId" clId="{516BDEF0-DB07-4187-A46A-74978EEA777C}" dt="2023-06-27T03:39:18.540" v="1006" actId="26606"/>
        <pc:sldMkLst>
          <pc:docMk/>
          <pc:sldMk cId="190955308" sldId="276"/>
        </pc:sldMkLst>
        <pc:spChg chg="del mod ord">
          <ac:chgData name="Deepali Kumari" userId="53e5b544c8185c88" providerId="LiveId" clId="{516BDEF0-DB07-4187-A46A-74978EEA777C}" dt="2023-06-27T03:38:01.945" v="994" actId="700"/>
          <ac:spMkLst>
            <pc:docMk/>
            <pc:sldMk cId="190955308" sldId="276"/>
            <ac:spMk id="2" creationId="{B08BE083-C3C4-D83A-B65F-8F04940E600B}"/>
          </ac:spMkLst>
        </pc:spChg>
        <pc:spChg chg="del">
          <ac:chgData name="Deepali Kumari" userId="53e5b544c8185c88" providerId="LiveId" clId="{516BDEF0-DB07-4187-A46A-74978EEA777C}" dt="2023-06-27T03:38:01.945" v="994" actId="700"/>
          <ac:spMkLst>
            <pc:docMk/>
            <pc:sldMk cId="190955308" sldId="276"/>
            <ac:spMk id="3" creationId="{0DFB6A60-49CB-CD51-6AB2-860147E3D071}"/>
          </ac:spMkLst>
        </pc:spChg>
        <pc:spChg chg="add mod ord">
          <ac:chgData name="Deepali Kumari" userId="53e5b544c8185c88" providerId="LiveId" clId="{516BDEF0-DB07-4187-A46A-74978EEA777C}" dt="2023-06-27T03:38:20.651" v="1004" actId="26606"/>
          <ac:spMkLst>
            <pc:docMk/>
            <pc:sldMk cId="190955308" sldId="276"/>
            <ac:spMk id="4" creationId="{B421C8B6-0174-7D70-91D1-74B59D60FB9A}"/>
          </ac:spMkLst>
        </pc:spChg>
        <pc:spChg chg="add del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11" creationId="{19D32F93-50AC-4C46-A5DB-291C60DDB7BD}"/>
          </ac:spMkLst>
        </pc:spChg>
        <pc:spChg chg="add del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13" creationId="{827DC2C4-B485-428A-BF4A-472D2967F47F}"/>
          </ac:spMkLst>
        </pc:spChg>
        <pc:spChg chg="add del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15" creationId="{EE04B5EB-F158-4507-90DD-BD23620C7CC9}"/>
          </ac:spMkLst>
        </pc:spChg>
        <pc:spChg chg="add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20" creationId="{19D32F93-50AC-4C46-A5DB-291C60DDB7BD}"/>
          </ac:spMkLst>
        </pc:spChg>
        <pc:spChg chg="add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22" creationId="{827DC2C4-B485-428A-BF4A-472D2967F47F}"/>
          </ac:spMkLst>
        </pc:spChg>
        <pc:spChg chg="add">
          <ac:chgData name="Deepali Kumari" userId="53e5b544c8185c88" providerId="LiveId" clId="{516BDEF0-DB07-4187-A46A-74978EEA777C}" dt="2023-06-27T03:39:18.540" v="1006" actId="26606"/>
          <ac:spMkLst>
            <pc:docMk/>
            <pc:sldMk cId="190955308" sldId="276"/>
            <ac:spMk id="24" creationId="{EE04B5EB-F158-4507-90DD-BD23620C7CC9}"/>
          </ac:spMkLst>
        </pc:spChg>
        <pc:picChg chg="add mod">
          <ac:chgData name="Deepali Kumari" userId="53e5b544c8185c88" providerId="LiveId" clId="{516BDEF0-DB07-4187-A46A-74978EEA777C}" dt="2023-06-27T03:39:18.540" v="1006" actId="26606"/>
          <ac:picMkLst>
            <pc:docMk/>
            <pc:sldMk cId="190955308" sldId="276"/>
            <ac:picMk id="8" creationId="{B42D93DC-DED4-4A2B-AC95-8E3FA46D30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AEAD-A4FB-E89E-8D01-56128CD44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84B4E-8119-DAC1-40CA-725E2CC88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1672-3316-30E0-BC27-4960DD2F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14AC-F1AA-8B55-51FA-A8E705C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5D07-C585-6CF7-D1DE-8116581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5FD6-F004-B7CD-7162-31420B5F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8C1A-3853-A79F-6109-2D937D6C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7A83-772F-6708-3385-5A9036A0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CAE8-EF8F-6D35-911F-3E1E1480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5288-42E2-4D8C-34F9-4604E27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0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0E975-9786-3512-F54A-7C622B15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476B3-C67D-8F62-74E9-E7918D9B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7334-768D-CB6F-0D2A-D49159A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DF08-38D2-C296-C0C6-D22AD72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34B6-55CC-7698-2DEC-873C8D69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7E02-FC28-29C9-7305-CD779BC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408B-337B-D27B-4889-1E2B6C7A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937E-42B0-6C38-EBEE-C35585B0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BB10-C02B-F0F9-F48C-A58D6C47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0E79-41E7-9CB2-3034-AE098A88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87A-9967-734A-A0B3-FBE8D5F4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1584-A993-C49F-4651-E91656FA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CD78-4AE7-98D2-B35E-06368C70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CC13-DF36-2757-843F-D7C4C00C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B68B-6E66-6092-2CF3-A053473F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4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7EB1-F4C4-F99B-C79A-B20335F9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7349-98F6-3912-E5F8-839D771E5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E3DB6-5695-F996-1836-8FC6F986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27EC-9469-55F9-A1B8-44DB1B36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5EC6-3E68-B8E5-2653-CE4D0DD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EB9F-7F38-9756-A15A-8C0B8E2A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1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73B1-B58F-A20F-3ECF-425ECF23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8AC31-D834-8D89-90E0-44E4F9C7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DA26-EF7F-419B-2BCE-CD25E534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003BC-1BDD-F21D-842F-AB53BEF0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2146-5946-E6F4-F3FA-F095A9E75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6986C-C2EA-B027-BB04-9944E3F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5EC81-48E2-F140-95CE-C2E5AD2B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31BF6-698F-97FF-0113-593F29E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B8F5-784A-01F0-5B07-466D3984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24882-2A77-086D-452A-5498ED2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CA5DA-FB63-F03A-F119-1B51CED4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E5333-287D-BC73-B2FB-37103FA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DE5B7-68B3-7585-2BD8-3B0F6971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3BE13-03A7-7A9B-BED0-D738910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FE86-535D-8634-8F28-B735ED9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0345-9A67-CB0C-26CE-D404C83F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3AE3-217E-F409-FAD4-F89BF324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F6D36-3FC4-82D6-2DD7-83FD3DA7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85D4-E677-66E5-6A7E-934C378E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E24EB-EA88-485B-18D5-71D5002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A3E4B-4BBD-F02F-93C7-2F305F83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7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E60-F596-683F-1BB8-2B6D955E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9BEFD-2A4E-33E5-9604-E9413663E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1B640-FD5F-8811-2CE5-8590441D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297C-D730-767C-948D-F8B77DEA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801D-9C41-FED0-53EB-7315EEA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A5AB-B176-02A1-91F1-E99A8A6E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7DBFD-4A49-3CA9-9233-C425ED57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D14E-970B-27D9-3246-59FF9CBF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6362-A823-3B76-9CBB-67AEA291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9AB4-6C60-44A5-95C0-7B726DD0C70F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64C5-9FB6-E24C-5DAA-D0DE0A27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4922-8659-535C-F5BE-C396D8217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750E-BD28-443A-A662-3C6E7A8F9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1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9198-309D-D4B7-0EF0-0BE0A5D3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"Sales Analytics: Exploring Online Retail Patterns for Business Growth"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393D-9BEC-625A-2EE6-BA9D00AB7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by:</a:t>
            </a:r>
            <a:endParaRPr lang="en-US"/>
          </a:p>
          <a:p>
            <a:pPr algn="l"/>
            <a:r>
              <a:rPr lang="en-US" dirty="0"/>
              <a:t>Deepali </a:t>
            </a:r>
            <a:r>
              <a:rPr lang="en-US" dirty="0" err="1"/>
              <a:t>kumari</a:t>
            </a:r>
            <a:r>
              <a:rPr lang="en-US" dirty="0"/>
              <a:t> (AP22122040007)</a:t>
            </a:r>
            <a:endParaRPr lang="en-US"/>
          </a:p>
          <a:p>
            <a:pPr algn="l"/>
            <a:r>
              <a:rPr lang="en-US" dirty="0" err="1"/>
              <a:t>Shrishti</a:t>
            </a:r>
            <a:r>
              <a:rPr lang="en-US" dirty="0"/>
              <a:t> Shiva(AP22122040009)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4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20B34-989B-CDB5-B559-2D6852C1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Implementation contd.</a:t>
            </a:r>
            <a:endParaRPr lang="en-IN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19E1-A71E-00BC-9CA7-85354270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b="1" u="sng" dirty="0"/>
              <a:t>Market basket analysis</a:t>
            </a:r>
            <a:r>
              <a:rPr lang="en-US" sz="2000" dirty="0"/>
              <a:t>: first creating the basket </a:t>
            </a:r>
            <a:r>
              <a:rPr lang="en-US" sz="2000" dirty="0" err="1"/>
              <a:t>matix</a:t>
            </a:r>
            <a:r>
              <a:rPr lang="en-US" sz="2000" dirty="0"/>
              <a:t> of invoice number and description.</a:t>
            </a:r>
          </a:p>
          <a:p>
            <a:r>
              <a:rPr lang="en-US" sz="2000" dirty="0">
                <a:effectLst/>
                <a:latin typeface="Söhne"/>
              </a:rPr>
              <a:t>It calculates the sum of the 'Quantity' column for each unique combination of '</a:t>
            </a:r>
            <a:r>
              <a:rPr lang="en-US" sz="2000" dirty="0" err="1">
                <a:effectLst/>
                <a:latin typeface="Söhne"/>
              </a:rPr>
              <a:t>InvoiceNo</a:t>
            </a:r>
            <a:r>
              <a:rPr lang="en-US" sz="2000" dirty="0">
                <a:effectLst/>
                <a:latin typeface="Söhne"/>
              </a:rPr>
              <a:t>' and 'Description’.</a:t>
            </a:r>
          </a:p>
          <a:p>
            <a:r>
              <a:rPr lang="en-IN" sz="2000" dirty="0">
                <a:effectLst/>
                <a:latin typeface="Söhne"/>
              </a:rPr>
              <a:t>Performing </a:t>
            </a:r>
            <a:r>
              <a:rPr lang="en-IN" sz="2000" dirty="0" err="1">
                <a:effectLst/>
                <a:latin typeface="Söhne"/>
              </a:rPr>
              <a:t>Apriori</a:t>
            </a:r>
            <a:r>
              <a:rPr lang="en-IN" sz="2000" dirty="0">
                <a:effectLst/>
                <a:latin typeface="Söhne"/>
              </a:rPr>
              <a:t> algorithm:</a:t>
            </a:r>
            <a:endParaRPr lang="en-US" sz="2000" dirty="0">
              <a:latin typeface="Söhne"/>
            </a:endParaRPr>
          </a:p>
          <a:p>
            <a:r>
              <a:rPr lang="en-IN" sz="2000" dirty="0">
                <a:highlight>
                  <a:srgbClr val="FFFF00"/>
                </a:highlight>
              </a:rPr>
              <a:t>Minimum Support 0.05 </a:t>
            </a:r>
            <a:r>
              <a:rPr lang="en-IN" sz="2000" dirty="0"/>
              <a:t>and print the function.</a:t>
            </a:r>
          </a:p>
          <a:p>
            <a:r>
              <a:rPr lang="en-US" sz="2000" dirty="0">
                <a:latin typeface="Söhne"/>
              </a:rPr>
              <a:t>T</a:t>
            </a:r>
            <a:r>
              <a:rPr lang="en-US" sz="2000" b="0" i="0" dirty="0">
                <a:effectLst/>
                <a:latin typeface="Söhne"/>
              </a:rPr>
              <a:t>he frequent </a:t>
            </a:r>
            <a:r>
              <a:rPr lang="en-US" sz="2000" b="0" i="0" dirty="0" err="1">
                <a:effectLst/>
                <a:latin typeface="Söhne"/>
              </a:rPr>
              <a:t>itemsets</a:t>
            </a:r>
            <a:r>
              <a:rPr lang="en-US" sz="2000" b="0" i="0" dirty="0">
                <a:effectLst/>
                <a:latin typeface="Söhne"/>
              </a:rPr>
              <a:t> with a support value equal to or greater than the minimum support are retained</a:t>
            </a:r>
            <a:r>
              <a:rPr lang="en-US" sz="2000" dirty="0">
                <a:latin typeface="Söhne"/>
              </a:rPr>
              <a:t> and print it.</a:t>
            </a:r>
            <a:endParaRPr lang="en-US" sz="20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5690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878B-AD43-6F22-EF94-53236CFA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Implementation contd.</a:t>
            </a:r>
            <a:endParaRPr lang="en-IN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41C7-A372-07E5-51E6-04E36C75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b="1" u="sng"/>
              <a:t>Time series: </a:t>
            </a:r>
            <a:r>
              <a:rPr lang="en-US" sz="2000" b="0" i="0">
                <a:effectLst/>
                <a:latin typeface="Söhne"/>
              </a:rPr>
              <a:t>groups the data in the DataFrame by 'InvoiceDate' and calculates the sum of the 'TotalRevenue' column for each unique date.</a:t>
            </a:r>
          </a:p>
          <a:p>
            <a:r>
              <a:rPr lang="en-US" sz="2000">
                <a:latin typeface="Söhne"/>
              </a:rPr>
              <a:t>Spiliting dataset into training set and testing set.</a:t>
            </a:r>
          </a:p>
          <a:p>
            <a:r>
              <a:rPr lang="en-US" sz="2000">
                <a:latin typeface="Söhne"/>
              </a:rPr>
              <a:t>After that </a:t>
            </a:r>
            <a:r>
              <a:rPr lang="en-US" sz="2000" i="0">
                <a:effectLst/>
                <a:latin typeface="Söhne"/>
              </a:rPr>
              <a:t>creates an instance of the SARIMAX model, specifying the order of the autoregressive (AR), integrated (I), and moving average (MA) components, as well as the seasonal order.</a:t>
            </a:r>
          </a:p>
          <a:p>
            <a:r>
              <a:rPr lang="en-US" sz="2000">
                <a:latin typeface="Söhne"/>
              </a:rPr>
              <a:t>Calculate mean square error and print result.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9305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85380-D0D8-7D7C-4D91-FD8C493D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35" y="59649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000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6A48-2A95-CC18-C69F-282BDD8E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0" y="2225240"/>
            <a:ext cx="10905053" cy="372944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latin typeface="Söhne"/>
              </a:rPr>
              <a:t>Here, we</a:t>
            </a:r>
            <a:r>
              <a:rPr lang="en-US" sz="1700" b="0" i="0" dirty="0">
                <a:effectLst/>
                <a:latin typeface="Söhne"/>
              </a:rPr>
              <a:t> performs customer segmentation using K-means clustering based on total revenue, number of unique invoices, &amp; quantity of items purchased. </a:t>
            </a:r>
          </a:p>
          <a:p>
            <a:pPr>
              <a:lnSpc>
                <a:spcPct val="100000"/>
              </a:lnSpc>
            </a:pPr>
            <a:endParaRPr lang="en-US" sz="17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1700" b="0" i="0" dirty="0">
                <a:effectLst/>
                <a:latin typeface="Söhne"/>
              </a:rPr>
              <a:t>It assigns customers to different segments &amp; provides insights into different customer groups with distinct characteristics </a:t>
            </a:r>
            <a:r>
              <a:rPr lang="en-US" sz="1700" dirty="0">
                <a:latin typeface="Söhne"/>
              </a:rPr>
              <a:t>&amp; </a:t>
            </a:r>
            <a:r>
              <a:rPr lang="en-US" sz="1700" b="0" i="0" dirty="0">
                <a:effectLst/>
                <a:latin typeface="Söhne"/>
              </a:rPr>
              <a:t>behaviors.</a:t>
            </a:r>
          </a:p>
          <a:p>
            <a:pPr>
              <a:lnSpc>
                <a:spcPct val="100000"/>
              </a:lnSpc>
            </a:pPr>
            <a:endParaRPr lang="en-US" sz="17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1700" b="0" i="0" dirty="0">
                <a:effectLst/>
                <a:latin typeface="Söhne"/>
              </a:rPr>
              <a:t>Enables businesses to understand customers, identify growth opportunities, and make data-driven decisions for business growth.</a:t>
            </a:r>
          </a:p>
          <a:p>
            <a:pPr>
              <a:lnSpc>
                <a:spcPct val="100000"/>
              </a:lnSpc>
            </a:pPr>
            <a:endParaRPr lang="en-US" sz="17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1700" b="0" i="0" dirty="0">
                <a:effectLst/>
                <a:latin typeface="Söhne"/>
              </a:rPr>
              <a:t>Here, one cluster represents high-value customers, another represents price-sensitive customers, and so on. The interpretation of each cluster will depend on the specific dataset.</a:t>
            </a:r>
            <a:endParaRPr lang="en-IN" sz="1700" dirty="0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E70FFD1-A73B-6C9E-88C1-D7D1E6CB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83" y="829660"/>
            <a:ext cx="1874682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8E080-9EDE-496F-8121-7480CF4F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B204D-4634-0C6D-E351-7FB0DAA6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8"/>
            <a:ext cx="9977406" cy="1256825"/>
          </a:xfrm>
        </p:spPr>
        <p:txBody>
          <a:bodyPr anchor="b">
            <a:normAutofit fontScale="90000"/>
          </a:bodyPr>
          <a:lstStyle/>
          <a:p>
            <a:r>
              <a:rPr lang="en-US" sz="4800" b="0" i="0" dirty="0">
                <a:effectLst/>
                <a:latin typeface="Söhne"/>
              </a:rPr>
              <a:t>RFM (Recency, Frequency, Monetary) analysis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9401-9178-0586-B19B-158BA799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1796994"/>
            <a:ext cx="9866088" cy="4178904"/>
          </a:xfrm>
        </p:spPr>
        <p:txBody>
          <a:bodyPr anchor="t">
            <a:normAutofit/>
          </a:bodyPr>
          <a:lstStyle/>
          <a:p>
            <a:endParaRPr lang="en-US" sz="1800" b="0" i="0" dirty="0">
              <a:effectLst/>
              <a:latin typeface="Söhne"/>
            </a:endParaRPr>
          </a:p>
          <a:p>
            <a:endParaRPr lang="en-US" sz="1800" dirty="0">
              <a:latin typeface="Söhne"/>
            </a:endParaRPr>
          </a:p>
          <a:p>
            <a:r>
              <a:rPr lang="en-US" sz="1800" b="0" i="0" dirty="0">
                <a:effectLst/>
                <a:latin typeface="Söhne"/>
              </a:rPr>
              <a:t>RFM is a customer segmentation technique that ranks customers based on their recency of purchase, frequency of purchase, &amp; monetary value.</a:t>
            </a:r>
          </a:p>
          <a:p>
            <a:endParaRPr lang="en-US" sz="1800" b="0" i="0" dirty="0">
              <a:effectLst/>
              <a:latin typeface="Söhne"/>
            </a:endParaRPr>
          </a:p>
          <a:p>
            <a:r>
              <a:rPr lang="en-US" sz="1800" dirty="0">
                <a:latin typeface="Söhne"/>
              </a:rPr>
              <a:t>H</a:t>
            </a:r>
            <a:r>
              <a:rPr lang="en-US" sz="1800" b="0" i="0" dirty="0">
                <a:effectLst/>
                <a:latin typeface="Söhne"/>
              </a:rPr>
              <a:t>elps businesses identify segments of customers based on their purchasing behavior, which can indirectly provide insights into product preferences and demand.</a:t>
            </a:r>
          </a:p>
          <a:p>
            <a:endParaRPr lang="en-US" sz="1800" b="0" i="0" dirty="0">
              <a:effectLst/>
              <a:latin typeface="Söhne"/>
            </a:endParaRPr>
          </a:p>
          <a:p>
            <a:r>
              <a:rPr lang="en-US" sz="1800" b="0" i="0" dirty="0">
                <a:effectLst/>
                <a:latin typeface="Söhne"/>
              </a:rPr>
              <a:t>Once customers are segmented based on their RFM scores, businesses can analyze the purchase history of each segment to identify patterns and trends in product preferences.</a:t>
            </a:r>
            <a:endParaRPr lang="en-IN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3318" y="711249"/>
            <a:ext cx="826382" cy="54406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A11876-CB24-9CAC-A738-1DFF07212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9"/>
          <a:stretch/>
        </p:blipFill>
        <p:spPr>
          <a:xfrm>
            <a:off x="10792499" y="699899"/>
            <a:ext cx="1141637" cy="543331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3175AC-7EC8-4358-95B4-536D65F8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9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1A74-A91C-7761-1065-7EDC5EE1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22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Churn prediction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EF4-CD60-2E88-67DF-61AF499F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8698"/>
            <a:ext cx="12192000" cy="533930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in data mining refers to the process of predicting or identifying customers or users who are likely to stop using a product or service.</a:t>
            </a: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elps businesses predict &amp; prevent customers from leaving, allowing them to take proactive steps like personalized marketing &amp; improved customer satisfaction to keep customers loyal and ensure business growth.</a:t>
            </a: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 is used in churn prediction. It predicts the probability of a binary outcome, such as whether a customer will churn or not. </a:t>
            </a:r>
          </a:p>
          <a:p>
            <a:pPr algn="just">
              <a:lnSpc>
                <a:spcPct val="100000"/>
              </a:lnSpc>
            </a:pP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churn prediction model achieved a high accuracy of 97.8%, accurately classifying most customers. The confusion matrix shows that the model accurately predicted 1088 customers who are likely to stay (non-churned), but it wrongly classified 24  who are likely to churn as non-churned.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3056225-A068-D246-DBE4-DA7724F71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0"/>
          <a:stretch/>
        </p:blipFill>
        <p:spPr>
          <a:xfrm>
            <a:off x="8709239" y="543994"/>
            <a:ext cx="2072820" cy="9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DD897-236D-C4AD-242B-3DBB13CE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37" y="102041"/>
            <a:ext cx="8977613" cy="1273536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>
                <a:solidFill>
                  <a:srgbClr val="FF0000"/>
                </a:solidFill>
              </a:rPr>
              <a:t>WORKING OF 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39CE-6403-4C6C-C02A-2B869F05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445" y="1354226"/>
            <a:ext cx="11675533" cy="540173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Churn data is prepared by aggregating customer data to calculate total revenue, number of unique invoices, and total quantity for each customer.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'Churn' column is created by determining if the last invoice date is older than 365 days.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data is split into training and testing 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A logistic regression model is trained on the training data.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Churn prediction is performed on the test set.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Model accuracy and the confusion matrix are displayed.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2332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45E84A-6529-4D7B-8645-DBA3A92F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04" y="-193122"/>
            <a:ext cx="6927109" cy="183734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2BEB-3CF0-DE17-9B03-48EECEC1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54" y="1132173"/>
            <a:ext cx="11986641" cy="527171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performed for revenue prediction.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TotalRevenue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 is used as the independent variable, and the 'Quantity' column is used as the dependent variable.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is predicted using the trained model and added as the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PredictedRevenue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businesses to make accurate revenue projections and inform sales strategies.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Linear regression is used for understanding the relationship between revenue and total revenue, aiding in informed decision-making for sales and market 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23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864853-1357-4232-9582-FCABF0D7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2369489"/>
            <a:ext cx="5889266" cy="2488758"/>
          </a:xfrm>
          <a:prstGeom prst="rect">
            <a:avLst/>
          </a:prstGeom>
        </p:spPr>
      </p:pic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C2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E5653D-6A9E-EBBB-C2C4-621D93D58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89976"/>
            <a:ext cx="5974078" cy="26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7F1A3-734E-740C-48DC-73BA384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dirty="0"/>
              <a:t>Monthly sales trends are visualized using a line chart.</a:t>
            </a:r>
            <a:br>
              <a:rPr lang="en-US" sz="2100" dirty="0"/>
            </a:br>
            <a:r>
              <a:rPr lang="en-US" sz="2100" dirty="0"/>
              <a:t>Top-selling products are visualized using a horizontal bar chart. </a:t>
            </a:r>
            <a:br>
              <a:rPr lang="en-US" sz="2100" dirty="0"/>
            </a:br>
            <a:r>
              <a:rPr lang="en-US" sz="2100" dirty="0"/>
              <a:t>Product category sales are visualized using a bar chart. </a:t>
            </a:r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4A5B615-68EE-482E-7DA6-D0448BD1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9" y="2219236"/>
            <a:ext cx="4142232" cy="3792840"/>
          </a:xfrm>
          <a:prstGeom prst="rect">
            <a:avLst/>
          </a:prstGeom>
        </p:spPr>
      </p:pic>
      <p:pic>
        <p:nvPicPr>
          <p:cNvPr id="9" name="Picture 8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61950F1F-BD6F-343C-03CB-E7C846FE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1" y="2219235"/>
            <a:ext cx="4155476" cy="3792840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979F64E-CEAC-BC6F-F45B-3C87BBEA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2" y="2219235"/>
            <a:ext cx="3901437" cy="3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3346-AAA7-DA32-5AB0-6E50E5F0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N" sz="6000"/>
              <a:t>CONCLUSION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67D5702E-B6E0-F37F-757D-3D9963A1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86" y="3144412"/>
            <a:ext cx="2728198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C2A3-7D7B-79F7-B1B2-7795533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2143124"/>
            <a:ext cx="8794455" cy="4219575"/>
          </a:xfrm>
        </p:spPr>
        <p:txBody>
          <a:bodyPr anchor="t">
            <a:normAutofit/>
          </a:bodyPr>
          <a:lstStyle/>
          <a:p>
            <a:endParaRPr lang="en-US" sz="1600" b="0" i="0" dirty="0">
              <a:effectLst/>
              <a:latin typeface="Söhne"/>
            </a:endParaRPr>
          </a:p>
          <a:p>
            <a:r>
              <a:rPr lang="en-US" sz="1800" b="0" i="0" dirty="0">
                <a:effectLst/>
                <a:latin typeface="Söhne"/>
              </a:rPr>
              <a:t>The analyses and predictions help identify top customers, top-selling products, sales trends, market basket patterns, forecast future sales, segment customers, predict churn, and visualize key metrics. </a:t>
            </a:r>
          </a:p>
          <a:p>
            <a:endParaRPr lang="en-US" sz="1800" b="0" i="0" dirty="0">
              <a:effectLst/>
              <a:latin typeface="Söhne"/>
            </a:endParaRPr>
          </a:p>
          <a:p>
            <a:r>
              <a:rPr lang="en-US" sz="1800" b="0" i="0" dirty="0">
                <a:effectLst/>
                <a:latin typeface="Söhne"/>
              </a:rPr>
              <a:t>By understanding all these points businesses can make data-driven decisions to improve sales, customer satisfaction, and overall market growth.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524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4602B-3503-C2C2-AC0B-BD5CB3E9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8753-4954-AAF7-9589-2DD3C54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IN" sz="2000"/>
              <a:t>Sales analysis on online retail dataset</a:t>
            </a:r>
          </a:p>
          <a:p>
            <a:r>
              <a:rPr lang="en-IN" sz="2000"/>
              <a:t>Applied sales analysis techniques</a:t>
            </a:r>
          </a:p>
          <a:p>
            <a:r>
              <a:rPr lang="en-IN" sz="2000"/>
              <a:t>Implementation</a:t>
            </a:r>
          </a:p>
          <a:p>
            <a:r>
              <a:rPr lang="en-IN" sz="2000"/>
              <a:t>Conclusion</a:t>
            </a:r>
          </a:p>
          <a:p>
            <a:endParaRPr lang="en-IN" sz="2000"/>
          </a:p>
        </p:txBody>
      </p:sp>
      <p:pic>
        <p:nvPicPr>
          <p:cNvPr id="5" name="Picture 4" descr="A picture containing clothing, design, person, art&#10;&#10;Description automatically generated">
            <a:extLst>
              <a:ext uri="{FF2B5EF4-FFF2-40B4-BE49-F238E27FC236}">
                <a16:creationId xmlns:a16="http://schemas.microsoft.com/office/drawing/2014/main" id="{7EC4C8B3-1166-07B4-DCF7-7E2CF4C1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15" y="1916881"/>
            <a:ext cx="531160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C2B93-DAD3-591A-4EAD-C95899A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N" sz="6000"/>
              <a:t>FUTURE SCOPE</a:t>
            </a:r>
          </a:p>
        </p:txBody>
      </p:sp>
      <p:pic>
        <p:nvPicPr>
          <p:cNvPr id="7" name="Graphic 6" descr="Future with solid fill">
            <a:extLst>
              <a:ext uri="{FF2B5EF4-FFF2-40B4-BE49-F238E27FC236}">
                <a16:creationId xmlns:a16="http://schemas.microsoft.com/office/drawing/2014/main" id="{02B2A414-8A3C-7509-69E7-373FFE73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2550" y="1131524"/>
            <a:ext cx="1521750" cy="1521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F2F9-F26A-FBE5-BD9B-B153E61A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6" y="2998278"/>
            <a:ext cx="9782769" cy="2728198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Söhne"/>
              </a:rPr>
              <a:t>F</a:t>
            </a:r>
            <a:r>
              <a:rPr lang="en-US" sz="1700" b="0" i="0" dirty="0">
                <a:effectLst/>
                <a:latin typeface="Söhne"/>
              </a:rPr>
              <a:t>urther exploration and implementation of advanced analytics techniques can </a:t>
            </a:r>
            <a:r>
              <a:rPr lang="en-US" sz="1700" b="0" i="0">
                <a:effectLst/>
                <a:latin typeface="Söhne"/>
              </a:rPr>
              <a:t>be used to </a:t>
            </a:r>
            <a:r>
              <a:rPr lang="en-US" sz="1700" b="0" i="0" dirty="0">
                <a:effectLst/>
                <a:latin typeface="Söhne"/>
              </a:rPr>
              <a:t>gain deeper insights and drive business growth.</a:t>
            </a:r>
          </a:p>
          <a:p>
            <a:endParaRPr lang="en-US" sz="1700" dirty="0">
              <a:latin typeface="Söhne"/>
            </a:endParaRPr>
          </a:p>
          <a:p>
            <a:endParaRPr lang="en-US" sz="1700" dirty="0">
              <a:latin typeface="Söhne"/>
            </a:endParaRPr>
          </a:p>
          <a:p>
            <a:r>
              <a:rPr lang="en-US" sz="1700" b="0" i="0" dirty="0">
                <a:effectLst/>
                <a:latin typeface="Söhne"/>
              </a:rPr>
              <a:t>The project's methodology and analytical approach can be applied to other datasets in various industries, providing valuable insights and driving growth.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6116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1C8B6-0174-7D70-91D1-74B59D60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B42D93DC-DED4-4A2B-AC95-8E3FA46D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2AF9-E727-7341-A4F0-0036ECD0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D1E3-AC0B-14CF-50DC-9DCA8258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Sales analysis: </a:t>
            </a:r>
            <a:r>
              <a:rPr lang="en-US" sz="2000" b="0" i="0">
                <a:effectLst/>
                <a:latin typeface="Söhne"/>
              </a:rPr>
              <a:t>Sales analysis refers to the examination and interpretation of sales data to gain insights into the performance and trends of a business.</a:t>
            </a:r>
          </a:p>
          <a:p>
            <a:r>
              <a:rPr lang="en-US" sz="2000" b="0" i="0">
                <a:effectLst/>
                <a:latin typeface="Söhne"/>
              </a:rPr>
              <a:t>In the context of online retail, sales analysis involves analyzing the data generated from online transactions, customer interactions, and other relevant sources.</a:t>
            </a:r>
            <a:endParaRPr lang="en-US" sz="2000">
              <a:latin typeface="Söhne"/>
            </a:endParaRPr>
          </a:p>
          <a:p>
            <a:r>
              <a:rPr lang="en-US" sz="2000">
                <a:latin typeface="Söhne"/>
              </a:rPr>
              <a:t>Online retail dataset : </a:t>
            </a:r>
            <a:r>
              <a:rPr lang="en-US" sz="2000" b="0" i="0">
                <a:effectLst/>
                <a:latin typeface="Söhne"/>
              </a:rPr>
              <a:t>An online retail dataset is a collection of structured data that captures various aspects of online retail operations, including customer information, product details, sales transactions, and more.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6746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B00DC-7FA7-16FF-C110-8D087A6D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0" i="0">
                <a:effectLst/>
                <a:latin typeface="Söhne"/>
              </a:rPr>
              <a:t>Sales analysis on the online retail dataset</a:t>
            </a:r>
            <a:endParaRPr lang="en-IN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026A-97F1-AEBF-6B3D-78A2D5D5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Söhne"/>
              </a:rPr>
              <a:t>It involves applying various analytical techniques to gain insights into sales performance, customer behavior, and market trends.</a:t>
            </a:r>
          </a:p>
          <a:p>
            <a:r>
              <a:rPr lang="en-US" sz="2400" b="0" i="0">
                <a:effectLst/>
                <a:latin typeface="Söhne"/>
              </a:rPr>
              <a:t>By analyzing sales data, businesses can identify top-selling products, popular product categories, and customer preferences.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86900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B5F0D-4BBF-7052-CB31-F7C2FF3A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Applied sales analysis techniques</a:t>
            </a:r>
            <a:endParaRPr lang="en-IN" sz="4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82B3-D564-A963-B822-2FD3D195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Customer analysis</a:t>
            </a:r>
          </a:p>
          <a:p>
            <a:r>
              <a:rPr lang="en-US" sz="2400"/>
              <a:t>Product analysis</a:t>
            </a:r>
          </a:p>
          <a:p>
            <a:r>
              <a:rPr lang="en-US" sz="2400"/>
              <a:t>Sales analysis</a:t>
            </a:r>
          </a:p>
          <a:p>
            <a:r>
              <a:rPr lang="en-US" sz="2400"/>
              <a:t>Market basket analysis</a:t>
            </a:r>
          </a:p>
          <a:p>
            <a:r>
              <a:rPr lang="en-US" sz="2400"/>
              <a:t>Time series forecasting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7453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94B71-0D79-4A8A-7E40-DF3C9717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Implementation</a:t>
            </a:r>
            <a:endParaRPr lang="en-IN" sz="3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8DB7-6178-FE97-A020-BB1B293B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/>
              <a:t>Importing libraries:</a:t>
            </a:r>
          </a:p>
          <a:p>
            <a:pPr marL="0" indent="0">
              <a:buNone/>
            </a:pPr>
            <a:r>
              <a:rPr lang="en-US" sz="2400"/>
              <a:t>	Pandas</a:t>
            </a:r>
          </a:p>
          <a:p>
            <a:pPr marL="0" indent="0">
              <a:buNone/>
            </a:pPr>
            <a:r>
              <a:rPr lang="en-US" sz="2400"/>
              <a:t>	Numpy</a:t>
            </a:r>
          </a:p>
          <a:p>
            <a:pPr marL="0" indent="0">
              <a:buNone/>
            </a:pPr>
            <a:r>
              <a:rPr lang="en-US" sz="2400"/>
              <a:t>	Seaborn,etc</a:t>
            </a:r>
          </a:p>
          <a:p>
            <a:r>
              <a:rPr lang="en-US" sz="2400"/>
              <a:t>Importing dataset</a:t>
            </a:r>
          </a:p>
          <a:p>
            <a:r>
              <a:rPr lang="en-US" sz="2400"/>
              <a:t>Data preprocessing: null, dropping, droping duplicates</a:t>
            </a:r>
          </a:p>
          <a:p>
            <a:pPr marL="0" indent="0">
              <a:buNone/>
            </a:pPr>
            <a:r>
              <a:rPr lang="en-US" sz="2400"/>
              <a:t>	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0638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5F5B3-45C3-C117-B704-9B9C8C8E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Implementation contd.</a:t>
            </a:r>
            <a:endParaRPr lang="en-IN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D2E1-BA70-1F82-5F91-22E27146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4" y="2400300"/>
            <a:ext cx="10807276" cy="4000499"/>
          </a:xfrm>
        </p:spPr>
        <p:txBody>
          <a:bodyPr anchor="t">
            <a:normAutofit/>
          </a:bodyPr>
          <a:lstStyle/>
          <a:p>
            <a:r>
              <a:rPr lang="en-US" sz="1500" b="1" u="sng" dirty="0"/>
              <a:t>Customer </a:t>
            </a:r>
            <a:r>
              <a:rPr lang="en-US" sz="1500" b="1" u="sng" dirty="0" err="1"/>
              <a:t>analysis</a:t>
            </a:r>
            <a:r>
              <a:rPr lang="en-US" sz="1500" dirty="0" err="1"/>
              <a:t>:In</a:t>
            </a:r>
            <a:r>
              <a:rPr lang="en-US" sz="1500" dirty="0"/>
              <a:t> this we are converting </a:t>
            </a:r>
            <a:r>
              <a:rPr lang="en-US" sz="1500" b="1" dirty="0"/>
              <a:t>quantity </a:t>
            </a:r>
            <a:r>
              <a:rPr lang="en-US" sz="1500" dirty="0"/>
              <a:t>and </a:t>
            </a:r>
            <a:r>
              <a:rPr lang="en-US" sz="1500" b="1" dirty="0"/>
              <a:t> </a:t>
            </a:r>
            <a:r>
              <a:rPr lang="en-US" sz="1500" b="1" dirty="0" err="1"/>
              <a:t>unitprice</a:t>
            </a:r>
            <a:r>
              <a:rPr lang="en-US" sz="1500" dirty="0"/>
              <a:t> value to numeric value</a:t>
            </a:r>
          </a:p>
          <a:p>
            <a:r>
              <a:rPr lang="en-US" sz="1500" dirty="0"/>
              <a:t>Calculating </a:t>
            </a:r>
            <a:r>
              <a:rPr lang="en-US" sz="1500" b="1" dirty="0" err="1">
                <a:highlight>
                  <a:srgbClr val="FFFF00"/>
                </a:highlight>
              </a:rPr>
              <a:t>total_revenue</a:t>
            </a:r>
            <a:r>
              <a:rPr lang="en-US" sz="1500" b="1" dirty="0">
                <a:highlight>
                  <a:srgbClr val="FFFF00"/>
                </a:highlight>
              </a:rPr>
              <a:t>= quantity * unit price (each transaction)</a:t>
            </a:r>
          </a:p>
          <a:p>
            <a:r>
              <a:rPr lang="en-US" sz="1500" dirty="0"/>
              <a:t>Calculating </a:t>
            </a:r>
            <a:r>
              <a:rPr lang="en-US" sz="1500" dirty="0" err="1"/>
              <a:t>total_revenue</a:t>
            </a:r>
            <a:r>
              <a:rPr lang="en-US" sz="1500" dirty="0"/>
              <a:t> of column (all transaction) and print it.</a:t>
            </a:r>
          </a:p>
          <a:p>
            <a:r>
              <a:rPr lang="en-US" sz="1500" dirty="0"/>
              <a:t>After that we are making group of </a:t>
            </a:r>
            <a:r>
              <a:rPr lang="en-US" sz="1500" b="1" dirty="0" err="1"/>
              <a:t>customerid</a:t>
            </a:r>
            <a:r>
              <a:rPr lang="en-US" sz="1500" b="1" dirty="0"/>
              <a:t> ,</a:t>
            </a:r>
            <a:r>
              <a:rPr lang="en-US" sz="1500" dirty="0"/>
              <a:t>and then select </a:t>
            </a:r>
            <a:r>
              <a:rPr lang="en-US" sz="1500" dirty="0" err="1"/>
              <a:t>totalrevenue</a:t>
            </a:r>
            <a:r>
              <a:rPr lang="en-US" sz="1500" dirty="0"/>
              <a:t> then calculate sum of </a:t>
            </a:r>
            <a:r>
              <a:rPr lang="en-US" sz="1500" b="1" dirty="0" err="1"/>
              <a:t>total_revenue</a:t>
            </a:r>
            <a:r>
              <a:rPr lang="en-US" sz="1500" b="1" dirty="0"/>
              <a:t> </a:t>
            </a:r>
            <a:r>
              <a:rPr lang="en-US" sz="1500" dirty="0"/>
              <a:t>for each unique customer.</a:t>
            </a:r>
          </a:p>
          <a:p>
            <a:r>
              <a:rPr lang="en-US" sz="1500" dirty="0"/>
              <a:t>And then find the top 10 customer based on their total revenue ,then print customers with their revenue.</a:t>
            </a:r>
          </a:p>
          <a:p>
            <a:r>
              <a:rPr lang="en-US" sz="1500" dirty="0"/>
              <a:t>Then calculating purchasing pattern .</a:t>
            </a:r>
          </a:p>
          <a:p>
            <a:endParaRPr lang="en-US" sz="1500" dirty="0"/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826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FCD7A-7CBC-5B27-87BF-BDA94C07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/>
              <a:t>Implementation contd.	</a:t>
            </a:r>
            <a:endParaRPr lang="en-IN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1D50-62BB-A4F8-D963-3812D957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200" b="1" u="sng"/>
              <a:t>Product analysis:</a:t>
            </a:r>
            <a:r>
              <a:rPr lang="en-US" sz="2200"/>
              <a:t> grouping the product based on their description.                                   </a:t>
            </a:r>
          </a:p>
          <a:p>
            <a:r>
              <a:rPr lang="en-US" sz="2200" b="0" i="0">
                <a:effectLst/>
                <a:latin typeface="Söhne"/>
              </a:rPr>
              <a:t>Calculating the total quantity sold for each product.</a:t>
            </a:r>
          </a:p>
          <a:p>
            <a:r>
              <a:rPr lang="en-IN" sz="2200" b="0" i="0">
                <a:effectLst/>
                <a:latin typeface="Söhne"/>
              </a:rPr>
              <a:t>Finding the top-selling products and print it.</a:t>
            </a:r>
          </a:p>
          <a:p>
            <a:r>
              <a:rPr lang="en-IN" sz="2200">
                <a:latin typeface="Söhne"/>
              </a:rPr>
              <a:t>After that identifying top selling product based on the group </a:t>
            </a:r>
            <a:r>
              <a:rPr lang="en-IN" sz="2200" b="1">
                <a:latin typeface="Söhne"/>
              </a:rPr>
              <a:t>description </a:t>
            </a:r>
            <a:r>
              <a:rPr lang="en-IN" sz="2200">
                <a:latin typeface="Söhne"/>
              </a:rPr>
              <a:t> and quantity column and print top selling product.</a:t>
            </a:r>
          </a:p>
          <a:p>
            <a:r>
              <a:rPr lang="en-IN" sz="2200">
                <a:latin typeface="Söhne"/>
              </a:rPr>
              <a:t>After that analyze product performance by category by group </a:t>
            </a:r>
            <a:r>
              <a:rPr lang="en-IN" sz="2200" b="1">
                <a:latin typeface="Söhne"/>
              </a:rPr>
              <a:t>country </a:t>
            </a:r>
            <a:r>
              <a:rPr lang="en-IN" sz="2200">
                <a:latin typeface="Söhne"/>
              </a:rPr>
              <a:t>and </a:t>
            </a:r>
            <a:r>
              <a:rPr lang="en-IN" sz="2200" b="1">
                <a:latin typeface="Söhne"/>
              </a:rPr>
              <a:t>total_revenue </a:t>
            </a:r>
            <a:r>
              <a:rPr lang="en-IN" sz="2200">
                <a:latin typeface="Söhne"/>
              </a:rPr>
              <a:t>column and print it.</a:t>
            </a:r>
          </a:p>
          <a:p>
            <a:endParaRPr lang="en-IN" sz="2200">
              <a:latin typeface="Söhne"/>
            </a:endParaRPr>
          </a:p>
          <a:p>
            <a:endParaRPr lang="en-IN" sz="2200" b="0" i="0">
              <a:effectLst/>
              <a:latin typeface="Söhne"/>
            </a:endParaRPr>
          </a:p>
          <a:p>
            <a:pPr marL="0" indent="0">
              <a:buNone/>
            </a:pPr>
            <a:endParaRPr lang="en-IN" sz="2200" b="1" u="sng"/>
          </a:p>
        </p:txBody>
      </p:sp>
    </p:spTree>
    <p:extLst>
      <p:ext uri="{BB962C8B-B14F-4D97-AF65-F5344CB8AC3E}">
        <p14:creationId xmlns:p14="http://schemas.microsoft.com/office/powerpoint/2010/main" val="284552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FDDF8-C2BD-14EE-5304-A99A9AC4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Implementation contd.</a:t>
            </a:r>
            <a:endParaRPr lang="en-IN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7D29-29CB-01FF-79D6-D0F0F32A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500" b="1" u="sng"/>
              <a:t>Sales analysis:</a:t>
            </a:r>
            <a:r>
              <a:rPr lang="en-US" sz="1500"/>
              <a:t>grouping </a:t>
            </a:r>
            <a:r>
              <a:rPr lang="en-US" sz="1500" b="1"/>
              <a:t>invoicemonth </a:t>
            </a:r>
            <a:r>
              <a:rPr lang="en-US" sz="1500"/>
              <a:t>and </a:t>
            </a:r>
            <a:r>
              <a:rPr lang="en-US" sz="1500" b="1"/>
              <a:t>total_revenue  </a:t>
            </a:r>
            <a:r>
              <a:rPr lang="en-US" sz="1500"/>
              <a:t>column and using the sum() to calculate the </a:t>
            </a:r>
            <a:r>
              <a:rPr lang="en-US" sz="1500" b="1"/>
              <a:t>total revenue for  each unique invoice of the month.</a:t>
            </a:r>
          </a:p>
          <a:p>
            <a:r>
              <a:rPr lang="en-US" sz="1500"/>
              <a:t>Analyzing sales trends over time and print it.</a:t>
            </a:r>
          </a:p>
          <a:p>
            <a:r>
              <a:rPr lang="en-US" sz="1500"/>
              <a:t>then plotting it.</a:t>
            </a:r>
          </a:p>
          <a:p>
            <a:r>
              <a:rPr lang="en-US" sz="1500"/>
              <a:t>After that calculating </a:t>
            </a:r>
          </a:p>
          <a:p>
            <a:pPr lvl="4"/>
            <a:r>
              <a:rPr lang="en-US" sz="1500" b="1">
                <a:highlight>
                  <a:srgbClr val="FFFF00"/>
                </a:highlight>
              </a:rPr>
              <a:t>Quantity price ratio=quantity/unit price</a:t>
            </a:r>
          </a:p>
          <a:p>
            <a:r>
              <a:rPr lang="en-US" sz="1500" b="1"/>
              <a:t>  </a:t>
            </a:r>
            <a:r>
              <a:rPr lang="en-US" sz="1500"/>
              <a:t>then applying  discount</a:t>
            </a:r>
            <a:r>
              <a:rPr lang="en-US" sz="1500" b="1"/>
              <a:t> based on quantity price ratio. If quantity price ratio &gt; 60 % then apply discount of 10%.</a:t>
            </a:r>
          </a:p>
          <a:p>
            <a:r>
              <a:rPr lang="en-US" sz="1500"/>
              <a:t>Then calculating how discount affecting the sale and print it.</a:t>
            </a:r>
            <a:r>
              <a:rPr lang="en-US" sz="1500" b="1"/>
              <a:t>                         </a:t>
            </a:r>
            <a:endParaRPr lang="en-IN" sz="1500" b="1" u="sng"/>
          </a:p>
        </p:txBody>
      </p:sp>
    </p:spTree>
    <p:extLst>
      <p:ext uri="{BB962C8B-B14F-4D97-AF65-F5344CB8AC3E}">
        <p14:creationId xmlns:p14="http://schemas.microsoft.com/office/powerpoint/2010/main" val="7915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557</TotalTime>
  <Words>1246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Helvetica Neue Medium</vt:lpstr>
      <vt:lpstr>Roboto</vt:lpstr>
      <vt:lpstr>Söhne</vt:lpstr>
      <vt:lpstr>Times New Roman</vt:lpstr>
      <vt:lpstr>Wingdings</vt:lpstr>
      <vt:lpstr>Office Theme</vt:lpstr>
      <vt:lpstr>"Sales Analytics: Exploring Online Retail Patterns for Business Growth"</vt:lpstr>
      <vt:lpstr>Agenda</vt:lpstr>
      <vt:lpstr>Introduction </vt:lpstr>
      <vt:lpstr>Sales analysis on the online retail dataset</vt:lpstr>
      <vt:lpstr>Applied sales analysis techniques</vt:lpstr>
      <vt:lpstr>Implementation</vt:lpstr>
      <vt:lpstr>Implementation contd.</vt:lpstr>
      <vt:lpstr>Implementation contd. </vt:lpstr>
      <vt:lpstr>Implementation contd.</vt:lpstr>
      <vt:lpstr>Implementation contd.</vt:lpstr>
      <vt:lpstr>Implementation contd.</vt:lpstr>
      <vt:lpstr>CUSTOMER SEGMENTATION</vt:lpstr>
      <vt:lpstr>RFM (Recency, Frequency, Monetary) analysis</vt:lpstr>
      <vt:lpstr>Churn prediction</vt:lpstr>
      <vt:lpstr>WORKING OF CHURN PREDICTION</vt:lpstr>
      <vt:lpstr>LINEAR REGRESSION</vt:lpstr>
      <vt:lpstr>PowerPoint Presentation</vt:lpstr>
      <vt:lpstr>Monthly sales trends are visualized using a line chart. Top-selling products are visualized using a horizontal bar chart.  Product category sales are visualized using a bar chart. 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and Insights on Online Retail Dataset</dc:title>
  <dc:creator>shrishtishiva@yahoo.in</dc:creator>
  <cp:lastModifiedBy>Deepali Kumari</cp:lastModifiedBy>
  <cp:revision>1</cp:revision>
  <dcterms:created xsi:type="dcterms:W3CDTF">2023-06-26T10:10:24Z</dcterms:created>
  <dcterms:modified xsi:type="dcterms:W3CDTF">2023-06-27T04:53:09Z</dcterms:modified>
</cp:coreProperties>
</file>