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1A83-8FC7-EA47-85FD-B81C2944B906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1185-F5EF-EE4E-87FF-E7E00334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1185-F5EF-EE4E-87FF-E7E003347E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6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1185-F5EF-EE4E-87FF-E7E003347E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</a:t>
            </a:r>
            <a:r>
              <a:rPr lang="en-US" sz="2000" baseline="0" dirty="0" smtClean="0"/>
              <a:t> this bar plot we can infer that : </a:t>
            </a:r>
          </a:p>
          <a:p>
            <a:pPr marL="457200" indent="-457200">
              <a:buAutoNum type="arabicParenR"/>
            </a:pPr>
            <a:r>
              <a:rPr lang="en-US" sz="2000" baseline="0" dirty="0" smtClean="0"/>
              <a:t>The people working in private companies are the most .</a:t>
            </a:r>
          </a:p>
          <a:p>
            <a:pPr marL="457200" indent="-457200">
              <a:buAutoNum type="arabicParenR"/>
            </a:pPr>
            <a:r>
              <a:rPr lang="en-US" sz="2000" baseline="0" dirty="0" smtClean="0"/>
              <a:t>The people without pay or unemployment are the least.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1185-F5EF-EE4E-87FF-E7E003347E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9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The people between the ages 30-40 are the highest , middle aged people are more compared to all the other age groups.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people between the ages 75-80 are the least.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1185-F5EF-EE4E-87FF-E7E003347E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compares th</a:t>
            </a:r>
            <a:r>
              <a:rPr lang="en-US" baseline="0" dirty="0" smtClean="0"/>
              <a:t>e level of education of a person and the number of hours worked per week by the person.</a:t>
            </a:r>
          </a:p>
          <a:p>
            <a:r>
              <a:rPr lang="en-US" baseline="0" dirty="0" smtClean="0"/>
              <a:t>The correlation coefficient comes only </a:t>
            </a:r>
            <a:r>
              <a:rPr lang="en-US" baseline="0" dirty="0" err="1" smtClean="0"/>
              <a:t>upto</a:t>
            </a:r>
            <a:r>
              <a:rPr lang="en-US" baseline="0" smtClean="0"/>
              <a:t> 0.2 </a:t>
            </a:r>
            <a:r>
              <a:rPr lang="en-US" baseline="0" dirty="0" smtClean="0"/>
              <a:t>which means that there is no comparison between the two variables.</a:t>
            </a:r>
          </a:p>
          <a:p>
            <a:r>
              <a:rPr lang="en-US" baseline="0" dirty="0" smtClean="0"/>
              <a:t>The level by which they are comparable to each other is very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1185-F5EF-EE4E-87FF-E7E003347E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equation y=</a:t>
            </a:r>
            <a:r>
              <a:rPr lang="en-US" baseline="0" dirty="0" err="1" smtClean="0"/>
              <a:t>mx+b</a:t>
            </a:r>
            <a:r>
              <a:rPr lang="en-US" baseline="0" dirty="0" smtClean="0"/>
              <a:t> is the equation of the best fit line in the graph above.</a:t>
            </a:r>
          </a:p>
          <a:p>
            <a:r>
              <a:rPr lang="en-US" baseline="0" dirty="0" smtClean="0"/>
              <a:t> y=0.92x+32</a:t>
            </a:r>
          </a:p>
          <a:p>
            <a:r>
              <a:rPr lang="en-US" baseline="0" dirty="0" smtClean="0"/>
              <a:t>Y=(1)x+32    approximately</a:t>
            </a:r>
          </a:p>
          <a:p>
            <a:r>
              <a:rPr lang="en-US" baseline="0" dirty="0" smtClean="0"/>
              <a:t>Y=x+32.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1185-F5EF-EE4E-87FF-E7E003347E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DB41-B39E-AA4B-B1C6-018F928B6415}" type="datetimeFigureOut">
              <a:rPr lang="en-US" smtClean="0"/>
              <a:t>23/11/19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F975-9D4A-6245-8629-F99CFF13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TEAM MEMBERS: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Sharanya</a:t>
            </a:r>
            <a:r>
              <a:rPr lang="en-US" sz="2400" dirty="0" smtClean="0"/>
              <a:t> </a:t>
            </a:r>
            <a:r>
              <a:rPr lang="en-US" sz="2400" dirty="0" err="1" smtClean="0"/>
              <a:t>Akkone</a:t>
            </a:r>
            <a:r>
              <a:rPr lang="en-US" sz="2400" dirty="0" smtClean="0"/>
              <a:t>  PES2201800103</a:t>
            </a:r>
          </a:p>
          <a:p>
            <a:r>
              <a:rPr lang="en-US" sz="2400" dirty="0" smtClean="0"/>
              <a:t>          </a:t>
            </a:r>
            <a:r>
              <a:rPr lang="en-US" sz="2400" dirty="0" err="1" smtClean="0"/>
              <a:t>Shreya</a:t>
            </a:r>
            <a:r>
              <a:rPr lang="en-US" sz="2400" dirty="0" smtClean="0"/>
              <a:t> </a:t>
            </a:r>
            <a:r>
              <a:rPr lang="en-US" sz="2400" dirty="0" err="1" smtClean="0"/>
              <a:t>Venugopal</a:t>
            </a:r>
            <a:r>
              <a:rPr lang="en-US" sz="2400" dirty="0" smtClean="0"/>
              <a:t> PES2201800688</a:t>
            </a:r>
          </a:p>
          <a:p>
            <a:r>
              <a:rPr lang="en-US" sz="2400" dirty="0" err="1" smtClean="0"/>
              <a:t>Deepali</a:t>
            </a:r>
            <a:r>
              <a:rPr lang="en-US" sz="2400" dirty="0" smtClean="0"/>
              <a:t> </a:t>
            </a:r>
            <a:r>
              <a:rPr lang="en-US" sz="2400" dirty="0" err="1" smtClean="0"/>
              <a:t>Raju</a:t>
            </a:r>
            <a:r>
              <a:rPr lang="en-US" sz="2400" dirty="0" smtClean="0"/>
              <a:t> PES2201800291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00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 descr="Screen Shot 2019-11-23 at 8.44.1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5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DATA CLEANING </a:t>
            </a:r>
            <a:endParaRPr lang="en-US" dirty="0"/>
          </a:p>
        </p:txBody>
      </p:sp>
      <p:pic>
        <p:nvPicPr>
          <p:cNvPr id="4" name="Content Placeholder 3" descr="Screen Shot 2019-11-23 at 7.52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457200" y="1600201"/>
            <a:ext cx="8229600" cy="4354672"/>
          </a:xfrm>
        </p:spPr>
      </p:pic>
    </p:spTree>
    <p:extLst>
      <p:ext uri="{BB962C8B-B14F-4D97-AF65-F5344CB8AC3E}">
        <p14:creationId xmlns:p14="http://schemas.microsoft.com/office/powerpoint/2010/main" val="24063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DATA CLEANING (1)</a:t>
            </a:r>
            <a:endParaRPr lang="en-US" dirty="0"/>
          </a:p>
        </p:txBody>
      </p:sp>
      <p:pic>
        <p:nvPicPr>
          <p:cNvPr id="4" name="Content Placeholder 3" descr="Screen Shot 2019-11-22 at 9.4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59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DATA CLEANING (2)</a:t>
            </a:r>
            <a:endParaRPr lang="en-US" dirty="0"/>
          </a:p>
        </p:txBody>
      </p:sp>
      <p:pic>
        <p:nvPicPr>
          <p:cNvPr id="4" name="Content Placeholder 3" descr="Screen Shot 2019-11-22 at 9.49.5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58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NORMALIZATION AND STANDARDISATION</a:t>
            </a:r>
            <a:endParaRPr lang="en-US" dirty="0"/>
          </a:p>
        </p:txBody>
      </p:sp>
      <p:pic>
        <p:nvPicPr>
          <p:cNvPr id="4" name="Content Placeholder 3" descr="Screen Shot 2019-11-23 at 8.03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413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pic>
        <p:nvPicPr>
          <p:cNvPr id="4" name="Picture 3" descr="Screen Shot 2019-11-23 at 8.0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792"/>
            <a:ext cx="9144000" cy="36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Picture 3" descr="Screen Shot 2019-11-23 at 8.0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756"/>
            <a:ext cx="9144000" cy="35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pic>
        <p:nvPicPr>
          <p:cNvPr id="4" name="Picture 3" descr="Screen Shot 2019-11-23 at 8.0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864"/>
            <a:ext cx="9144000" cy="42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" name="Content Placeholder 3" descr="Screen Shot 2019-11-23 at 8.44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82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215</Words>
  <Application>Microsoft Macintosh PowerPoint</Application>
  <PresentationFormat>On-screen Show (4:3)</PresentationFormat>
  <Paragraphs>33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DATA SCIENCE - PROJECT</vt:lpstr>
      <vt:lpstr>BEFORE DATA CLEANING </vt:lpstr>
      <vt:lpstr>AFTER DATA CLEANING (1)</vt:lpstr>
      <vt:lpstr>AFTER DATA CLEANING (2)</vt:lpstr>
      <vt:lpstr>NORMALIZATION AND STANDARDISATION</vt:lpstr>
      <vt:lpstr>GRAPH VISUALISATION</vt:lpstr>
      <vt:lpstr>PowerPoint Presentation</vt:lpstr>
      <vt:lpstr>PowerPoint Presentation</vt:lpstr>
      <vt:lpstr>CORRELATION</vt:lpstr>
      <vt:lpstr>LINEAR REGRESSION</vt:lpstr>
    </vt:vector>
  </TitlesOfParts>
  <Company>Foto 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- PROJECT</dc:title>
  <dc:creator>Mohan Raju</dc:creator>
  <cp:lastModifiedBy>Mohan Raju</cp:lastModifiedBy>
  <cp:revision>25</cp:revision>
  <dcterms:created xsi:type="dcterms:W3CDTF">2019-11-22T15:59:25Z</dcterms:created>
  <dcterms:modified xsi:type="dcterms:W3CDTF">2019-11-23T15:30:19Z</dcterms:modified>
</cp:coreProperties>
</file>