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645072-10ED-4C9B-8B74-DA8342BA9A2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DBF32C-B0A4-46AE-A26C-0489D21D8F4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EDA 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Exploratory Data Analysis on Indian </a:t>
            </a:r>
            <a:r>
              <a:rPr lang="en-US" dirty="0" smtClean="0"/>
              <a:t>Crop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Production Trends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Analyze agricultural production trends in India.</a:t>
            </a:r>
          </a:p>
          <a:p>
            <a:r>
              <a:rPr lang="en-US" dirty="0" smtClean="0"/>
              <a:t>• Identify high-performing states and crops.</a:t>
            </a:r>
          </a:p>
          <a:p>
            <a:r>
              <a:rPr lang="en-US" dirty="0" smtClean="0"/>
              <a:t>• Explore patterns in yield, area, and production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Dataset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Source: data.gov.in, Ministry of Agriculture</a:t>
            </a:r>
          </a:p>
          <a:p>
            <a:r>
              <a:rPr lang="en-US" dirty="0" smtClean="0"/>
              <a:t>• Rows: 16000+ | Columns: 80</a:t>
            </a:r>
          </a:p>
          <a:p>
            <a:r>
              <a:rPr lang="en-US" dirty="0" smtClean="0"/>
              <a:t>• Key Features: State, District, Crop, Year, Area, Production, Yield, Season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Data Cleaning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Handled missing values using mean/median imputation</a:t>
            </a:r>
          </a:p>
          <a:p>
            <a:r>
              <a:rPr lang="en-US" dirty="0" smtClean="0"/>
              <a:t>• Outliers detected via box plots and IQR</a:t>
            </a:r>
          </a:p>
          <a:p>
            <a:r>
              <a:rPr lang="en-US" dirty="0" smtClean="0"/>
              <a:t>• Normalized numerical features, label encoded categories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EDA Techniques &amp;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Bar charts for state-wise production</a:t>
            </a:r>
          </a:p>
          <a:p>
            <a:r>
              <a:rPr lang="en-US" dirty="0" smtClean="0"/>
              <a:t>• Line plots for crop trends over years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Heatmaps</a:t>
            </a:r>
            <a:r>
              <a:rPr lang="en-US" dirty="0" smtClean="0"/>
              <a:t> for correlation</a:t>
            </a:r>
          </a:p>
          <a:p>
            <a:r>
              <a:rPr lang="en-US" dirty="0" smtClean="0"/>
              <a:t>• Pie charts for percentage share</a:t>
            </a:r>
          </a:p>
          <a:p>
            <a:r>
              <a:rPr lang="en-US" dirty="0" smtClean="0"/>
              <a:t>• Box plots for yield comparison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/>
              <a:t>5. 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UP leads in wheat, WB in rice production</a:t>
            </a:r>
          </a:p>
          <a:p>
            <a:r>
              <a:rPr lang="en-US" dirty="0" smtClean="0"/>
              <a:t>• Strong positive correlation between area and production</a:t>
            </a:r>
          </a:p>
          <a:p>
            <a:r>
              <a:rPr lang="en-US" dirty="0" smtClean="0"/>
              <a:t>• Oilseeds and pulses show fluctuations</a:t>
            </a:r>
          </a:p>
          <a:p>
            <a:r>
              <a:rPr lang="en-US" dirty="0" smtClean="0"/>
              <a:t>• Yield improved in some states despite less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4389120"/>
          </a:xfrm>
        </p:spPr>
        <p:txBody>
          <a:bodyPr/>
          <a:lstStyle/>
          <a:p>
            <a:r>
              <a:rPr lang="en-US" dirty="0" smtClean="0"/>
              <a:t>• Python (Pandas,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Jupyter</a:t>
            </a:r>
            <a:r>
              <a:rPr lang="en-US" dirty="0" smtClean="0"/>
              <a:t> Notebook for development</a:t>
            </a:r>
          </a:p>
          <a:p>
            <a:r>
              <a:rPr lang="en-US" dirty="0" smtClean="0"/>
              <a:t>• SQL for aggregations and filtering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Challenges &amp;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389120"/>
          </a:xfrm>
        </p:spPr>
        <p:txBody>
          <a:bodyPr/>
          <a:lstStyle/>
          <a:p>
            <a:r>
              <a:rPr lang="en-US" dirty="0" smtClean="0"/>
              <a:t>• Missing and inconsistent values</a:t>
            </a:r>
          </a:p>
          <a:p>
            <a:r>
              <a:rPr lang="en-US" dirty="0" smtClean="0"/>
              <a:t>• Learned data preprocessing and visualization skills</a:t>
            </a:r>
          </a:p>
          <a:p>
            <a:r>
              <a:rPr lang="en-US" dirty="0" smtClean="0"/>
              <a:t>• Domain understanding of Indian agriculture improved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Future Work &amp;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389120"/>
          </a:xfrm>
        </p:spPr>
        <p:txBody>
          <a:bodyPr/>
          <a:lstStyle/>
          <a:p>
            <a:r>
              <a:rPr lang="en-US" dirty="0" smtClean="0"/>
              <a:t>• Predict future crop yields using ML models</a:t>
            </a:r>
          </a:p>
          <a:p>
            <a:r>
              <a:rPr lang="en-US" dirty="0" smtClean="0"/>
              <a:t>• Add weather and soil data for richer insights</a:t>
            </a:r>
          </a:p>
          <a:p>
            <a:r>
              <a:rPr lang="en-US" dirty="0" smtClean="0"/>
              <a:t>• Help policymakers and farmers with data-driven decisions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273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Agricultural EDA Project Overview</vt:lpstr>
      <vt:lpstr>1. Project Objective</vt:lpstr>
      <vt:lpstr>2. Dataset &amp; Features</vt:lpstr>
      <vt:lpstr>3. Data Cleaning &amp; Preprocessing</vt:lpstr>
      <vt:lpstr>4. EDA Techniques &amp; Visualizations</vt:lpstr>
      <vt:lpstr>5. Key Insights</vt:lpstr>
      <vt:lpstr>6. Tools &amp; Technologies</vt:lpstr>
      <vt:lpstr>7. Challenges &amp; Learnings</vt:lpstr>
      <vt:lpstr>8. Future Work &amp; Use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Ramu Mani</dc:creator>
  <cp:lastModifiedBy>Ramu Mani</cp:lastModifiedBy>
  <cp:revision>4</cp:revision>
  <dcterms:created xsi:type="dcterms:W3CDTF">2025-05-28T05:29:08Z</dcterms:created>
  <dcterms:modified xsi:type="dcterms:W3CDTF">2025-05-28T06:06:24Z</dcterms:modified>
</cp:coreProperties>
</file>