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3"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DAB59-0A6E-4D36-B65D-2DCA41685E6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88B190ED-7A56-450C-BE07-DFBA98FC34DB}">
      <dgm:prSet phldrT="[Text]"/>
      <dgm:spPr/>
      <dgm:t>
        <a:bodyPr/>
        <a:lstStyle/>
        <a:p>
          <a:r>
            <a:rPr lang="en-IN" dirty="0"/>
            <a:t>Front End</a:t>
          </a:r>
        </a:p>
      </dgm:t>
    </dgm:pt>
    <dgm:pt modelId="{93FFF6CB-09D4-4BE3-87EB-833C4C27A95F}" type="parTrans" cxnId="{62875616-83CE-4B7D-B03C-4AA088A3E1FD}">
      <dgm:prSet/>
      <dgm:spPr/>
      <dgm:t>
        <a:bodyPr/>
        <a:lstStyle/>
        <a:p>
          <a:endParaRPr lang="en-IN"/>
        </a:p>
      </dgm:t>
    </dgm:pt>
    <dgm:pt modelId="{2FD02232-92E0-4CE0-8F61-4BDC599D567D}" type="sibTrans" cxnId="{62875616-83CE-4B7D-B03C-4AA088A3E1FD}">
      <dgm:prSet/>
      <dgm:spPr/>
      <dgm:t>
        <a:bodyPr/>
        <a:lstStyle/>
        <a:p>
          <a:endParaRPr lang="en-IN"/>
        </a:p>
      </dgm:t>
    </dgm:pt>
    <dgm:pt modelId="{D9D5C681-6CFF-4E27-A97D-5C13D8A2EB3E}">
      <dgm:prSet phldrT="[Text]"/>
      <dgm:spPr/>
      <dgm:t>
        <a:bodyPr/>
        <a:lstStyle/>
        <a:p>
          <a:endParaRPr lang="en-IN" dirty="0"/>
        </a:p>
      </dgm:t>
    </dgm:pt>
    <dgm:pt modelId="{44FD42D4-5045-46B0-99E5-21E0193A599F}" type="parTrans" cxnId="{F9B669E0-8753-4D85-8581-99747AC6335B}">
      <dgm:prSet/>
      <dgm:spPr/>
      <dgm:t>
        <a:bodyPr/>
        <a:lstStyle/>
        <a:p>
          <a:endParaRPr lang="en-IN"/>
        </a:p>
      </dgm:t>
    </dgm:pt>
    <dgm:pt modelId="{4DEE735A-7FAE-4E76-9809-A0F77F7DDA43}" type="sibTrans" cxnId="{F9B669E0-8753-4D85-8581-99747AC6335B}">
      <dgm:prSet/>
      <dgm:spPr/>
      <dgm:t>
        <a:bodyPr/>
        <a:lstStyle/>
        <a:p>
          <a:endParaRPr lang="en-IN"/>
        </a:p>
      </dgm:t>
    </dgm:pt>
    <dgm:pt modelId="{6D4B1DCE-8F45-4637-82BF-9C74F0E070C8}">
      <dgm:prSet phldrT="[Text]"/>
      <dgm:spPr/>
      <dgm:t>
        <a:bodyPr/>
        <a:lstStyle/>
        <a:p>
          <a:r>
            <a:rPr lang="en-IN" dirty="0"/>
            <a:t>HTML</a:t>
          </a:r>
        </a:p>
      </dgm:t>
    </dgm:pt>
    <dgm:pt modelId="{656F98F4-1424-428C-A319-9C00BCDCE59D}" type="parTrans" cxnId="{B4E54FFC-237E-4561-A1EC-324E8EFDA572}">
      <dgm:prSet/>
      <dgm:spPr/>
      <dgm:t>
        <a:bodyPr/>
        <a:lstStyle/>
        <a:p>
          <a:endParaRPr lang="en-IN"/>
        </a:p>
      </dgm:t>
    </dgm:pt>
    <dgm:pt modelId="{43BF85ED-E805-4698-89AA-51724A0ACE92}" type="sibTrans" cxnId="{B4E54FFC-237E-4561-A1EC-324E8EFDA572}">
      <dgm:prSet/>
      <dgm:spPr/>
      <dgm:t>
        <a:bodyPr/>
        <a:lstStyle/>
        <a:p>
          <a:endParaRPr lang="en-IN"/>
        </a:p>
      </dgm:t>
    </dgm:pt>
    <dgm:pt modelId="{CF57DB8E-864A-4781-8B99-DBA3CACF16FF}">
      <dgm:prSet phldrT="[Text]"/>
      <dgm:spPr/>
      <dgm:t>
        <a:bodyPr/>
        <a:lstStyle/>
        <a:p>
          <a:r>
            <a:rPr lang="en-IN" dirty="0"/>
            <a:t>Back End</a:t>
          </a:r>
        </a:p>
      </dgm:t>
    </dgm:pt>
    <dgm:pt modelId="{01FFDA0F-2808-4194-B329-B0586D034F3D}" type="parTrans" cxnId="{D15CAB15-0152-45CD-A093-4EFF3ED7468F}">
      <dgm:prSet/>
      <dgm:spPr/>
      <dgm:t>
        <a:bodyPr/>
        <a:lstStyle/>
        <a:p>
          <a:endParaRPr lang="en-IN"/>
        </a:p>
      </dgm:t>
    </dgm:pt>
    <dgm:pt modelId="{5F5A93F7-0923-433D-93A2-4B7D1D8D92C9}" type="sibTrans" cxnId="{D15CAB15-0152-45CD-A093-4EFF3ED7468F}">
      <dgm:prSet/>
      <dgm:spPr/>
      <dgm:t>
        <a:bodyPr/>
        <a:lstStyle/>
        <a:p>
          <a:endParaRPr lang="en-IN"/>
        </a:p>
      </dgm:t>
    </dgm:pt>
    <dgm:pt modelId="{8B804296-FBB8-4E18-B887-D68818B72F79}">
      <dgm:prSet phldrT="[Text]"/>
      <dgm:spPr/>
      <dgm:t>
        <a:bodyPr/>
        <a:lstStyle/>
        <a:p>
          <a:r>
            <a:rPr lang="en-IN" dirty="0"/>
            <a:t> </a:t>
          </a:r>
        </a:p>
      </dgm:t>
    </dgm:pt>
    <dgm:pt modelId="{D3F192F1-213E-4052-B2C8-FA001A558A14}" type="parTrans" cxnId="{1C12D195-1F19-4151-B86E-4B9DAA10B7CA}">
      <dgm:prSet/>
      <dgm:spPr/>
      <dgm:t>
        <a:bodyPr/>
        <a:lstStyle/>
        <a:p>
          <a:endParaRPr lang="en-IN"/>
        </a:p>
      </dgm:t>
    </dgm:pt>
    <dgm:pt modelId="{0556B2D9-F62F-44E8-A6DC-0485A6C85B05}" type="sibTrans" cxnId="{1C12D195-1F19-4151-B86E-4B9DAA10B7CA}">
      <dgm:prSet/>
      <dgm:spPr/>
      <dgm:t>
        <a:bodyPr/>
        <a:lstStyle/>
        <a:p>
          <a:endParaRPr lang="en-IN"/>
        </a:p>
      </dgm:t>
    </dgm:pt>
    <dgm:pt modelId="{E25BFCCD-225C-446D-8FD4-CAAE4A4F77B4}">
      <dgm:prSet phldrT="[Text]"/>
      <dgm:spPr/>
      <dgm:t>
        <a:bodyPr/>
        <a:lstStyle/>
        <a:p>
          <a:r>
            <a:rPr lang="en-IN" dirty="0"/>
            <a:t>PHP</a:t>
          </a:r>
        </a:p>
      </dgm:t>
    </dgm:pt>
    <dgm:pt modelId="{B0D74667-35AD-43CD-8166-4F266C3C2F8F}" type="parTrans" cxnId="{624087D4-A898-445B-9F45-2614785A8B5A}">
      <dgm:prSet/>
      <dgm:spPr/>
      <dgm:t>
        <a:bodyPr/>
        <a:lstStyle/>
        <a:p>
          <a:endParaRPr lang="en-IN"/>
        </a:p>
      </dgm:t>
    </dgm:pt>
    <dgm:pt modelId="{EE53DBA0-5327-4734-A408-FCB8C873C89B}" type="sibTrans" cxnId="{624087D4-A898-445B-9F45-2614785A8B5A}">
      <dgm:prSet/>
      <dgm:spPr/>
      <dgm:t>
        <a:bodyPr/>
        <a:lstStyle/>
        <a:p>
          <a:endParaRPr lang="en-IN"/>
        </a:p>
      </dgm:t>
    </dgm:pt>
    <dgm:pt modelId="{6FF790F0-79E3-4CB5-90DB-2EACBB28B3AF}">
      <dgm:prSet phldrT="[Text]"/>
      <dgm:spPr/>
      <dgm:t>
        <a:bodyPr/>
        <a:lstStyle/>
        <a:p>
          <a:r>
            <a:rPr lang="en-IN" dirty="0"/>
            <a:t>CSS</a:t>
          </a:r>
        </a:p>
      </dgm:t>
    </dgm:pt>
    <dgm:pt modelId="{A1B6C737-3918-4F23-AD12-5BC113F3C907}" type="parTrans" cxnId="{7947FC01-E56A-49F3-B586-01496A5CE5C3}">
      <dgm:prSet/>
      <dgm:spPr/>
      <dgm:t>
        <a:bodyPr/>
        <a:lstStyle/>
        <a:p>
          <a:endParaRPr lang="en-IN"/>
        </a:p>
      </dgm:t>
    </dgm:pt>
    <dgm:pt modelId="{E94968A8-4A22-4A3A-B685-2D94BA98BD0C}" type="sibTrans" cxnId="{7947FC01-E56A-49F3-B586-01496A5CE5C3}">
      <dgm:prSet/>
      <dgm:spPr/>
      <dgm:t>
        <a:bodyPr/>
        <a:lstStyle/>
        <a:p>
          <a:endParaRPr lang="en-IN"/>
        </a:p>
      </dgm:t>
    </dgm:pt>
    <dgm:pt modelId="{98220303-473F-4715-82E6-09ADE9D407A1}">
      <dgm:prSet phldrT="[Text]"/>
      <dgm:spPr/>
      <dgm:t>
        <a:bodyPr/>
        <a:lstStyle/>
        <a:p>
          <a:r>
            <a:rPr lang="en-IN" dirty="0"/>
            <a:t>JavaScript, </a:t>
          </a:r>
          <a:r>
            <a:rPr lang="en-IN" dirty="0" err="1"/>
            <a:t>JQuery</a:t>
          </a:r>
          <a:endParaRPr lang="en-IN" dirty="0"/>
        </a:p>
      </dgm:t>
    </dgm:pt>
    <dgm:pt modelId="{3E9BE5F2-C666-486C-833B-35BDDB9534A8}" type="parTrans" cxnId="{57DEB17D-E476-45B6-9AF5-61531B76010B}">
      <dgm:prSet/>
      <dgm:spPr/>
      <dgm:t>
        <a:bodyPr/>
        <a:lstStyle/>
        <a:p>
          <a:endParaRPr lang="en-IN"/>
        </a:p>
      </dgm:t>
    </dgm:pt>
    <dgm:pt modelId="{078A0804-E988-41D7-AE88-1758F7728F89}" type="sibTrans" cxnId="{57DEB17D-E476-45B6-9AF5-61531B76010B}">
      <dgm:prSet/>
      <dgm:spPr/>
      <dgm:t>
        <a:bodyPr/>
        <a:lstStyle/>
        <a:p>
          <a:endParaRPr lang="en-IN"/>
        </a:p>
      </dgm:t>
    </dgm:pt>
    <dgm:pt modelId="{C0947BD2-A439-4F0D-B217-C7E5F52CC31B}">
      <dgm:prSet phldrT="[Text]"/>
      <dgm:spPr/>
      <dgm:t>
        <a:bodyPr/>
        <a:lstStyle/>
        <a:p>
          <a:r>
            <a:rPr lang="en-IN" dirty="0"/>
            <a:t>MySQL</a:t>
          </a:r>
        </a:p>
      </dgm:t>
    </dgm:pt>
    <dgm:pt modelId="{D61D57D1-4DE1-4858-AD47-1E2875C9585A}" type="sibTrans" cxnId="{4A6A90C4-5040-4160-8EC3-4DD27C72B57F}">
      <dgm:prSet/>
      <dgm:spPr/>
      <dgm:t>
        <a:bodyPr/>
        <a:lstStyle/>
        <a:p>
          <a:endParaRPr lang="en-IN"/>
        </a:p>
      </dgm:t>
    </dgm:pt>
    <dgm:pt modelId="{0C32D315-99BA-4BD7-ACE8-EA46F0299455}" type="parTrans" cxnId="{4A6A90C4-5040-4160-8EC3-4DD27C72B57F}">
      <dgm:prSet/>
      <dgm:spPr/>
      <dgm:t>
        <a:bodyPr/>
        <a:lstStyle/>
        <a:p>
          <a:endParaRPr lang="en-IN"/>
        </a:p>
      </dgm:t>
    </dgm:pt>
    <dgm:pt modelId="{CAA2C270-69AB-4958-B200-399365C35491}">
      <dgm:prSet phldrT="[Text]"/>
      <dgm:spPr/>
      <dgm:t>
        <a:bodyPr/>
        <a:lstStyle/>
        <a:p>
          <a:r>
            <a:rPr lang="en-IN" dirty="0"/>
            <a:t> </a:t>
          </a:r>
        </a:p>
      </dgm:t>
    </dgm:pt>
    <dgm:pt modelId="{5AAEC9C1-E290-480F-84B1-731A19B34AD6}" type="sibTrans" cxnId="{A1FA1F0E-6C9D-4E5F-832A-4B89E5D5587A}">
      <dgm:prSet/>
      <dgm:spPr/>
      <dgm:t>
        <a:bodyPr/>
        <a:lstStyle/>
        <a:p>
          <a:endParaRPr lang="en-IN"/>
        </a:p>
      </dgm:t>
    </dgm:pt>
    <dgm:pt modelId="{C5F06C5E-961C-41C1-B5FD-0ED7E78FEB01}" type="parTrans" cxnId="{A1FA1F0E-6C9D-4E5F-832A-4B89E5D5587A}">
      <dgm:prSet/>
      <dgm:spPr/>
      <dgm:t>
        <a:bodyPr/>
        <a:lstStyle/>
        <a:p>
          <a:endParaRPr lang="en-IN"/>
        </a:p>
      </dgm:t>
    </dgm:pt>
    <dgm:pt modelId="{FD0039AF-CBCF-4CD2-8C47-3C7A77276521}">
      <dgm:prSet phldrT="[Text]"/>
      <dgm:spPr/>
      <dgm:t>
        <a:bodyPr/>
        <a:lstStyle/>
        <a:p>
          <a:r>
            <a:rPr lang="en-IN" dirty="0"/>
            <a:t>Database</a:t>
          </a:r>
        </a:p>
      </dgm:t>
    </dgm:pt>
    <dgm:pt modelId="{6B7F7BBC-C24A-4F8F-94BF-3B9B333F3B81}" type="sibTrans" cxnId="{32640983-517A-429A-AA18-70A911F8CD27}">
      <dgm:prSet/>
      <dgm:spPr/>
      <dgm:t>
        <a:bodyPr/>
        <a:lstStyle/>
        <a:p>
          <a:endParaRPr lang="en-IN"/>
        </a:p>
      </dgm:t>
    </dgm:pt>
    <dgm:pt modelId="{351AD8AE-FA33-410A-9650-9AD6B7254DCC}" type="parTrans" cxnId="{32640983-517A-429A-AA18-70A911F8CD27}">
      <dgm:prSet/>
      <dgm:spPr/>
      <dgm:t>
        <a:bodyPr/>
        <a:lstStyle/>
        <a:p>
          <a:endParaRPr lang="en-IN"/>
        </a:p>
      </dgm:t>
    </dgm:pt>
    <dgm:pt modelId="{CB21324E-C99B-4B31-A4F7-70B4EDF291F5}">
      <dgm:prSet phldrT="[Text]"/>
      <dgm:spPr/>
      <dgm:t>
        <a:bodyPr/>
        <a:lstStyle/>
        <a:p>
          <a:r>
            <a:rPr lang="en-IN" dirty="0"/>
            <a:t>Code Igniter</a:t>
          </a:r>
        </a:p>
      </dgm:t>
    </dgm:pt>
    <dgm:pt modelId="{39FED9BD-7D29-436B-8CAE-BE9FED245DFE}" type="parTrans" cxnId="{56A76470-F4BB-45B7-8038-1308EC81A1D8}">
      <dgm:prSet/>
      <dgm:spPr/>
      <dgm:t>
        <a:bodyPr/>
        <a:lstStyle/>
        <a:p>
          <a:endParaRPr lang="en-IN"/>
        </a:p>
      </dgm:t>
    </dgm:pt>
    <dgm:pt modelId="{674AF4BF-ECB1-4FF2-B259-1B83196643CC}" type="sibTrans" cxnId="{56A76470-F4BB-45B7-8038-1308EC81A1D8}">
      <dgm:prSet/>
      <dgm:spPr/>
      <dgm:t>
        <a:bodyPr/>
        <a:lstStyle/>
        <a:p>
          <a:endParaRPr lang="en-IN"/>
        </a:p>
      </dgm:t>
    </dgm:pt>
    <dgm:pt modelId="{758CB0BC-D7A9-4CCD-AD2D-D60B07566CD7}">
      <dgm:prSet phldrT="[Text]"/>
      <dgm:spPr/>
      <dgm:t>
        <a:bodyPr/>
        <a:lstStyle/>
        <a:p>
          <a:r>
            <a:rPr lang="en-IN" dirty="0"/>
            <a:t>AJAX</a:t>
          </a:r>
        </a:p>
      </dgm:t>
    </dgm:pt>
    <dgm:pt modelId="{F258284D-0A99-47DB-88C5-099C0211CA01}" type="parTrans" cxnId="{6315AA0E-3635-4109-AB9B-AD5FDF68EFFA}">
      <dgm:prSet/>
      <dgm:spPr/>
      <dgm:t>
        <a:bodyPr/>
        <a:lstStyle/>
        <a:p>
          <a:endParaRPr lang="en-IN"/>
        </a:p>
      </dgm:t>
    </dgm:pt>
    <dgm:pt modelId="{9909A304-6378-454D-8B93-A2107C25E489}" type="sibTrans" cxnId="{6315AA0E-3635-4109-AB9B-AD5FDF68EFFA}">
      <dgm:prSet/>
      <dgm:spPr/>
      <dgm:t>
        <a:bodyPr/>
        <a:lstStyle/>
        <a:p>
          <a:endParaRPr lang="en-IN"/>
        </a:p>
      </dgm:t>
    </dgm:pt>
    <dgm:pt modelId="{B7FDB7F4-2F3E-4CFA-A6C5-2076E1019E40}" type="pres">
      <dgm:prSet presAssocID="{F82DAB59-0A6E-4D36-B65D-2DCA41685E6C}" presName="Name0" presStyleCnt="0">
        <dgm:presLayoutVars>
          <dgm:chMax/>
          <dgm:chPref val="3"/>
          <dgm:dir/>
          <dgm:animOne val="branch"/>
          <dgm:animLvl val="lvl"/>
        </dgm:presLayoutVars>
      </dgm:prSet>
      <dgm:spPr/>
    </dgm:pt>
    <dgm:pt modelId="{03F619E9-2450-49D9-9D65-060702D7B777}" type="pres">
      <dgm:prSet presAssocID="{88B190ED-7A56-450C-BE07-DFBA98FC34DB}" presName="composite" presStyleCnt="0"/>
      <dgm:spPr/>
    </dgm:pt>
    <dgm:pt modelId="{58AFBADE-EA5A-49C3-AB4E-2B83DE113BB1}" type="pres">
      <dgm:prSet presAssocID="{88B190ED-7A56-450C-BE07-DFBA98FC34DB}" presName="FirstChild" presStyleLbl="revTx" presStyleIdx="0" presStyleCnt="6">
        <dgm:presLayoutVars>
          <dgm:chMax val="0"/>
          <dgm:chPref val="0"/>
          <dgm:bulletEnabled val="1"/>
        </dgm:presLayoutVars>
      </dgm:prSet>
      <dgm:spPr/>
    </dgm:pt>
    <dgm:pt modelId="{B76C3CB4-4019-489E-853B-9BE7B95ADDCA}" type="pres">
      <dgm:prSet presAssocID="{88B190ED-7A56-450C-BE07-DFBA98FC34DB}" presName="Parent" presStyleLbl="alignNode1" presStyleIdx="0" presStyleCnt="3">
        <dgm:presLayoutVars>
          <dgm:chMax val="3"/>
          <dgm:chPref val="3"/>
          <dgm:bulletEnabled val="1"/>
        </dgm:presLayoutVars>
      </dgm:prSet>
      <dgm:spPr/>
    </dgm:pt>
    <dgm:pt modelId="{E2DA0161-6567-4B60-9A01-F8AC43BFD32F}" type="pres">
      <dgm:prSet presAssocID="{88B190ED-7A56-450C-BE07-DFBA98FC34DB}" presName="Accent" presStyleLbl="parChTrans1D1" presStyleIdx="0" presStyleCnt="3"/>
      <dgm:spPr/>
    </dgm:pt>
    <dgm:pt modelId="{B98C1529-40E2-4DBF-AB3B-82AC539C1B20}" type="pres">
      <dgm:prSet presAssocID="{88B190ED-7A56-450C-BE07-DFBA98FC34DB}" presName="Child" presStyleLbl="revTx" presStyleIdx="1" presStyleCnt="6">
        <dgm:presLayoutVars>
          <dgm:chMax val="0"/>
          <dgm:chPref val="0"/>
          <dgm:bulletEnabled val="1"/>
        </dgm:presLayoutVars>
      </dgm:prSet>
      <dgm:spPr/>
    </dgm:pt>
    <dgm:pt modelId="{4EF8556B-7940-45FC-A8D7-0DF1867DCE3E}" type="pres">
      <dgm:prSet presAssocID="{2FD02232-92E0-4CE0-8F61-4BDC599D567D}" presName="sibTrans" presStyleCnt="0"/>
      <dgm:spPr/>
    </dgm:pt>
    <dgm:pt modelId="{009150A6-7A30-4D6C-9F60-9C730E66756A}" type="pres">
      <dgm:prSet presAssocID="{CF57DB8E-864A-4781-8B99-DBA3CACF16FF}" presName="composite" presStyleCnt="0"/>
      <dgm:spPr/>
    </dgm:pt>
    <dgm:pt modelId="{2D729A6B-82CE-4CE4-8326-7749C44B6F5E}" type="pres">
      <dgm:prSet presAssocID="{CF57DB8E-864A-4781-8B99-DBA3CACF16FF}" presName="FirstChild" presStyleLbl="revTx" presStyleIdx="2" presStyleCnt="6">
        <dgm:presLayoutVars>
          <dgm:chMax val="0"/>
          <dgm:chPref val="0"/>
          <dgm:bulletEnabled val="1"/>
        </dgm:presLayoutVars>
      </dgm:prSet>
      <dgm:spPr/>
    </dgm:pt>
    <dgm:pt modelId="{0B0EAB82-7FD6-4564-B4B9-04D50621E35B}" type="pres">
      <dgm:prSet presAssocID="{CF57DB8E-864A-4781-8B99-DBA3CACF16FF}" presName="Parent" presStyleLbl="alignNode1" presStyleIdx="1" presStyleCnt="3">
        <dgm:presLayoutVars>
          <dgm:chMax val="3"/>
          <dgm:chPref val="3"/>
          <dgm:bulletEnabled val="1"/>
        </dgm:presLayoutVars>
      </dgm:prSet>
      <dgm:spPr/>
    </dgm:pt>
    <dgm:pt modelId="{63C2221D-F2A6-445A-BA41-9D807CF07B23}" type="pres">
      <dgm:prSet presAssocID="{CF57DB8E-864A-4781-8B99-DBA3CACF16FF}" presName="Accent" presStyleLbl="parChTrans1D1" presStyleIdx="1" presStyleCnt="3"/>
      <dgm:spPr/>
    </dgm:pt>
    <dgm:pt modelId="{A8F174F7-21B3-4A16-B4F3-227E60B00204}" type="pres">
      <dgm:prSet presAssocID="{CF57DB8E-864A-4781-8B99-DBA3CACF16FF}" presName="Child" presStyleLbl="revTx" presStyleIdx="3" presStyleCnt="6">
        <dgm:presLayoutVars>
          <dgm:chMax val="0"/>
          <dgm:chPref val="0"/>
          <dgm:bulletEnabled val="1"/>
        </dgm:presLayoutVars>
      </dgm:prSet>
      <dgm:spPr/>
    </dgm:pt>
    <dgm:pt modelId="{22B9AA42-6FDE-4E0F-86E5-79B179ADD617}" type="pres">
      <dgm:prSet presAssocID="{5F5A93F7-0923-433D-93A2-4B7D1D8D92C9}" presName="sibTrans" presStyleCnt="0"/>
      <dgm:spPr/>
    </dgm:pt>
    <dgm:pt modelId="{3BDB104E-B995-4314-9D76-5D0F93E69506}" type="pres">
      <dgm:prSet presAssocID="{FD0039AF-CBCF-4CD2-8C47-3C7A77276521}" presName="composite" presStyleCnt="0"/>
      <dgm:spPr/>
    </dgm:pt>
    <dgm:pt modelId="{AE16EC6C-82C7-424E-8972-20C88F4F988B}" type="pres">
      <dgm:prSet presAssocID="{FD0039AF-CBCF-4CD2-8C47-3C7A77276521}" presName="FirstChild" presStyleLbl="revTx" presStyleIdx="4" presStyleCnt="6">
        <dgm:presLayoutVars>
          <dgm:chMax val="0"/>
          <dgm:chPref val="0"/>
          <dgm:bulletEnabled val="1"/>
        </dgm:presLayoutVars>
      </dgm:prSet>
      <dgm:spPr/>
    </dgm:pt>
    <dgm:pt modelId="{8A75015E-5532-411E-88D1-0289105C3681}" type="pres">
      <dgm:prSet presAssocID="{FD0039AF-CBCF-4CD2-8C47-3C7A77276521}" presName="Parent" presStyleLbl="alignNode1" presStyleIdx="2" presStyleCnt="3">
        <dgm:presLayoutVars>
          <dgm:chMax val="3"/>
          <dgm:chPref val="3"/>
          <dgm:bulletEnabled val="1"/>
        </dgm:presLayoutVars>
      </dgm:prSet>
      <dgm:spPr/>
    </dgm:pt>
    <dgm:pt modelId="{81731AF2-E07F-4752-A95F-C8B72B4AE941}" type="pres">
      <dgm:prSet presAssocID="{FD0039AF-CBCF-4CD2-8C47-3C7A77276521}" presName="Accent" presStyleLbl="parChTrans1D1" presStyleIdx="2" presStyleCnt="3"/>
      <dgm:spPr/>
    </dgm:pt>
    <dgm:pt modelId="{40D69D2E-5C45-4AEC-BF71-325AFE542F9B}" type="pres">
      <dgm:prSet presAssocID="{FD0039AF-CBCF-4CD2-8C47-3C7A77276521}" presName="Child" presStyleLbl="revTx" presStyleIdx="5" presStyleCnt="6">
        <dgm:presLayoutVars>
          <dgm:chMax val="0"/>
          <dgm:chPref val="0"/>
          <dgm:bulletEnabled val="1"/>
        </dgm:presLayoutVars>
      </dgm:prSet>
      <dgm:spPr/>
    </dgm:pt>
  </dgm:ptLst>
  <dgm:cxnLst>
    <dgm:cxn modelId="{7947FC01-E56A-49F3-B586-01496A5CE5C3}" srcId="{88B190ED-7A56-450C-BE07-DFBA98FC34DB}" destId="{6FF790F0-79E3-4CB5-90DB-2EACBB28B3AF}" srcOrd="2" destOrd="0" parTransId="{A1B6C737-3918-4F23-AD12-5BC113F3C907}" sibTransId="{E94968A8-4A22-4A3A-B685-2D94BA98BD0C}"/>
    <dgm:cxn modelId="{55F26503-41CA-484D-8800-E8CCF826F5A5}" type="presOf" srcId="{6D4B1DCE-8F45-4637-82BF-9C74F0E070C8}" destId="{B98C1529-40E2-4DBF-AB3B-82AC539C1B20}" srcOrd="0" destOrd="0" presId="urn:microsoft.com/office/officeart/2011/layout/TabList"/>
    <dgm:cxn modelId="{A1FA1F0E-6C9D-4E5F-832A-4B89E5D5587A}" srcId="{FD0039AF-CBCF-4CD2-8C47-3C7A77276521}" destId="{CAA2C270-69AB-4958-B200-399365C35491}" srcOrd="0" destOrd="0" parTransId="{C5F06C5E-961C-41C1-B5FD-0ED7E78FEB01}" sibTransId="{5AAEC9C1-E290-480F-84B1-731A19B34AD6}"/>
    <dgm:cxn modelId="{6315AA0E-3635-4109-AB9B-AD5FDF68EFFA}" srcId="{CF57DB8E-864A-4781-8B99-DBA3CACF16FF}" destId="{758CB0BC-D7A9-4CCD-AD2D-D60B07566CD7}" srcOrd="3" destOrd="0" parTransId="{F258284D-0A99-47DB-88C5-099C0211CA01}" sibTransId="{9909A304-6378-454D-8B93-A2107C25E489}"/>
    <dgm:cxn modelId="{92AB3110-A7A6-441B-8D3D-9AC9DF24921C}" type="presOf" srcId="{CB21324E-C99B-4B31-A4F7-70B4EDF291F5}" destId="{A8F174F7-21B3-4A16-B4F3-227E60B00204}" srcOrd="0" destOrd="1" presId="urn:microsoft.com/office/officeart/2011/layout/TabList"/>
    <dgm:cxn modelId="{D15CAB15-0152-45CD-A093-4EFF3ED7468F}" srcId="{F82DAB59-0A6E-4D36-B65D-2DCA41685E6C}" destId="{CF57DB8E-864A-4781-8B99-DBA3CACF16FF}" srcOrd="1" destOrd="0" parTransId="{01FFDA0F-2808-4194-B329-B0586D034F3D}" sibTransId="{5F5A93F7-0923-433D-93A2-4B7D1D8D92C9}"/>
    <dgm:cxn modelId="{62875616-83CE-4B7D-B03C-4AA088A3E1FD}" srcId="{F82DAB59-0A6E-4D36-B65D-2DCA41685E6C}" destId="{88B190ED-7A56-450C-BE07-DFBA98FC34DB}" srcOrd="0" destOrd="0" parTransId="{93FFF6CB-09D4-4BE3-87EB-833C4C27A95F}" sibTransId="{2FD02232-92E0-4CE0-8F61-4BDC599D567D}"/>
    <dgm:cxn modelId="{171AE634-E1C7-4FC2-8FFD-E08DFDE50EF7}" type="presOf" srcId="{98220303-473F-4715-82E6-09ADE9D407A1}" destId="{B98C1529-40E2-4DBF-AB3B-82AC539C1B20}" srcOrd="0" destOrd="2" presId="urn:microsoft.com/office/officeart/2011/layout/TabList"/>
    <dgm:cxn modelId="{142BB65E-AE08-478B-A20E-CFD37B003699}" type="presOf" srcId="{CF57DB8E-864A-4781-8B99-DBA3CACF16FF}" destId="{0B0EAB82-7FD6-4564-B4B9-04D50621E35B}" srcOrd="0" destOrd="0" presId="urn:microsoft.com/office/officeart/2011/layout/TabList"/>
    <dgm:cxn modelId="{6B82AF6B-B22B-407B-B1DA-B50DE9BCB236}" type="presOf" srcId="{88B190ED-7A56-450C-BE07-DFBA98FC34DB}" destId="{B76C3CB4-4019-489E-853B-9BE7B95ADDCA}" srcOrd="0" destOrd="0" presId="urn:microsoft.com/office/officeart/2011/layout/TabList"/>
    <dgm:cxn modelId="{56A76470-F4BB-45B7-8038-1308EC81A1D8}" srcId="{CF57DB8E-864A-4781-8B99-DBA3CACF16FF}" destId="{CB21324E-C99B-4B31-A4F7-70B4EDF291F5}" srcOrd="2" destOrd="0" parTransId="{39FED9BD-7D29-436B-8CAE-BE9FED245DFE}" sibTransId="{674AF4BF-ECB1-4FF2-B259-1B83196643CC}"/>
    <dgm:cxn modelId="{57DEB17D-E476-45B6-9AF5-61531B76010B}" srcId="{88B190ED-7A56-450C-BE07-DFBA98FC34DB}" destId="{98220303-473F-4715-82E6-09ADE9D407A1}" srcOrd="3" destOrd="0" parTransId="{3E9BE5F2-C666-486C-833B-35BDDB9534A8}" sibTransId="{078A0804-E988-41D7-AE88-1758F7728F89}"/>
    <dgm:cxn modelId="{FF3F657E-0EEE-4A3A-85B5-24AE55AA5C9E}" type="presOf" srcId="{758CB0BC-D7A9-4CCD-AD2D-D60B07566CD7}" destId="{A8F174F7-21B3-4A16-B4F3-227E60B00204}" srcOrd="0" destOrd="2" presId="urn:microsoft.com/office/officeart/2011/layout/TabList"/>
    <dgm:cxn modelId="{32640983-517A-429A-AA18-70A911F8CD27}" srcId="{F82DAB59-0A6E-4D36-B65D-2DCA41685E6C}" destId="{FD0039AF-CBCF-4CD2-8C47-3C7A77276521}" srcOrd="2" destOrd="0" parTransId="{351AD8AE-FA33-410A-9650-9AD6B7254DCC}" sibTransId="{6B7F7BBC-C24A-4F8F-94BF-3B9B333F3B81}"/>
    <dgm:cxn modelId="{489A8E8D-CE1E-4EBD-A95C-7A7A2889F037}" type="presOf" srcId="{FD0039AF-CBCF-4CD2-8C47-3C7A77276521}" destId="{8A75015E-5532-411E-88D1-0289105C3681}" srcOrd="0" destOrd="0" presId="urn:microsoft.com/office/officeart/2011/layout/TabList"/>
    <dgm:cxn modelId="{1C12D195-1F19-4151-B86E-4B9DAA10B7CA}" srcId="{CF57DB8E-864A-4781-8B99-DBA3CACF16FF}" destId="{8B804296-FBB8-4E18-B887-D68818B72F79}" srcOrd="0" destOrd="0" parTransId="{D3F192F1-213E-4052-B2C8-FA001A558A14}" sibTransId="{0556B2D9-F62F-44E8-A6DC-0485A6C85B05}"/>
    <dgm:cxn modelId="{8ECE6598-C325-4605-8360-CCB982A32427}" type="presOf" srcId="{6FF790F0-79E3-4CB5-90DB-2EACBB28B3AF}" destId="{B98C1529-40E2-4DBF-AB3B-82AC539C1B20}" srcOrd="0" destOrd="1" presId="urn:microsoft.com/office/officeart/2011/layout/TabList"/>
    <dgm:cxn modelId="{0AD15C9A-08D8-4914-8F78-DFC17BA8A1D5}" type="presOf" srcId="{CAA2C270-69AB-4958-B200-399365C35491}" destId="{AE16EC6C-82C7-424E-8972-20C88F4F988B}" srcOrd="0" destOrd="0" presId="urn:microsoft.com/office/officeart/2011/layout/TabList"/>
    <dgm:cxn modelId="{8A79C69B-2AA9-4AC4-89F9-E45CC31D8FCF}" type="presOf" srcId="{C0947BD2-A439-4F0D-B217-C7E5F52CC31B}" destId="{40D69D2E-5C45-4AEC-BF71-325AFE542F9B}" srcOrd="0" destOrd="0" presId="urn:microsoft.com/office/officeart/2011/layout/TabList"/>
    <dgm:cxn modelId="{6455359D-C1BA-4887-981E-45DF13F7E3CE}" type="presOf" srcId="{D9D5C681-6CFF-4E27-A97D-5C13D8A2EB3E}" destId="{58AFBADE-EA5A-49C3-AB4E-2B83DE113BB1}" srcOrd="0" destOrd="0" presId="urn:microsoft.com/office/officeart/2011/layout/TabList"/>
    <dgm:cxn modelId="{7DFCB6B5-D0AF-4ACF-B9CF-C430AC6E3D72}" type="presOf" srcId="{8B804296-FBB8-4E18-B887-D68818B72F79}" destId="{2D729A6B-82CE-4CE4-8326-7749C44B6F5E}" srcOrd="0" destOrd="0" presId="urn:microsoft.com/office/officeart/2011/layout/TabList"/>
    <dgm:cxn modelId="{4A6A90C4-5040-4160-8EC3-4DD27C72B57F}" srcId="{FD0039AF-CBCF-4CD2-8C47-3C7A77276521}" destId="{C0947BD2-A439-4F0D-B217-C7E5F52CC31B}" srcOrd="1" destOrd="0" parTransId="{0C32D315-99BA-4BD7-ACE8-EA46F0299455}" sibTransId="{D61D57D1-4DE1-4858-AD47-1E2875C9585A}"/>
    <dgm:cxn modelId="{514E41C6-D80C-4020-9DB2-8D7D095377AB}" type="presOf" srcId="{F82DAB59-0A6E-4D36-B65D-2DCA41685E6C}" destId="{B7FDB7F4-2F3E-4CFA-A6C5-2076E1019E40}" srcOrd="0" destOrd="0" presId="urn:microsoft.com/office/officeart/2011/layout/TabList"/>
    <dgm:cxn modelId="{624087D4-A898-445B-9F45-2614785A8B5A}" srcId="{CF57DB8E-864A-4781-8B99-DBA3CACF16FF}" destId="{E25BFCCD-225C-446D-8FD4-CAAE4A4F77B4}" srcOrd="1" destOrd="0" parTransId="{B0D74667-35AD-43CD-8166-4F266C3C2F8F}" sibTransId="{EE53DBA0-5327-4734-A408-FCB8C873C89B}"/>
    <dgm:cxn modelId="{F9B669E0-8753-4D85-8581-99747AC6335B}" srcId="{88B190ED-7A56-450C-BE07-DFBA98FC34DB}" destId="{D9D5C681-6CFF-4E27-A97D-5C13D8A2EB3E}" srcOrd="0" destOrd="0" parTransId="{44FD42D4-5045-46B0-99E5-21E0193A599F}" sibTransId="{4DEE735A-7FAE-4E76-9809-A0F77F7DDA43}"/>
    <dgm:cxn modelId="{3D8456F0-3751-47F0-A5E4-062A509C2538}" type="presOf" srcId="{E25BFCCD-225C-446D-8FD4-CAAE4A4F77B4}" destId="{A8F174F7-21B3-4A16-B4F3-227E60B00204}" srcOrd="0" destOrd="0" presId="urn:microsoft.com/office/officeart/2011/layout/TabList"/>
    <dgm:cxn modelId="{B4E54FFC-237E-4561-A1EC-324E8EFDA572}" srcId="{88B190ED-7A56-450C-BE07-DFBA98FC34DB}" destId="{6D4B1DCE-8F45-4637-82BF-9C74F0E070C8}" srcOrd="1" destOrd="0" parTransId="{656F98F4-1424-428C-A319-9C00BCDCE59D}" sibTransId="{43BF85ED-E805-4698-89AA-51724A0ACE92}"/>
    <dgm:cxn modelId="{09F64D8B-8DF5-4378-BEDC-CCB555857892}" type="presParOf" srcId="{B7FDB7F4-2F3E-4CFA-A6C5-2076E1019E40}" destId="{03F619E9-2450-49D9-9D65-060702D7B777}" srcOrd="0" destOrd="0" presId="urn:microsoft.com/office/officeart/2011/layout/TabList"/>
    <dgm:cxn modelId="{A9B4E628-8634-4EF1-89F4-D8C56A88F3AD}" type="presParOf" srcId="{03F619E9-2450-49D9-9D65-060702D7B777}" destId="{58AFBADE-EA5A-49C3-AB4E-2B83DE113BB1}" srcOrd="0" destOrd="0" presId="urn:microsoft.com/office/officeart/2011/layout/TabList"/>
    <dgm:cxn modelId="{8C26B9EF-C500-450D-8571-9799014BB0C5}" type="presParOf" srcId="{03F619E9-2450-49D9-9D65-060702D7B777}" destId="{B76C3CB4-4019-489E-853B-9BE7B95ADDCA}" srcOrd="1" destOrd="0" presId="urn:microsoft.com/office/officeart/2011/layout/TabList"/>
    <dgm:cxn modelId="{FAE80E26-0AFB-4F20-899B-1A3AC24834C9}" type="presParOf" srcId="{03F619E9-2450-49D9-9D65-060702D7B777}" destId="{E2DA0161-6567-4B60-9A01-F8AC43BFD32F}" srcOrd="2" destOrd="0" presId="urn:microsoft.com/office/officeart/2011/layout/TabList"/>
    <dgm:cxn modelId="{A6BC29BB-261D-4DC7-B4B9-C2E8D53A3DB1}" type="presParOf" srcId="{B7FDB7F4-2F3E-4CFA-A6C5-2076E1019E40}" destId="{B98C1529-40E2-4DBF-AB3B-82AC539C1B20}" srcOrd="1" destOrd="0" presId="urn:microsoft.com/office/officeart/2011/layout/TabList"/>
    <dgm:cxn modelId="{A8759585-6713-4C53-9A00-1B5D025DE047}" type="presParOf" srcId="{B7FDB7F4-2F3E-4CFA-A6C5-2076E1019E40}" destId="{4EF8556B-7940-45FC-A8D7-0DF1867DCE3E}" srcOrd="2" destOrd="0" presId="urn:microsoft.com/office/officeart/2011/layout/TabList"/>
    <dgm:cxn modelId="{47E1A9AA-72BC-46C3-96CD-5778EE2F30CD}" type="presParOf" srcId="{B7FDB7F4-2F3E-4CFA-A6C5-2076E1019E40}" destId="{009150A6-7A30-4D6C-9F60-9C730E66756A}" srcOrd="3" destOrd="0" presId="urn:microsoft.com/office/officeart/2011/layout/TabList"/>
    <dgm:cxn modelId="{305ACA40-F6C0-40BA-BCE2-1CB67D057082}" type="presParOf" srcId="{009150A6-7A30-4D6C-9F60-9C730E66756A}" destId="{2D729A6B-82CE-4CE4-8326-7749C44B6F5E}" srcOrd="0" destOrd="0" presId="urn:microsoft.com/office/officeart/2011/layout/TabList"/>
    <dgm:cxn modelId="{9B7EC646-B0D1-474F-A5FC-6D9390AD249E}" type="presParOf" srcId="{009150A6-7A30-4D6C-9F60-9C730E66756A}" destId="{0B0EAB82-7FD6-4564-B4B9-04D50621E35B}" srcOrd="1" destOrd="0" presId="urn:microsoft.com/office/officeart/2011/layout/TabList"/>
    <dgm:cxn modelId="{B55A4EAE-2A70-4B2A-9C14-3E667BBDF326}" type="presParOf" srcId="{009150A6-7A30-4D6C-9F60-9C730E66756A}" destId="{63C2221D-F2A6-445A-BA41-9D807CF07B23}" srcOrd="2" destOrd="0" presId="urn:microsoft.com/office/officeart/2011/layout/TabList"/>
    <dgm:cxn modelId="{ADBFE4D6-6CCA-472E-A624-835D973010E2}" type="presParOf" srcId="{B7FDB7F4-2F3E-4CFA-A6C5-2076E1019E40}" destId="{A8F174F7-21B3-4A16-B4F3-227E60B00204}" srcOrd="4" destOrd="0" presId="urn:microsoft.com/office/officeart/2011/layout/TabList"/>
    <dgm:cxn modelId="{66AC0299-9659-481C-B1A3-993256DF95A3}" type="presParOf" srcId="{B7FDB7F4-2F3E-4CFA-A6C5-2076E1019E40}" destId="{22B9AA42-6FDE-4E0F-86E5-79B179ADD617}" srcOrd="5" destOrd="0" presId="urn:microsoft.com/office/officeart/2011/layout/TabList"/>
    <dgm:cxn modelId="{E19CEA5F-5A9D-409D-A6BB-D43F1ED3AAF5}" type="presParOf" srcId="{B7FDB7F4-2F3E-4CFA-A6C5-2076E1019E40}" destId="{3BDB104E-B995-4314-9D76-5D0F93E69506}" srcOrd="6" destOrd="0" presId="urn:microsoft.com/office/officeart/2011/layout/TabList"/>
    <dgm:cxn modelId="{E71DE312-FD34-456C-9E5A-2B7E47A0E0F5}" type="presParOf" srcId="{3BDB104E-B995-4314-9D76-5D0F93E69506}" destId="{AE16EC6C-82C7-424E-8972-20C88F4F988B}" srcOrd="0" destOrd="0" presId="urn:microsoft.com/office/officeart/2011/layout/TabList"/>
    <dgm:cxn modelId="{AB952D49-1D6C-4D65-8247-1D9941BB19F0}" type="presParOf" srcId="{3BDB104E-B995-4314-9D76-5D0F93E69506}" destId="{8A75015E-5532-411E-88D1-0289105C3681}" srcOrd="1" destOrd="0" presId="urn:microsoft.com/office/officeart/2011/layout/TabList"/>
    <dgm:cxn modelId="{6D07700D-D0BF-4553-B1A1-0AAB4144E3B7}" type="presParOf" srcId="{3BDB104E-B995-4314-9D76-5D0F93E69506}" destId="{81731AF2-E07F-4752-A95F-C8B72B4AE941}" srcOrd="2" destOrd="0" presId="urn:microsoft.com/office/officeart/2011/layout/TabList"/>
    <dgm:cxn modelId="{AE1493E2-CD68-45C7-99FA-EA2397C08C67}" type="presParOf" srcId="{B7FDB7F4-2F3E-4CFA-A6C5-2076E1019E40}" destId="{40D69D2E-5C45-4AEC-BF71-325AFE542F9B}"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31AF2-E07F-4752-A95F-C8B72B4AE941}">
      <dsp:nvSpPr>
        <dsp:cNvPr id="0" name=""/>
        <dsp:cNvSpPr/>
      </dsp:nvSpPr>
      <dsp:spPr>
        <a:xfrm>
          <a:off x="0" y="4236356"/>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2221D-F2A6-445A-BA41-9D807CF07B23}">
      <dsp:nvSpPr>
        <dsp:cNvPr id="0" name=""/>
        <dsp:cNvSpPr/>
      </dsp:nvSpPr>
      <dsp:spPr>
        <a:xfrm>
          <a:off x="0" y="2416774"/>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DA0161-6567-4B60-9A01-F8AC43BFD32F}">
      <dsp:nvSpPr>
        <dsp:cNvPr id="0" name=""/>
        <dsp:cNvSpPr/>
      </dsp:nvSpPr>
      <dsp:spPr>
        <a:xfrm>
          <a:off x="0" y="597191"/>
          <a:ext cx="10592759"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AFBADE-EA5A-49C3-AB4E-2B83DE113BB1}">
      <dsp:nvSpPr>
        <dsp:cNvPr id="0" name=""/>
        <dsp:cNvSpPr/>
      </dsp:nvSpPr>
      <dsp:spPr>
        <a:xfrm>
          <a:off x="2754117" y="665"/>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endParaRPr lang="en-IN" sz="3200" kern="1200" dirty="0"/>
        </a:p>
      </dsp:txBody>
      <dsp:txXfrm>
        <a:off x="2754117" y="665"/>
        <a:ext cx="7838641" cy="596525"/>
      </dsp:txXfrm>
    </dsp:sp>
    <dsp:sp modelId="{B76C3CB4-4019-489E-853B-9BE7B95ADDCA}">
      <dsp:nvSpPr>
        <dsp:cNvPr id="0" name=""/>
        <dsp:cNvSpPr/>
      </dsp:nvSpPr>
      <dsp:spPr>
        <a:xfrm>
          <a:off x="0" y="665"/>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Front End</a:t>
          </a:r>
        </a:p>
      </dsp:txBody>
      <dsp:txXfrm>
        <a:off x="29125" y="29790"/>
        <a:ext cx="2695867" cy="567400"/>
      </dsp:txXfrm>
    </dsp:sp>
    <dsp:sp modelId="{B98C1529-40E2-4DBF-AB3B-82AC539C1B20}">
      <dsp:nvSpPr>
        <dsp:cNvPr id="0" name=""/>
        <dsp:cNvSpPr/>
      </dsp:nvSpPr>
      <dsp:spPr>
        <a:xfrm>
          <a:off x="0" y="597191"/>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HTML</a:t>
          </a:r>
        </a:p>
        <a:p>
          <a:pPr marL="228600" lvl="1" indent="-228600" algn="l" defTabSz="1066800">
            <a:lnSpc>
              <a:spcPct val="90000"/>
            </a:lnSpc>
            <a:spcBef>
              <a:spcPct val="0"/>
            </a:spcBef>
            <a:spcAft>
              <a:spcPct val="15000"/>
            </a:spcAft>
            <a:buChar char="•"/>
          </a:pPr>
          <a:r>
            <a:rPr lang="en-IN" sz="2400" kern="1200" dirty="0"/>
            <a:t>CSS</a:t>
          </a:r>
        </a:p>
        <a:p>
          <a:pPr marL="228600" lvl="1" indent="-228600" algn="l" defTabSz="1066800">
            <a:lnSpc>
              <a:spcPct val="90000"/>
            </a:lnSpc>
            <a:spcBef>
              <a:spcPct val="0"/>
            </a:spcBef>
            <a:spcAft>
              <a:spcPct val="15000"/>
            </a:spcAft>
            <a:buChar char="•"/>
          </a:pPr>
          <a:r>
            <a:rPr lang="en-IN" sz="2400" kern="1200" dirty="0"/>
            <a:t>JavaScript, </a:t>
          </a:r>
          <a:r>
            <a:rPr lang="en-IN" sz="2400" kern="1200" dirty="0" err="1"/>
            <a:t>JQuery</a:t>
          </a:r>
          <a:endParaRPr lang="en-IN" sz="2400" kern="1200" dirty="0"/>
        </a:p>
      </dsp:txBody>
      <dsp:txXfrm>
        <a:off x="0" y="597191"/>
        <a:ext cx="10592759" cy="1193230"/>
      </dsp:txXfrm>
    </dsp:sp>
    <dsp:sp modelId="{2D729A6B-82CE-4CE4-8326-7749C44B6F5E}">
      <dsp:nvSpPr>
        <dsp:cNvPr id="0" name=""/>
        <dsp:cNvSpPr/>
      </dsp:nvSpPr>
      <dsp:spPr>
        <a:xfrm>
          <a:off x="2754117" y="1820248"/>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IN" sz="3200" kern="1200" dirty="0"/>
            <a:t> </a:t>
          </a:r>
        </a:p>
      </dsp:txBody>
      <dsp:txXfrm>
        <a:off x="2754117" y="1820248"/>
        <a:ext cx="7838641" cy="596525"/>
      </dsp:txXfrm>
    </dsp:sp>
    <dsp:sp modelId="{0B0EAB82-7FD6-4564-B4B9-04D50621E35B}">
      <dsp:nvSpPr>
        <dsp:cNvPr id="0" name=""/>
        <dsp:cNvSpPr/>
      </dsp:nvSpPr>
      <dsp:spPr>
        <a:xfrm>
          <a:off x="0" y="1820248"/>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Back End</a:t>
          </a:r>
        </a:p>
      </dsp:txBody>
      <dsp:txXfrm>
        <a:off x="29125" y="1849373"/>
        <a:ext cx="2695867" cy="567400"/>
      </dsp:txXfrm>
    </dsp:sp>
    <dsp:sp modelId="{A8F174F7-21B3-4A16-B4F3-227E60B00204}">
      <dsp:nvSpPr>
        <dsp:cNvPr id="0" name=""/>
        <dsp:cNvSpPr/>
      </dsp:nvSpPr>
      <dsp:spPr>
        <a:xfrm>
          <a:off x="0" y="2416774"/>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PHP</a:t>
          </a:r>
        </a:p>
        <a:p>
          <a:pPr marL="228600" lvl="1" indent="-228600" algn="l" defTabSz="1066800">
            <a:lnSpc>
              <a:spcPct val="90000"/>
            </a:lnSpc>
            <a:spcBef>
              <a:spcPct val="0"/>
            </a:spcBef>
            <a:spcAft>
              <a:spcPct val="15000"/>
            </a:spcAft>
            <a:buChar char="•"/>
          </a:pPr>
          <a:r>
            <a:rPr lang="en-IN" sz="2400" kern="1200" dirty="0"/>
            <a:t>Code Igniter</a:t>
          </a:r>
        </a:p>
        <a:p>
          <a:pPr marL="228600" lvl="1" indent="-228600" algn="l" defTabSz="1066800">
            <a:lnSpc>
              <a:spcPct val="90000"/>
            </a:lnSpc>
            <a:spcBef>
              <a:spcPct val="0"/>
            </a:spcBef>
            <a:spcAft>
              <a:spcPct val="15000"/>
            </a:spcAft>
            <a:buChar char="•"/>
          </a:pPr>
          <a:r>
            <a:rPr lang="en-IN" sz="2400" kern="1200" dirty="0"/>
            <a:t>AJAX</a:t>
          </a:r>
        </a:p>
      </dsp:txBody>
      <dsp:txXfrm>
        <a:off x="0" y="2416774"/>
        <a:ext cx="10592759" cy="1193230"/>
      </dsp:txXfrm>
    </dsp:sp>
    <dsp:sp modelId="{AE16EC6C-82C7-424E-8972-20C88F4F988B}">
      <dsp:nvSpPr>
        <dsp:cNvPr id="0" name=""/>
        <dsp:cNvSpPr/>
      </dsp:nvSpPr>
      <dsp:spPr>
        <a:xfrm>
          <a:off x="2754117" y="3639830"/>
          <a:ext cx="7838641" cy="596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IN" sz="3200" kern="1200" dirty="0"/>
            <a:t> </a:t>
          </a:r>
        </a:p>
      </dsp:txBody>
      <dsp:txXfrm>
        <a:off x="2754117" y="3639830"/>
        <a:ext cx="7838641" cy="596525"/>
      </dsp:txXfrm>
    </dsp:sp>
    <dsp:sp modelId="{8A75015E-5532-411E-88D1-0289105C3681}">
      <dsp:nvSpPr>
        <dsp:cNvPr id="0" name=""/>
        <dsp:cNvSpPr/>
      </dsp:nvSpPr>
      <dsp:spPr>
        <a:xfrm>
          <a:off x="0" y="3639830"/>
          <a:ext cx="2754117" cy="596525"/>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Database</a:t>
          </a:r>
        </a:p>
      </dsp:txBody>
      <dsp:txXfrm>
        <a:off x="29125" y="3668955"/>
        <a:ext cx="2695867" cy="567400"/>
      </dsp:txXfrm>
    </dsp:sp>
    <dsp:sp modelId="{40D69D2E-5C45-4AEC-BF71-325AFE542F9B}">
      <dsp:nvSpPr>
        <dsp:cNvPr id="0" name=""/>
        <dsp:cNvSpPr/>
      </dsp:nvSpPr>
      <dsp:spPr>
        <a:xfrm>
          <a:off x="0" y="4236356"/>
          <a:ext cx="10592759" cy="1193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t" anchorCtr="0">
          <a:noAutofit/>
        </a:bodyPr>
        <a:lstStyle/>
        <a:p>
          <a:pPr marL="228600" lvl="1" indent="-228600" algn="l" defTabSz="1066800">
            <a:lnSpc>
              <a:spcPct val="90000"/>
            </a:lnSpc>
            <a:spcBef>
              <a:spcPct val="0"/>
            </a:spcBef>
            <a:spcAft>
              <a:spcPct val="15000"/>
            </a:spcAft>
            <a:buChar char="•"/>
          </a:pPr>
          <a:r>
            <a:rPr lang="en-IN" sz="2400" kern="1200" dirty="0"/>
            <a:t>MySQL</a:t>
          </a:r>
        </a:p>
      </dsp:txBody>
      <dsp:txXfrm>
        <a:off x="0" y="4236356"/>
        <a:ext cx="10592759" cy="119323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12675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544537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107919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3277844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88B8DD-83DF-4BBE-AF0E-0B3690546787}" type="datetimeFigureOut">
              <a:rPr lang="en-IN" smtClean="0"/>
              <a:t>17-01-2020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F17761-1751-4674-881E-2EA81C75C9C5}" type="slidenum">
              <a:rPr lang="en-IN" smtClean="0"/>
              <a:t>‹#›</a:t>
            </a:fld>
            <a:endParaRPr lang="en-IN"/>
          </a:p>
        </p:txBody>
      </p:sp>
    </p:spTree>
    <p:extLst>
      <p:ext uri="{BB962C8B-B14F-4D97-AF65-F5344CB8AC3E}">
        <p14:creationId xmlns:p14="http://schemas.microsoft.com/office/powerpoint/2010/main" val="377657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17161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8B8DD-83DF-4BBE-AF0E-0B3690546787}" type="datetimeFigureOut">
              <a:rPr lang="en-IN" smtClean="0"/>
              <a:t>17-01-2020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97004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8B8DD-83DF-4BBE-AF0E-0B3690546787}" type="datetimeFigureOut">
              <a:rPr lang="en-IN" smtClean="0"/>
              <a:t>17-01-2020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753696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8B8DD-83DF-4BBE-AF0E-0B3690546787}" type="datetimeFigureOut">
              <a:rPr lang="en-IN" smtClean="0"/>
              <a:t>17-01-2020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90336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404665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88B8DD-83DF-4BBE-AF0E-0B3690546787}" type="datetimeFigureOut">
              <a:rPr lang="en-IN" smtClean="0"/>
              <a:t>17-01-2020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F17761-1751-4674-881E-2EA81C75C9C5}" type="slidenum">
              <a:rPr lang="en-IN" smtClean="0"/>
              <a:t>‹#›</a:t>
            </a:fld>
            <a:endParaRPr lang="en-IN"/>
          </a:p>
        </p:txBody>
      </p:sp>
    </p:spTree>
    <p:extLst>
      <p:ext uri="{BB962C8B-B14F-4D97-AF65-F5344CB8AC3E}">
        <p14:creationId xmlns:p14="http://schemas.microsoft.com/office/powerpoint/2010/main" val="27172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88B8DD-83DF-4BBE-AF0E-0B3690546787}" type="datetimeFigureOut">
              <a:rPr lang="en-IN" smtClean="0"/>
              <a:t>17-01-2020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F17761-1751-4674-881E-2EA81C75C9C5}" type="slidenum">
              <a:rPr lang="en-IN" smtClean="0"/>
              <a:t>‹#›</a:t>
            </a:fld>
            <a:endParaRPr lang="en-IN"/>
          </a:p>
        </p:txBody>
      </p:sp>
    </p:spTree>
    <p:extLst>
      <p:ext uri="{BB962C8B-B14F-4D97-AF65-F5344CB8AC3E}">
        <p14:creationId xmlns:p14="http://schemas.microsoft.com/office/powerpoint/2010/main" val="277072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87EFD5-B41C-4665-AE9D-3FC679AF0D4F}"/>
              </a:ext>
            </a:extLst>
          </p:cNvPr>
          <p:cNvSpPr/>
          <p:nvPr/>
        </p:nvSpPr>
        <p:spPr>
          <a:xfrm>
            <a:off x="1075083" y="436965"/>
            <a:ext cx="10090223" cy="646331"/>
          </a:xfrm>
          <a:prstGeom prst="rect">
            <a:avLst/>
          </a:prstGeom>
        </p:spPr>
        <p:txBody>
          <a:bodyPr wrap="square">
            <a:spAutoFit/>
          </a:bodyPr>
          <a:lstStyle/>
          <a:p>
            <a:r>
              <a:rPr lang="en-US" sz="3600" u="sng" dirty="0"/>
              <a:t>INTERNAL HACKATHON @ IET DAVV INDORE</a:t>
            </a:r>
          </a:p>
        </p:txBody>
      </p:sp>
      <p:sp>
        <p:nvSpPr>
          <p:cNvPr id="5" name="Rectangle 4">
            <a:extLst>
              <a:ext uri="{FF2B5EF4-FFF2-40B4-BE49-F238E27FC236}">
                <a16:creationId xmlns:a16="http://schemas.microsoft.com/office/drawing/2014/main" id="{ADC52A8D-E31A-4160-9673-D64A1D864267}"/>
              </a:ext>
            </a:extLst>
          </p:cNvPr>
          <p:cNvSpPr/>
          <p:nvPr/>
        </p:nvSpPr>
        <p:spPr>
          <a:xfrm>
            <a:off x="1010651" y="1631557"/>
            <a:ext cx="10090223" cy="2554545"/>
          </a:xfrm>
          <a:prstGeom prst="rect">
            <a:avLst/>
          </a:prstGeom>
        </p:spPr>
        <p:txBody>
          <a:bodyPr wrap="square">
            <a:spAutoFit/>
          </a:bodyPr>
          <a:lstStyle/>
          <a:p>
            <a:r>
              <a:rPr lang="en-US" sz="3200" b="1" dirty="0"/>
              <a:t>Ministry/ Organization name :</a:t>
            </a:r>
            <a:r>
              <a:rPr lang="en-US" sz="3200" dirty="0"/>
              <a:t> Govt. of Goa</a:t>
            </a:r>
            <a:br>
              <a:rPr lang="en-US" sz="3200" dirty="0"/>
            </a:br>
            <a:r>
              <a:rPr lang="en-US" sz="3200" b="1" dirty="0"/>
              <a:t>Problem Statement Number/ID :</a:t>
            </a:r>
            <a:r>
              <a:rPr lang="en-US" sz="3200" dirty="0"/>
              <a:t> DR111</a:t>
            </a:r>
            <a:br>
              <a:rPr lang="en-US" sz="3200" dirty="0"/>
            </a:br>
            <a:r>
              <a:rPr lang="en-US" sz="3200" b="1" dirty="0"/>
              <a:t>Domain Bucket :</a:t>
            </a:r>
            <a:r>
              <a:rPr lang="en-US" sz="3200" dirty="0"/>
              <a:t> Software – Web App Development</a:t>
            </a:r>
            <a:br>
              <a:rPr lang="en-US" sz="3200" dirty="0"/>
            </a:br>
            <a:r>
              <a:rPr lang="en-US" sz="3200" b="1" dirty="0"/>
              <a:t>Team Name :</a:t>
            </a:r>
            <a:r>
              <a:rPr lang="en-US" sz="3200" dirty="0"/>
              <a:t> Keycoder2.0</a:t>
            </a:r>
            <a:br>
              <a:rPr lang="en-US" sz="3200" dirty="0"/>
            </a:br>
            <a:r>
              <a:rPr lang="en-US" sz="3200" b="1" dirty="0"/>
              <a:t>Team Leader Name :</a:t>
            </a:r>
            <a:r>
              <a:rPr lang="en-US" sz="3200" dirty="0"/>
              <a:t> </a:t>
            </a:r>
            <a:r>
              <a:rPr lang="en-US" sz="3200" dirty="0" err="1"/>
              <a:t>Sumit</a:t>
            </a:r>
            <a:r>
              <a:rPr lang="en-US" sz="3200" dirty="0"/>
              <a:t> Kr Singh</a:t>
            </a:r>
            <a:endParaRPr lang="en-IN" sz="3200" dirty="0"/>
          </a:p>
        </p:txBody>
      </p:sp>
      <p:sp>
        <p:nvSpPr>
          <p:cNvPr id="6" name="Rectangle 5">
            <a:extLst>
              <a:ext uri="{FF2B5EF4-FFF2-40B4-BE49-F238E27FC236}">
                <a16:creationId xmlns:a16="http://schemas.microsoft.com/office/drawing/2014/main" id="{07D6F7B6-70B0-429B-8E4B-4616943F3F84}"/>
              </a:ext>
            </a:extLst>
          </p:cNvPr>
          <p:cNvSpPr/>
          <p:nvPr/>
        </p:nvSpPr>
        <p:spPr>
          <a:xfrm>
            <a:off x="1010651" y="4734363"/>
            <a:ext cx="6096000" cy="830997"/>
          </a:xfrm>
          <a:prstGeom prst="rect">
            <a:avLst/>
          </a:prstGeom>
        </p:spPr>
        <p:txBody>
          <a:bodyPr>
            <a:spAutoFit/>
          </a:bodyPr>
          <a:lstStyle/>
          <a:p>
            <a:r>
              <a:rPr lang="en-US" sz="2400" u="sng" dirty="0"/>
              <a:t> PS and Team Details</a:t>
            </a:r>
            <a:br>
              <a:rPr lang="en-US" sz="2400" u="sng" dirty="0"/>
            </a:br>
            <a:endParaRPr lang="en-US" sz="2400" u="sng" dirty="0"/>
          </a:p>
        </p:txBody>
      </p:sp>
      <p:pic>
        <p:nvPicPr>
          <p:cNvPr id="8" name="Picture 7" descr="A close up of a sign&#10;&#10;Description automatically generated">
            <a:extLst>
              <a:ext uri="{FF2B5EF4-FFF2-40B4-BE49-F238E27FC236}">
                <a16:creationId xmlns:a16="http://schemas.microsoft.com/office/drawing/2014/main" id="{58103C33-0083-45F0-ACD9-41DAB7070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663" y="4517413"/>
            <a:ext cx="4470935" cy="2027144"/>
          </a:xfrm>
          <a:prstGeom prst="rect">
            <a:avLst/>
          </a:prstGeom>
        </p:spPr>
      </p:pic>
    </p:spTree>
    <p:extLst>
      <p:ext uri="{BB962C8B-B14F-4D97-AF65-F5344CB8AC3E}">
        <p14:creationId xmlns:p14="http://schemas.microsoft.com/office/powerpoint/2010/main" val="326957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124967"/>
            <a:ext cx="10058400" cy="1609344"/>
          </a:xfrm>
        </p:spPr>
        <p:txBody>
          <a:bodyPr/>
          <a:lstStyle/>
          <a:p>
            <a:r>
              <a:rPr lang="en-US" dirty="0"/>
              <a:t>Problem Statement Description</a:t>
            </a:r>
            <a:endParaRPr lang="en-IN" b="1" dirty="0"/>
          </a:p>
        </p:txBody>
      </p:sp>
      <p:sp>
        <p:nvSpPr>
          <p:cNvPr id="3" name="Content Placeholder 2">
            <a:extLst>
              <a:ext uri="{FF2B5EF4-FFF2-40B4-BE49-F238E27FC236}">
                <a16:creationId xmlns:a16="http://schemas.microsoft.com/office/drawing/2014/main" id="{47B6ABDC-2D33-4C8E-A28F-60B54092914F}"/>
              </a:ext>
            </a:extLst>
          </p:cNvPr>
          <p:cNvSpPr>
            <a:spLocks noGrp="1"/>
          </p:cNvSpPr>
          <p:nvPr>
            <p:ph idx="1"/>
          </p:nvPr>
        </p:nvSpPr>
        <p:spPr>
          <a:xfrm>
            <a:off x="636713" y="1187119"/>
            <a:ext cx="10689013" cy="5454313"/>
          </a:xfrm>
        </p:spPr>
        <p:txBody>
          <a:bodyPr>
            <a:normAutofit lnSpcReduction="10000"/>
          </a:bodyPr>
          <a:lstStyle/>
          <a:p>
            <a:r>
              <a:rPr lang="en-IN" dirty="0"/>
              <a:t>The Directorate of Higher Education has 7 Government Colleges and 26 aided colleges under it. Altogether, more than 10000 students that pass out from them every year either choose to opt for further studies, work or have their own </a:t>
            </a:r>
            <a:r>
              <a:rPr lang="en-IN" dirty="0" err="1"/>
              <a:t>startups</a:t>
            </a:r>
            <a:r>
              <a:rPr lang="en-IN" dirty="0"/>
              <a:t>. Currently, there is no mechanism for the colleges and the Directorate to keep a track of the students passing out. Hence, the problem is to develop a web based application for colleges and the Directorate to keep a track of the Alumni. The said application should have the following features:-</a:t>
            </a:r>
          </a:p>
          <a:p>
            <a:r>
              <a:rPr lang="en-IN" dirty="0"/>
              <a:t>(a)allow the Alumni members to register themselves</a:t>
            </a:r>
          </a:p>
          <a:p>
            <a:r>
              <a:rPr lang="en-IN" dirty="0"/>
              <a:t>(b)allow colleges to verify and authenticate their registered alumni </a:t>
            </a:r>
          </a:p>
          <a:p>
            <a:r>
              <a:rPr lang="en-IN" dirty="0"/>
              <a:t>(c)provision for alumni members to update their details </a:t>
            </a:r>
          </a:p>
          <a:p>
            <a:r>
              <a:rPr lang="en-IN" dirty="0"/>
              <a:t>(d)allow the colleges to search details based on criteria such as year, subject, etc. </a:t>
            </a:r>
          </a:p>
          <a:p>
            <a:r>
              <a:rPr lang="en-IN" dirty="0"/>
              <a:t>(e) allow the Directorate to search details based on criteria such as colleges, year, subject, etc. </a:t>
            </a:r>
          </a:p>
          <a:p>
            <a:r>
              <a:rPr lang="en-IN" dirty="0"/>
              <a:t>(f)send messages and emails to alumni members </a:t>
            </a:r>
          </a:p>
          <a:p>
            <a:r>
              <a:rPr lang="en-IN" dirty="0"/>
              <a:t>(g)group chats, create events, publish notices on the portal </a:t>
            </a:r>
          </a:p>
          <a:p>
            <a:r>
              <a:rPr lang="en-IN" dirty="0"/>
              <a:t>(h)Security features with login for every user.</a:t>
            </a:r>
          </a:p>
          <a:p>
            <a:endParaRPr lang="en-IN" dirty="0"/>
          </a:p>
        </p:txBody>
      </p:sp>
    </p:spTree>
    <p:extLst>
      <p:ext uri="{BB962C8B-B14F-4D97-AF65-F5344CB8AC3E}">
        <p14:creationId xmlns:p14="http://schemas.microsoft.com/office/powerpoint/2010/main" val="56192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163789"/>
            <a:ext cx="10058400" cy="1609344"/>
          </a:xfrm>
        </p:spPr>
        <p:txBody>
          <a:bodyPr/>
          <a:lstStyle/>
          <a:p>
            <a:r>
              <a:rPr lang="en-US" dirty="0"/>
              <a:t>Idea / Approach details</a:t>
            </a:r>
            <a:endParaRPr lang="en-IN" b="1" dirty="0"/>
          </a:p>
        </p:txBody>
      </p:sp>
      <p:sp>
        <p:nvSpPr>
          <p:cNvPr id="5" name="Content Placeholder 4">
            <a:extLst>
              <a:ext uri="{FF2B5EF4-FFF2-40B4-BE49-F238E27FC236}">
                <a16:creationId xmlns:a16="http://schemas.microsoft.com/office/drawing/2014/main" id="{D2D36F68-AB64-482F-B9D8-9C34492EAA98}"/>
              </a:ext>
            </a:extLst>
          </p:cNvPr>
          <p:cNvSpPr>
            <a:spLocks noGrp="1"/>
          </p:cNvSpPr>
          <p:nvPr>
            <p:ph idx="1"/>
          </p:nvPr>
        </p:nvSpPr>
        <p:spPr>
          <a:xfrm>
            <a:off x="604630" y="1442301"/>
            <a:ext cx="10523618" cy="4990581"/>
          </a:xfrm>
        </p:spPr>
        <p:txBody>
          <a:bodyPr>
            <a:normAutofit lnSpcReduction="10000"/>
          </a:bodyPr>
          <a:lstStyle/>
          <a:p>
            <a:pPr marL="0" lvl="0" indent="0" defTabSz="457200">
              <a:lnSpc>
                <a:spcPct val="100000"/>
              </a:lnSpc>
              <a:spcBef>
                <a:spcPts val="0"/>
              </a:spcBef>
              <a:buClrTx/>
              <a:buSzTx/>
              <a:buNone/>
              <a:defRPr/>
            </a:pPr>
            <a:r>
              <a:rPr lang="en-US" sz="1800" dirty="0">
                <a:solidFill>
                  <a:prstClr val="black"/>
                </a:solidFill>
              </a:rPr>
              <a:t>A social network platform dedicated to alumni of the colleges under The Directorate of Higher Education, Government of Goa.</a:t>
            </a:r>
          </a:p>
          <a:p>
            <a:pPr marL="0" lvl="0" indent="0" defTabSz="457200">
              <a:lnSpc>
                <a:spcPct val="100000"/>
              </a:lnSpc>
              <a:spcBef>
                <a:spcPts val="0"/>
              </a:spcBef>
              <a:buClrTx/>
              <a:buSzTx/>
              <a:buNone/>
              <a:defRPr/>
            </a:pPr>
            <a:r>
              <a:rPr lang="en-US" sz="1800" dirty="0">
                <a:solidFill>
                  <a:prstClr val="black"/>
                </a:solidFill>
              </a:rPr>
              <a:t>A web-based app which will use the extensible database to keep track of the alumni, their current positions and providing an interactive user-experience with all the required functionalities : </a:t>
            </a:r>
          </a:p>
          <a:p>
            <a:r>
              <a:rPr lang="en-IN" sz="1800" dirty="0"/>
              <a:t>(a)allow the Alumni members to register themselves</a:t>
            </a:r>
          </a:p>
          <a:p>
            <a:r>
              <a:rPr lang="en-IN" sz="1800" dirty="0"/>
              <a:t>(b)allow colleges to verify and authenticate their registered alumni </a:t>
            </a:r>
          </a:p>
          <a:p>
            <a:r>
              <a:rPr lang="en-IN" sz="1800" dirty="0"/>
              <a:t>(c)provision for alumni members to update their details </a:t>
            </a:r>
          </a:p>
          <a:p>
            <a:r>
              <a:rPr lang="en-IN" sz="1800" dirty="0"/>
              <a:t>(d)allow the colleges to search details based on criteria such as year, subject, etc. </a:t>
            </a:r>
          </a:p>
          <a:p>
            <a:r>
              <a:rPr lang="en-IN" sz="1800" dirty="0"/>
              <a:t>(e) allow the Directorate to search details based on criteria such as colleges, year, subject, etc. </a:t>
            </a:r>
          </a:p>
          <a:p>
            <a:r>
              <a:rPr lang="en-IN" sz="1800" dirty="0"/>
              <a:t>(f)send messages and emails to alumni members </a:t>
            </a:r>
          </a:p>
          <a:p>
            <a:r>
              <a:rPr lang="en-IN" sz="1800" dirty="0"/>
              <a:t>(g)group chats, create events, publish notices on the portal </a:t>
            </a:r>
          </a:p>
          <a:p>
            <a:r>
              <a:rPr lang="en-IN" sz="1800" dirty="0"/>
              <a:t>(h)Security features with login for every user.</a:t>
            </a:r>
          </a:p>
          <a:p>
            <a:pPr marL="0" lvl="0" indent="0" defTabSz="457200">
              <a:lnSpc>
                <a:spcPct val="100000"/>
              </a:lnSpc>
              <a:spcBef>
                <a:spcPts val="0"/>
              </a:spcBef>
              <a:buClrTx/>
              <a:buSzTx/>
              <a:buNone/>
              <a:defRPr/>
            </a:pPr>
            <a:endParaRPr lang="en-US" sz="1800" dirty="0">
              <a:solidFill>
                <a:prstClr val="black"/>
              </a:solidFill>
            </a:endParaRPr>
          </a:p>
          <a:p>
            <a:pPr marL="0" lvl="0" indent="0" defTabSz="457200">
              <a:lnSpc>
                <a:spcPct val="100000"/>
              </a:lnSpc>
              <a:spcBef>
                <a:spcPts val="0"/>
              </a:spcBef>
              <a:buClrTx/>
              <a:buSzTx/>
              <a:buNone/>
              <a:defRPr/>
            </a:pPr>
            <a:r>
              <a:rPr lang="en-US" sz="1800" dirty="0">
                <a:solidFill>
                  <a:prstClr val="black"/>
                </a:solidFill>
              </a:rPr>
              <a:t>All students i.e. passed out and currently studying and the colleges will be able to connect with each other and help each other in increasing the status of college.</a:t>
            </a:r>
          </a:p>
        </p:txBody>
      </p:sp>
    </p:spTree>
    <p:extLst>
      <p:ext uri="{BB962C8B-B14F-4D97-AF65-F5344CB8AC3E}">
        <p14:creationId xmlns:p14="http://schemas.microsoft.com/office/powerpoint/2010/main" val="162698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617B-42D7-476B-BA5D-B4D83B88600E}"/>
              </a:ext>
            </a:extLst>
          </p:cNvPr>
          <p:cNvSpPr>
            <a:spLocks noGrp="1"/>
          </p:cNvSpPr>
          <p:nvPr>
            <p:ph type="title"/>
          </p:nvPr>
        </p:nvSpPr>
        <p:spPr>
          <a:xfrm>
            <a:off x="604630" y="163789"/>
            <a:ext cx="10058400" cy="1609344"/>
          </a:xfrm>
        </p:spPr>
        <p:txBody>
          <a:bodyPr/>
          <a:lstStyle/>
          <a:p>
            <a:r>
              <a:rPr lang="en-US" dirty="0"/>
              <a:t>Technology Selection</a:t>
            </a:r>
            <a:endParaRPr lang="en-IN" b="1" dirty="0"/>
          </a:p>
        </p:txBody>
      </p:sp>
      <p:graphicFrame>
        <p:nvGraphicFramePr>
          <p:cNvPr id="3" name="Content Placeholder 2">
            <a:extLst>
              <a:ext uri="{FF2B5EF4-FFF2-40B4-BE49-F238E27FC236}">
                <a16:creationId xmlns:a16="http://schemas.microsoft.com/office/drawing/2014/main" id="{C47810F3-0207-46C6-B45D-155BAED5B9C2}"/>
              </a:ext>
            </a:extLst>
          </p:cNvPr>
          <p:cNvGraphicFramePr>
            <a:graphicFrameLocks noGrp="1"/>
          </p:cNvGraphicFramePr>
          <p:nvPr>
            <p:ph idx="1"/>
            <p:extLst>
              <p:ext uri="{D42A27DB-BD31-4B8C-83A1-F6EECF244321}">
                <p14:modId xmlns:p14="http://schemas.microsoft.com/office/powerpoint/2010/main" val="3749824891"/>
              </p:ext>
            </p:extLst>
          </p:nvPr>
        </p:nvGraphicFramePr>
        <p:xfrm>
          <a:off x="604630" y="1558066"/>
          <a:ext cx="10592759" cy="5430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455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EFFA-4F3E-444D-84B1-C7F7C9EC4B92}"/>
              </a:ext>
            </a:extLst>
          </p:cNvPr>
          <p:cNvSpPr>
            <a:spLocks noGrp="1"/>
          </p:cNvSpPr>
          <p:nvPr>
            <p:ph type="title"/>
          </p:nvPr>
        </p:nvSpPr>
        <p:spPr>
          <a:xfrm>
            <a:off x="176463" y="-60796"/>
            <a:ext cx="11710737" cy="1376249"/>
          </a:xfrm>
        </p:spPr>
        <p:txBody>
          <a:bodyPr/>
          <a:lstStyle/>
          <a:p>
            <a:r>
              <a:rPr lang="en-US" dirty="0"/>
              <a:t>Preliminary Analysis and Design (</a:t>
            </a:r>
            <a:r>
              <a:rPr lang="en-US" u="sng" dirty="0"/>
              <a:t>Use-cases</a:t>
            </a:r>
            <a:r>
              <a:rPr lang="en-US" dirty="0"/>
              <a:t>)</a:t>
            </a:r>
            <a:endParaRPr lang="en-IN" dirty="0"/>
          </a:p>
        </p:txBody>
      </p:sp>
      <p:pic>
        <p:nvPicPr>
          <p:cNvPr id="5" name="Content Placeholder 4" descr="A picture containing text, map&#10;&#10;Description automatically generated">
            <a:extLst>
              <a:ext uri="{FF2B5EF4-FFF2-40B4-BE49-F238E27FC236}">
                <a16:creationId xmlns:a16="http://schemas.microsoft.com/office/drawing/2014/main" id="{4960946E-94CB-487F-9EDD-E10E88067D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263" y="962527"/>
            <a:ext cx="10651958" cy="5743074"/>
          </a:xfrm>
        </p:spPr>
      </p:pic>
    </p:spTree>
    <p:extLst>
      <p:ext uri="{BB962C8B-B14F-4D97-AF65-F5344CB8AC3E}">
        <p14:creationId xmlns:p14="http://schemas.microsoft.com/office/powerpoint/2010/main" val="80779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EFFA-4F3E-444D-84B1-C7F7C9EC4B92}"/>
              </a:ext>
            </a:extLst>
          </p:cNvPr>
          <p:cNvSpPr>
            <a:spLocks noGrp="1"/>
          </p:cNvSpPr>
          <p:nvPr>
            <p:ph type="title"/>
          </p:nvPr>
        </p:nvSpPr>
        <p:spPr>
          <a:xfrm>
            <a:off x="176463" y="-60796"/>
            <a:ext cx="11710737" cy="1376249"/>
          </a:xfrm>
        </p:spPr>
        <p:txBody>
          <a:bodyPr>
            <a:normAutofit fontScale="90000"/>
          </a:bodyPr>
          <a:lstStyle/>
          <a:p>
            <a:r>
              <a:rPr lang="en-US" dirty="0"/>
              <a:t>Preliminary Analysis and Design (</a:t>
            </a:r>
            <a:r>
              <a:rPr lang="en-US" u="sng" dirty="0"/>
              <a:t>Dependencies</a:t>
            </a:r>
            <a:r>
              <a:rPr lang="en-US" dirty="0"/>
              <a:t>)</a:t>
            </a:r>
            <a:endParaRPr lang="en-IN" dirty="0"/>
          </a:p>
        </p:txBody>
      </p:sp>
      <p:sp>
        <p:nvSpPr>
          <p:cNvPr id="7" name="Content Placeholder 6">
            <a:extLst>
              <a:ext uri="{FF2B5EF4-FFF2-40B4-BE49-F238E27FC236}">
                <a16:creationId xmlns:a16="http://schemas.microsoft.com/office/drawing/2014/main" id="{50D62D4B-76A1-4188-8D27-1E0C381AF5A9}"/>
              </a:ext>
            </a:extLst>
          </p:cNvPr>
          <p:cNvSpPr>
            <a:spLocks noGrp="1"/>
          </p:cNvSpPr>
          <p:nvPr>
            <p:ph idx="1"/>
          </p:nvPr>
        </p:nvSpPr>
        <p:spPr>
          <a:xfrm>
            <a:off x="304800" y="1315453"/>
            <a:ext cx="10823448" cy="4856747"/>
          </a:xfrm>
        </p:spPr>
        <p:txBody>
          <a:bodyPr>
            <a:normAutofit/>
          </a:bodyPr>
          <a:lstStyle/>
          <a:p>
            <a:r>
              <a:rPr lang="en-IN" sz="2800" b="1" u="sng" dirty="0"/>
              <a:t>External APIs </a:t>
            </a:r>
            <a:r>
              <a:rPr lang="en-IN" sz="2800" dirty="0"/>
              <a:t>of </a:t>
            </a:r>
            <a:r>
              <a:rPr lang="en-IN" sz="2800" b="1" i="1" dirty="0"/>
              <a:t>LinkedIn</a:t>
            </a:r>
            <a:r>
              <a:rPr lang="en-IN" sz="2800" b="1" dirty="0"/>
              <a:t>, </a:t>
            </a:r>
            <a:r>
              <a:rPr lang="en-IN" sz="2800" b="1" i="1" dirty="0"/>
              <a:t>Google</a:t>
            </a:r>
            <a:r>
              <a:rPr lang="en-IN" sz="2800" b="1" dirty="0"/>
              <a:t> </a:t>
            </a:r>
            <a:r>
              <a:rPr lang="en-IN" sz="2800" dirty="0"/>
              <a:t>and</a:t>
            </a:r>
            <a:r>
              <a:rPr lang="en-IN" sz="2800" b="1" dirty="0"/>
              <a:t> </a:t>
            </a:r>
            <a:r>
              <a:rPr lang="en-IN" sz="2800" b="1" i="1" dirty="0"/>
              <a:t>Facebook</a:t>
            </a:r>
            <a:r>
              <a:rPr lang="en-IN" sz="2800" dirty="0"/>
              <a:t> for Sign In.</a:t>
            </a:r>
          </a:p>
          <a:p>
            <a:r>
              <a:rPr lang="en-IN" sz="2800" b="1" u="sng" dirty="0"/>
              <a:t>Student Data </a:t>
            </a:r>
            <a:r>
              <a:rPr lang="en-IN" sz="2800" dirty="0"/>
              <a:t>of </a:t>
            </a:r>
            <a:r>
              <a:rPr lang="en-IN" sz="2800" b="1" i="1" dirty="0"/>
              <a:t>College Alumni</a:t>
            </a:r>
            <a:r>
              <a:rPr lang="en-IN" sz="2800" dirty="0"/>
              <a:t>(passed out students).</a:t>
            </a:r>
          </a:p>
          <a:p>
            <a:r>
              <a:rPr lang="en-IN" sz="2800" dirty="0"/>
              <a:t>Messaging API/Server</a:t>
            </a:r>
          </a:p>
          <a:p>
            <a:r>
              <a:rPr lang="en-IN" sz="2800" b="1" dirty="0"/>
              <a:t>Email Server</a:t>
            </a:r>
          </a:p>
          <a:p>
            <a:r>
              <a:rPr lang="en-IN" sz="2800" b="1" dirty="0"/>
              <a:t>Web Hosting</a:t>
            </a:r>
          </a:p>
        </p:txBody>
      </p:sp>
    </p:spTree>
    <p:extLst>
      <p:ext uri="{BB962C8B-B14F-4D97-AF65-F5344CB8AC3E}">
        <p14:creationId xmlns:p14="http://schemas.microsoft.com/office/powerpoint/2010/main" val="212205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96</TotalTime>
  <Words>524</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Rockwell</vt:lpstr>
      <vt:lpstr>Rockwell Condensed</vt:lpstr>
      <vt:lpstr>Wingdings</vt:lpstr>
      <vt:lpstr>Wood Type</vt:lpstr>
      <vt:lpstr>PowerPoint Presentation</vt:lpstr>
      <vt:lpstr>Problem Statement Description</vt:lpstr>
      <vt:lpstr>Idea / Approach details</vt:lpstr>
      <vt:lpstr>Technology Selection</vt:lpstr>
      <vt:lpstr>Preliminary Analysis and Design (Use-cases)</vt:lpstr>
      <vt:lpstr>Preliminary Analysis and Design (Dependencies)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Deepam Gupta</dc:creator>
  <cp:lastModifiedBy>Deepam Gupta</cp:lastModifiedBy>
  <cp:revision>14</cp:revision>
  <dcterms:created xsi:type="dcterms:W3CDTF">2020-01-17T10:27:43Z</dcterms:created>
  <dcterms:modified xsi:type="dcterms:W3CDTF">2020-01-17T12:04:34Z</dcterms:modified>
</cp:coreProperties>
</file>