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56" r:id="rId2"/>
    <p:sldId id="263" r:id="rId3"/>
    <p:sldId id="259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3FC2-6530-40E8-94D7-411323F1257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99FE-7C40-4D32-8358-B1D4D3F9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99FE-7C40-4D32-8358-B1D4D3F97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48B790-9698-4702-A931-24D05D6ECFE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1137F-A991-48EF-A78D-40290454C0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7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24083.A9936BB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1.jpg@01D24042.2C246E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1.jpg@01D24043.36281A30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D24043.8156788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D24083.A9936BB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5.png@01D24083.A9936BB0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D2405F.6960FB8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401" y="720315"/>
            <a:ext cx="10058400" cy="3566160"/>
          </a:xfrm>
        </p:spPr>
        <p:txBody>
          <a:bodyPr/>
          <a:lstStyle/>
          <a:p>
            <a:r>
              <a:rPr lang="en-US" sz="8000" dirty="0" smtClean="0"/>
              <a:t>Case Study 3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78" y="4424323"/>
            <a:ext cx="7766936" cy="1096899"/>
          </a:xfrm>
        </p:spPr>
        <p:txBody>
          <a:bodyPr/>
          <a:lstStyle/>
          <a:p>
            <a:r>
              <a:rPr lang="en-US" b="1" dirty="0" smtClean="0"/>
              <a:t>Group </a:t>
            </a:r>
            <a:r>
              <a:rPr lang="en-US" b="1" smtClean="0"/>
              <a:t>3- Karan, </a:t>
            </a:r>
            <a:r>
              <a:rPr lang="en-US" b="1" dirty="0" smtClean="0"/>
              <a:t>Deepan, Dhaval, Bhakti, </a:t>
            </a:r>
            <a:r>
              <a:rPr lang="en-US" b="1" dirty="0" err="1" smtClean="0"/>
              <a:t>RohitPal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03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mean_test_score</a:t>
            </a:r>
            <a:r>
              <a:rPr lang="en-US" dirty="0"/>
              <a:t> for </a:t>
            </a:r>
            <a:r>
              <a:rPr lang="en-US" dirty="0" err="1"/>
              <a:t>NGram</a:t>
            </a:r>
            <a:r>
              <a:rPr lang="en-US" dirty="0"/>
              <a:t> (2,3) is the highest compared to </a:t>
            </a:r>
            <a:r>
              <a:rPr lang="en-US" dirty="0" smtClean="0"/>
              <a:t>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2740342"/>
            <a:ext cx="7200900" cy="19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are the results for different value of </a:t>
            </a:r>
            <a:r>
              <a:rPr lang="en-US" dirty="0" err="1"/>
              <a:t>NGram</a:t>
            </a:r>
            <a:r>
              <a:rPr lang="en-US" dirty="0"/>
              <a:t>. We get the best value for </a:t>
            </a:r>
            <a:r>
              <a:rPr lang="en-US" dirty="0" smtClean="0"/>
              <a:t>(1,2) </a:t>
            </a:r>
            <a:r>
              <a:rPr lang="en-US" dirty="0"/>
              <a:t>as shown in the </a:t>
            </a:r>
            <a:r>
              <a:rPr lang="en-US" dirty="0" smtClean="0"/>
              <a:t>figure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id:image003.png@01D24083.A9936BB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688696"/>
            <a:ext cx="3987800" cy="2797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Scientist Approach, Positive and Negative, Uncommon Words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C:\Users\Deepan Sanghavi\Desktop\Final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97" y="2311679"/>
            <a:ext cx="8971512" cy="4037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Entire positive and negative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Word frequency in that particular review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C:\Users\Deepan Sanghavi\Desktop\Final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" y="2680854"/>
            <a:ext cx="1012074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1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dimensional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ried </a:t>
            </a:r>
            <a:r>
              <a:rPr lang="en-US" dirty="0"/>
              <a:t>using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/>
              <a:t>and tried to </a:t>
            </a:r>
            <a:r>
              <a:rPr lang="en-US" dirty="0" smtClean="0"/>
              <a:t>find </a:t>
            </a:r>
            <a:r>
              <a:rPr lang="en-US" dirty="0"/>
              <a:t>out </a:t>
            </a:r>
            <a:r>
              <a:rPr lang="en-US" dirty="0" smtClean="0"/>
              <a:t>weights </a:t>
            </a:r>
            <a:r>
              <a:rPr lang="en-US" dirty="0"/>
              <a:t>of each </a:t>
            </a:r>
            <a:r>
              <a:rPr lang="en-US" dirty="0" smtClean="0"/>
              <a:t>word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C:\Users\Deepan Sanghavi\Desktop\Final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57266"/>
            <a:ext cx="8939010" cy="4118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35" y="-678007"/>
            <a:ext cx="7781493" cy="51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Goal is to analyze movie review textual data, make  and support conjectures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Textual 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IBM’s Watson to Microsoft’s </a:t>
            </a:r>
            <a:r>
              <a:rPr lang="en-US" dirty="0" err="1" smtClean="0"/>
              <a:t>Equivio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Pharma industry mines patents to improve drug discovery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Challenging topic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7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Fetch_data.py file to get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Random split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25% Test Set (500 words)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75% Training Set (1500 words)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Initially, we used </a:t>
            </a:r>
            <a:r>
              <a:rPr lang="en-US" dirty="0" err="1" smtClean="0"/>
              <a:t>CountVectorizer</a:t>
            </a:r>
            <a:r>
              <a:rPr lang="en-US" dirty="0" smtClean="0"/>
              <a:t> </a:t>
            </a:r>
            <a:r>
              <a:rPr lang="en-US" dirty="0" smtClean="0"/>
              <a:t>as the measure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But….</a:t>
            </a:r>
          </a:p>
        </p:txBody>
      </p:sp>
    </p:spTree>
    <p:extLst>
      <p:ext uri="{BB962C8B-B14F-4D97-AF65-F5344CB8AC3E}">
        <p14:creationId xmlns:p14="http://schemas.microsoft.com/office/powerpoint/2010/main" val="2561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times inverse document frequency (</a:t>
            </a:r>
            <a:r>
              <a:rPr lang="en-US" dirty="0" err="1"/>
              <a:t>tf-idf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our training data using </a:t>
            </a:r>
            <a:r>
              <a:rPr lang="en-US" dirty="0" err="1"/>
              <a:t>tf-idf</a:t>
            </a:r>
            <a:r>
              <a:rPr lang="en-US" dirty="0"/>
              <a:t> transformer function, which calculates the count </a:t>
            </a:r>
            <a:r>
              <a:rPr lang="en-US" dirty="0" smtClean="0"/>
              <a:t>matrix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1" y="2176469"/>
            <a:ext cx="3620144" cy="823123"/>
          </a:xfrm>
          <a:prstGeom prst="rect">
            <a:avLst/>
          </a:prstGeom>
        </p:spPr>
      </p:pic>
      <p:pic>
        <p:nvPicPr>
          <p:cNvPr id="5" name="Picture 4" descr="cid:image001.jpg@01D24042.2C246E9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" y="3702474"/>
            <a:ext cx="4762500" cy="216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</a:t>
            </a:r>
            <a:r>
              <a:rPr lang="en-US" dirty="0" smtClean="0"/>
              <a:t>Bayes Classifier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81</a:t>
            </a:r>
            <a:r>
              <a:rPr lang="en-US" dirty="0"/>
              <a:t>% of the </a:t>
            </a:r>
            <a:r>
              <a:rPr lang="en-US" dirty="0" smtClean="0"/>
              <a:t>data was correctly classified.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747749" y="3483632"/>
            <a:ext cx="133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Model Based on training 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11857"/>
            <a:ext cx="8098235" cy="1017710"/>
          </a:xfrm>
          <a:prstGeom prst="rect">
            <a:avLst/>
          </a:prstGeom>
        </p:spPr>
      </p:pic>
      <p:pic>
        <p:nvPicPr>
          <p:cNvPr id="12" name="Picture 11" descr="cid:image001.jpg@01D24043.36281A30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65" y="3589592"/>
            <a:ext cx="8847787" cy="2342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0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Pipeline in python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reating </a:t>
            </a:r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en-US" dirty="0"/>
              <a:t>, </a:t>
            </a:r>
            <a:r>
              <a:rPr lang="en-US" dirty="0" err="1"/>
              <a:t>tf-idf</a:t>
            </a:r>
            <a:r>
              <a:rPr lang="en-US" dirty="0"/>
              <a:t> transformer and classifier, can be combined using Pipeline function of </a:t>
            </a:r>
            <a:r>
              <a:rPr lang="en-US" dirty="0" err="1"/>
              <a:t>Sci</a:t>
            </a:r>
            <a:r>
              <a:rPr lang="en-US" dirty="0"/>
              <a:t>-Kit </a:t>
            </a:r>
            <a:r>
              <a:rPr lang="en-US" dirty="0" smtClean="0"/>
              <a:t>learn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Confusion Matrix: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cid:image001.jpg@01D24043.8156788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08" y="3857414"/>
            <a:ext cx="5311154" cy="142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9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en-US" dirty="0" err="1"/>
              <a:t>Vectorizer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does the same work as the </a:t>
            </a:r>
            <a:r>
              <a:rPr lang="en-US" dirty="0" err="1"/>
              <a:t>tf-idf</a:t>
            </a:r>
            <a:r>
              <a:rPr lang="en-US" dirty="0"/>
              <a:t> and TF </a:t>
            </a:r>
            <a:r>
              <a:rPr lang="en-US" dirty="0" err="1"/>
              <a:t>Vectorizer</a:t>
            </a:r>
            <a:r>
              <a:rPr lang="en-US" dirty="0"/>
              <a:t> combined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Max_df</a:t>
            </a:r>
            <a:r>
              <a:rPr lang="en-US" dirty="0" smtClean="0"/>
              <a:t> , </a:t>
            </a:r>
            <a:r>
              <a:rPr lang="en-US" dirty="0" err="1" smtClean="0"/>
              <a:t>min_df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id:image004.png@01D24083.A9936BB0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966315"/>
            <a:ext cx="3745923" cy="1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id:image005.png@01D24083.A9936BB0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54" y="2846532"/>
            <a:ext cx="4229100" cy="2359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0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n-gram </a:t>
            </a:r>
            <a:r>
              <a:rPr lang="en-US" dirty="0" smtClean="0"/>
              <a:t>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(Min value, Max Value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analysis on n-gram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/>
              <a:t>tf-idf</a:t>
            </a:r>
            <a:r>
              <a:rPr lang="en-US" dirty="0"/>
              <a:t> value, we decided our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/>
              <a:t>value to be (1, 0.95)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n-gram </a:t>
            </a:r>
            <a:r>
              <a:rPr lang="en-US" dirty="0"/>
              <a:t>value to be (1, 2), (1, 3</a:t>
            </a:r>
            <a:r>
              <a:rPr lang="en-US" dirty="0" smtClean="0"/>
              <a:t>),(</a:t>
            </a:r>
            <a:r>
              <a:rPr lang="en-US" dirty="0"/>
              <a:t>2, </a:t>
            </a:r>
            <a:r>
              <a:rPr lang="en-US" dirty="0" smtClean="0"/>
              <a:t>3)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14899" y="2094726"/>
            <a:ext cx="5052580" cy="35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got the best result for n gram (1, 2). 84.8% classes were correctly classified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cid:image001.jpg@01D2405F.6960FB80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72" y="2730534"/>
            <a:ext cx="6262601" cy="225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334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Case Study 3</vt:lpstr>
      <vt:lpstr>Motivations</vt:lpstr>
      <vt:lpstr>Data Collection </vt:lpstr>
      <vt:lpstr>Tf-idf</vt:lpstr>
      <vt:lpstr>Data Classification</vt:lpstr>
      <vt:lpstr>Pipeline</vt:lpstr>
      <vt:lpstr>Data Analysis</vt:lpstr>
      <vt:lpstr>n-gram range</vt:lpstr>
      <vt:lpstr>Linear SVC:</vt:lpstr>
      <vt:lpstr>K- Neighbors</vt:lpstr>
      <vt:lpstr>Liner SVC</vt:lpstr>
      <vt:lpstr>2 dimensional plot</vt:lpstr>
      <vt:lpstr>2 dimensional plots</vt:lpstr>
      <vt:lpstr>2 dimensional plots</vt:lpstr>
      <vt:lpstr>PowerPoint Presentation</vt:lpstr>
    </vt:vector>
  </TitlesOfParts>
  <Company>CVS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Chheda, Bhakti (Contractor)</dc:creator>
  <cp:lastModifiedBy>Bhakti Chheda</cp:lastModifiedBy>
  <cp:revision>33</cp:revision>
  <dcterms:created xsi:type="dcterms:W3CDTF">2016-10-27T16:37:20Z</dcterms:created>
  <dcterms:modified xsi:type="dcterms:W3CDTF">2016-11-17T22:59:49Z</dcterms:modified>
</cp:coreProperties>
</file>