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6" d="100"/>
          <a:sy n="76" d="100"/>
        </p:scale>
        <p:origin x="-480" y="-11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a:t>
            </a:r>
            <a:r>
              <a:rPr lang="en-US" sz="2400" dirty="0" smtClean="0"/>
              <a:t>NAME: D.DEEPAN KUMAR</a:t>
            </a:r>
            <a:endParaRPr lang="en-US" sz="2400" dirty="0"/>
          </a:p>
          <a:p>
            <a:r>
              <a:rPr lang="en-US" sz="2400" dirty="0"/>
              <a:t>REGISTER </a:t>
            </a:r>
            <a:r>
              <a:rPr lang="en-US" sz="2400" dirty="0" smtClean="0"/>
              <a:t>NO      </a:t>
            </a:r>
            <a:r>
              <a:rPr lang="en-US" sz="2400" smtClean="0"/>
              <a:t>: 312203881</a:t>
            </a:r>
            <a:endParaRPr lang="en-US" sz="2400" dirty="0"/>
          </a:p>
          <a:p>
            <a:r>
              <a:rPr lang="en-US" sz="2400" dirty="0" smtClean="0"/>
              <a:t>DEPARTMENT     : </a:t>
            </a:r>
            <a:r>
              <a:rPr lang="en-US" sz="2400" dirty="0" smtClean="0"/>
              <a:t>COMMERCE</a:t>
            </a:r>
            <a:endParaRPr lang="en-US" sz="2400" dirty="0"/>
          </a:p>
          <a:p>
            <a:r>
              <a:rPr lang="en-US" sz="2400" dirty="0" smtClean="0"/>
              <a:t>COLLEGE </a:t>
            </a:r>
            <a:r>
              <a:rPr lang="en-US" sz="2400" dirty="0" smtClean="0"/>
              <a:t>             :</a:t>
            </a:r>
            <a:r>
              <a:rPr lang="en-US" sz="2400" dirty="0" smtClean="0"/>
              <a:t>ANNAI THERASA ARTS AND SCIENCE 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657600" cy="369332"/>
          </a:xfrm>
          <a:prstGeom prst="rect">
            <a:avLst/>
          </a:prstGeom>
        </p:spPr>
        <p:txBody>
          <a:bodyPr wrap="square">
            <a:spAutoFit/>
          </a:bodyPr>
          <a:lstStyle/>
          <a:p>
            <a:r>
              <a:rPr lang="en-IN" b="1" dirty="0" smtClean="0"/>
              <a:t>*types of problem statement* </a:t>
            </a:r>
            <a:endParaRPr lang="en-IN" b="1" dirty="0"/>
          </a:p>
        </p:txBody>
      </p:sp>
      <p:sp>
        <p:nvSpPr>
          <p:cNvPr id="3" name="Rectangle 2"/>
          <p:cNvSpPr/>
          <p:nvPr/>
        </p:nvSpPr>
        <p:spPr>
          <a:xfrm>
            <a:off x="1066800" y="1066800"/>
            <a:ext cx="6096000" cy="5355312"/>
          </a:xfrm>
          <a:prstGeom prst="rect">
            <a:avLst/>
          </a:prstGeom>
        </p:spPr>
        <p:txBody>
          <a:bodyPr>
            <a:spAutoFit/>
          </a:bodyPr>
          <a:lstStyle/>
          <a:p>
            <a:r>
              <a:rPr lang="en-IN" dirty="0"/>
              <a:t>It focuses on </a:t>
            </a:r>
            <a:r>
              <a:rPr lang="en-IN" dirty="0" smtClean="0"/>
              <a:t>analysing </a:t>
            </a:r>
            <a:r>
              <a:rPr lang="en-IN" dirty="0"/>
              <a:t>and solving a specific business problem using data-driven insights and statistical analysis. The goal is to identify trends, patterns, and correlations within the data to inform decision-making</a:t>
            </a:r>
            <a:r>
              <a:rPr lang="en-IN" dirty="0" smtClean="0"/>
              <a:t>.</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Other </a:t>
            </a:r>
            <a:r>
              <a:rPr lang="en-IN" dirty="0"/>
              <a:t>types of problem statements </a:t>
            </a:r>
            <a:r>
              <a:rPr lang="en-IN" dirty="0" smtClean="0"/>
              <a:t>include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Qualitative </a:t>
            </a:r>
            <a:r>
              <a:rPr lang="en-IN" b="1" dirty="0"/>
              <a:t>Problem Statement: </a:t>
            </a:r>
            <a:endParaRPr lang="en-IN" b="1" dirty="0" smtClean="0"/>
          </a:p>
          <a:p>
            <a:r>
              <a:rPr lang="en-IN" dirty="0" smtClean="0"/>
              <a:t>Focuses </a:t>
            </a:r>
            <a:r>
              <a:rPr lang="en-IN" dirty="0"/>
              <a:t>on exploring and understanding a complex issue or phenomenon through non-numerical data, such as text, images, or observations</a:t>
            </a:r>
            <a:r>
              <a:rPr lang="en-IN" dirty="0" smtClean="0"/>
              <a:t>.</a:t>
            </a:r>
          </a:p>
          <a:p>
            <a:endParaRPr lang="en-IN" dirty="0"/>
          </a:p>
          <a:p>
            <a:pPr marL="285750" indent="-285750">
              <a:buFont typeface="Arial" panose="020B0604020202020204" pitchFamily="34" charset="0"/>
              <a:buChar char="•"/>
            </a:pPr>
            <a:r>
              <a:rPr lang="en-IN" b="1" dirty="0" smtClean="0"/>
              <a:t>Operational </a:t>
            </a:r>
            <a:r>
              <a:rPr lang="en-IN" b="1" dirty="0"/>
              <a:t>Problem Statement</a:t>
            </a:r>
            <a:r>
              <a:rPr lang="en-IN" b="1" dirty="0" smtClean="0"/>
              <a:t>:</a:t>
            </a:r>
          </a:p>
          <a:p>
            <a:r>
              <a:rPr lang="en-IN" dirty="0" smtClean="0"/>
              <a:t> </a:t>
            </a:r>
            <a:r>
              <a:rPr lang="en-IN" dirty="0"/>
              <a:t>Concentrates on improving processes, efficiency, and productivity within an organization</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Strategic </a:t>
            </a:r>
            <a:r>
              <a:rPr lang="en-IN" b="1" dirty="0"/>
              <a:t>Problem Statement: </a:t>
            </a:r>
            <a:endParaRPr lang="en-IN" b="1" dirty="0" smtClean="0"/>
          </a:p>
          <a:p>
            <a:r>
              <a:rPr lang="en-IN" dirty="0" smtClean="0"/>
              <a:t>Examines </a:t>
            </a:r>
            <a:r>
              <a:rPr lang="en-IN" dirty="0"/>
              <a:t>high-level business challenges and opportunities, often requiring a broader, more futuristic perspective.</a:t>
            </a:r>
          </a:p>
        </p:txBody>
      </p:sp>
    </p:spTree>
    <p:extLst>
      <p:ext uri="{BB962C8B-B14F-4D97-AF65-F5344CB8AC3E}">
        <p14:creationId xmlns:p14="http://schemas.microsoft.com/office/powerpoint/2010/main" val="31511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457357" cy="369332"/>
          </a:xfrm>
          <a:prstGeom prst="rect">
            <a:avLst/>
          </a:prstGeom>
        </p:spPr>
        <p:txBody>
          <a:bodyPr wrap="none">
            <a:spAutoFit/>
          </a:bodyPr>
          <a:lstStyle/>
          <a:p>
            <a:r>
              <a:rPr lang="en-IN" b="1" dirty="0" smtClean="0"/>
              <a:t>*Examples </a:t>
            </a:r>
            <a:r>
              <a:rPr lang="en-IN" b="1" dirty="0"/>
              <a:t>of problem </a:t>
            </a:r>
            <a:r>
              <a:rPr lang="en-IN" b="1" dirty="0" smtClean="0"/>
              <a:t>statement*</a:t>
            </a:r>
            <a:endParaRPr lang="en-IN" b="1" dirty="0"/>
          </a:p>
        </p:txBody>
      </p:sp>
      <p:sp>
        <p:nvSpPr>
          <p:cNvPr id="3" name="Rectangle 2"/>
          <p:cNvSpPr/>
          <p:nvPr/>
        </p:nvSpPr>
        <p:spPr>
          <a:xfrm>
            <a:off x="990600" y="914400"/>
            <a:ext cx="8839200" cy="5047536"/>
          </a:xfrm>
          <a:prstGeom prst="rect">
            <a:avLst/>
          </a:prstGeom>
        </p:spPr>
        <p:txBody>
          <a:bodyPr wrap="square">
            <a:spAutoFit/>
          </a:bodyPr>
          <a:lstStyle/>
          <a:p>
            <a:r>
              <a:rPr lang="en-IN" sz="1400" dirty="0" smtClean="0"/>
              <a:t>1.Quantitative:</a:t>
            </a:r>
          </a:p>
          <a:p>
            <a:r>
              <a:rPr lang="en-IN" sz="1400" dirty="0" smtClean="0"/>
              <a:t>The </a:t>
            </a:r>
            <a:r>
              <a:rPr lang="en-IN" sz="1400" dirty="0"/>
              <a:t>sales team is experiencing a 20% decline in quarterly sales. </a:t>
            </a:r>
            <a:r>
              <a:rPr lang="en-IN" sz="1400" dirty="0" smtClean="0"/>
              <a:t>Analysis </a:t>
            </a:r>
            <a:r>
              <a:rPr lang="en-IN" sz="1400" dirty="0"/>
              <a:t>customer purchase history and sales data to identify key factors contributing to this decline</a:t>
            </a:r>
            <a:r>
              <a:rPr lang="en-IN" sz="1400" dirty="0" smtClean="0"/>
              <a:t>.</a:t>
            </a:r>
          </a:p>
          <a:p>
            <a:endParaRPr lang="en-IN" sz="1400" dirty="0" smtClean="0"/>
          </a:p>
          <a:p>
            <a:r>
              <a:rPr lang="en-IN" sz="1400" dirty="0" smtClean="0"/>
              <a:t>2. Qualitative:</a:t>
            </a:r>
          </a:p>
          <a:p>
            <a:r>
              <a:rPr lang="en-IN" sz="1400" dirty="0" smtClean="0"/>
              <a:t>Employees </a:t>
            </a:r>
            <a:r>
              <a:rPr lang="en-IN" sz="1400" dirty="0"/>
              <a:t>are expressing dissatisfaction with the company's remote work policy. Conduct interviews and surveys to understand the root causes of this dissatisfaction</a:t>
            </a:r>
            <a:r>
              <a:rPr lang="en-IN" sz="1400" dirty="0" smtClean="0"/>
              <a:t>.</a:t>
            </a:r>
          </a:p>
          <a:p>
            <a:endParaRPr lang="en-IN" sz="1400" dirty="0" smtClean="0"/>
          </a:p>
          <a:p>
            <a:r>
              <a:rPr lang="en-IN" sz="1400" dirty="0" smtClean="0"/>
              <a:t>3. Operational:</a:t>
            </a:r>
          </a:p>
          <a:p>
            <a:r>
              <a:rPr lang="en-IN" sz="1400" dirty="0" smtClean="0"/>
              <a:t>The </a:t>
            </a:r>
            <a:r>
              <a:rPr lang="en-IN" sz="1400" dirty="0"/>
              <a:t>customer service team is taking an average of 30 minutes to resolve customer complaints. Streamline the complaint resolution process to reduce resolution time by 50</a:t>
            </a:r>
            <a:r>
              <a:rPr lang="en-IN" sz="1400" dirty="0" smtClean="0"/>
              <a:t>%.</a:t>
            </a:r>
          </a:p>
          <a:p>
            <a:endParaRPr lang="en-IN" sz="1400" dirty="0" smtClean="0"/>
          </a:p>
          <a:p>
            <a:r>
              <a:rPr lang="en-IN" sz="1400" dirty="0" smtClean="0"/>
              <a:t>4</a:t>
            </a:r>
            <a:r>
              <a:rPr lang="en-IN" sz="1400" dirty="0"/>
              <a:t>. Strategic</a:t>
            </a:r>
            <a:r>
              <a:rPr lang="en-IN" sz="1400" dirty="0" smtClean="0"/>
              <a:t>:</a:t>
            </a:r>
          </a:p>
          <a:p>
            <a:r>
              <a:rPr lang="en-IN" sz="1400" dirty="0" smtClean="0"/>
              <a:t>The </a:t>
            </a:r>
            <a:r>
              <a:rPr lang="en-IN" sz="1400" dirty="0"/>
              <a:t>company is struggling to maintain market share in a rapidly changing industry. Develop a strategic plan to identify new business opportunities and stay competitive</a:t>
            </a:r>
            <a:r>
              <a:rPr lang="en-IN" sz="1400" dirty="0" smtClean="0"/>
              <a:t>.</a:t>
            </a:r>
          </a:p>
          <a:p>
            <a:endParaRPr lang="en-IN" sz="1400" dirty="0" smtClean="0"/>
          </a:p>
          <a:p>
            <a:r>
              <a:rPr lang="en-IN" sz="1400" dirty="0" smtClean="0"/>
              <a:t>5</a:t>
            </a:r>
            <a:r>
              <a:rPr lang="en-IN" sz="1400" dirty="0"/>
              <a:t>. Employee Performance</a:t>
            </a:r>
            <a:r>
              <a:rPr lang="en-IN" sz="1400" dirty="0" smtClean="0"/>
              <a:t>:</a:t>
            </a:r>
          </a:p>
          <a:p>
            <a:r>
              <a:rPr lang="en-IN" sz="1400" dirty="0" smtClean="0"/>
              <a:t>New </a:t>
            </a:r>
            <a:r>
              <a:rPr lang="en-IN" sz="1400" dirty="0"/>
              <a:t>hire turnover rates are higher than expected. </a:t>
            </a:r>
            <a:r>
              <a:rPr lang="en-IN" sz="1400" dirty="0" smtClean="0"/>
              <a:t>Analysis </a:t>
            </a:r>
            <a:r>
              <a:rPr lang="en-IN" sz="1400" dirty="0"/>
              <a:t>training programs, manager support, and employee feedback to identify areas for improvement</a:t>
            </a:r>
            <a:r>
              <a:rPr lang="en-IN" sz="1400" dirty="0" smtClean="0"/>
              <a:t>.</a:t>
            </a:r>
          </a:p>
          <a:p>
            <a:endParaRPr lang="en-IN" sz="1400" dirty="0" smtClean="0"/>
          </a:p>
          <a:p>
            <a:r>
              <a:rPr lang="en-IN" sz="1400" dirty="0" smtClean="0"/>
              <a:t>6</a:t>
            </a:r>
            <a:r>
              <a:rPr lang="en-IN" sz="1400" dirty="0"/>
              <a:t>. Customer Retention</a:t>
            </a:r>
            <a:r>
              <a:rPr lang="en-IN" sz="1400" dirty="0" smtClean="0"/>
              <a:t>:</a:t>
            </a:r>
          </a:p>
          <a:p>
            <a:r>
              <a:rPr lang="en-IN" sz="1400" dirty="0" smtClean="0"/>
              <a:t>Customer </a:t>
            </a:r>
            <a:r>
              <a:rPr lang="en-IN" sz="1400" dirty="0"/>
              <a:t>churn rates are increasing. </a:t>
            </a:r>
            <a:r>
              <a:rPr lang="en-IN" sz="1400" dirty="0" smtClean="0"/>
              <a:t>Analysis </a:t>
            </a:r>
            <a:r>
              <a:rPr lang="en-IN" sz="1400" dirty="0"/>
              <a:t>customer purchase history, engagement metrics, and feedback to identify key factors contributing to churn</a:t>
            </a:r>
            <a:r>
              <a:rPr lang="en-IN" sz="1400" dirty="0" smtClean="0"/>
              <a:t>.</a:t>
            </a:r>
            <a:endParaRPr lang="en-IN" sz="1400" dirty="0"/>
          </a:p>
        </p:txBody>
      </p:sp>
    </p:spTree>
    <p:extLst>
      <p:ext uri="{BB962C8B-B14F-4D97-AF65-F5344CB8AC3E}">
        <p14:creationId xmlns:p14="http://schemas.microsoft.com/office/powerpoint/2010/main" val="1390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a:p>
            <a:endParaRPr lang="en-IN" sz="1600" dirty="0" smtClean="0"/>
          </a:p>
          <a:p>
            <a:r>
              <a:rPr lang="en-IN" sz="1600" b="1" dirty="0" smtClean="0"/>
              <a:t>4</a:t>
            </a:r>
            <a:r>
              <a:rPr lang="en-IN" sz="1600" b="1" dirty="0"/>
              <a:t>. Training and Development Team: </a:t>
            </a:r>
            <a:endParaRPr lang="en-IN" sz="1600" b="1" dirty="0" smtClean="0"/>
          </a:p>
          <a:p>
            <a:r>
              <a:rPr lang="en-IN" sz="1600" dirty="0" smtClean="0"/>
              <a:t>Responsible </a:t>
            </a:r>
            <a:r>
              <a:rPr lang="en-IN" sz="1600" dirty="0"/>
              <a:t>for designing and delivering training programs. They will use the insights to identify skill gaps and develop targeted training programs</a:t>
            </a:r>
            <a:r>
              <a:rPr lang="en-IN" sz="1600" dirty="0" smtClean="0"/>
              <a:t>.</a:t>
            </a:r>
          </a:p>
          <a:p>
            <a:endParaRPr lang="en-IN" sz="1600" dirty="0" smtClean="0"/>
          </a:p>
          <a:p>
            <a:r>
              <a:rPr lang="en-IN" sz="1600" b="1" dirty="0" smtClean="0"/>
              <a:t>5</a:t>
            </a:r>
            <a:r>
              <a:rPr lang="en-IN" sz="1600" b="1" dirty="0"/>
              <a:t>. Employee Development Specialists: </a:t>
            </a:r>
            <a:endParaRPr lang="en-IN" sz="1600" b="1" dirty="0" smtClean="0"/>
          </a:p>
          <a:p>
            <a:r>
              <a:rPr lang="en-IN" sz="1600" dirty="0" smtClean="0"/>
              <a:t>Work </a:t>
            </a:r>
            <a:r>
              <a:rPr lang="en-IN" sz="1600" dirty="0"/>
              <a:t>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1700</Words>
  <Application>Microsoft Office PowerPoint</Application>
  <PresentationFormat>Custom</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PowerPoint Presentation</vt:lpstr>
      <vt:lpstr>PowerPoint Presentation</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ismail - [2010]</cp:lastModifiedBy>
  <cp:revision>22</cp:revision>
  <dcterms:created xsi:type="dcterms:W3CDTF">2024-03-29T15:07:22Z</dcterms:created>
  <dcterms:modified xsi:type="dcterms:W3CDTF">2024-08-31T10:43:26Z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