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20"/>
  </p:notesMasterIdLst>
  <p:handoutMasterIdLst>
    <p:handoutMasterId r:id="rId21"/>
  </p:handoutMasterIdLst>
  <p:sldIdLst>
    <p:sldId id="442" r:id="rId4"/>
    <p:sldId id="728" r:id="rId5"/>
    <p:sldId id="730" r:id="rId6"/>
    <p:sldId id="745" r:id="rId7"/>
    <p:sldId id="746" r:id="rId8"/>
    <p:sldId id="747" r:id="rId9"/>
    <p:sldId id="731" r:id="rId10"/>
    <p:sldId id="736" r:id="rId11"/>
    <p:sldId id="732" r:id="rId12"/>
    <p:sldId id="725" r:id="rId13"/>
    <p:sldId id="744" r:id="rId14"/>
    <p:sldId id="741" r:id="rId15"/>
    <p:sldId id="748" r:id="rId16"/>
    <p:sldId id="751" r:id="rId17"/>
    <p:sldId id="750" r:id="rId18"/>
    <p:sldId id="752" r:id="rId19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40AEB0D-AA0D-4CD0-BA2B-65836511291A}">
          <p14:sldIdLst>
            <p14:sldId id="442"/>
            <p14:sldId id="728"/>
            <p14:sldId id="730"/>
            <p14:sldId id="745"/>
            <p14:sldId id="746"/>
            <p14:sldId id="747"/>
            <p14:sldId id="731"/>
            <p14:sldId id="736"/>
            <p14:sldId id="732"/>
            <p14:sldId id="725"/>
            <p14:sldId id="744"/>
            <p14:sldId id="741"/>
            <p14:sldId id="748"/>
            <p14:sldId id="751"/>
            <p14:sldId id="750"/>
            <p14:sldId id="752"/>
          </p14:sldIdLst>
        </p14:section>
        <p14:section name="Untitled Section" id="{94EE9C5D-F73D-4F16-B241-6837DBD0CDE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C52"/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29 May 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55:36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204 730 24575,'15'-6'0,"-10"-1"0,0 1 0,0-1 0,-1 0 0,0 0 0,0 0 0,4-14 0,5-6 0,4-6 0,15-39 0,-27 58 0,-1 0 0,-1 0 0,0 0 0,0-1 0,0-28 0,-3 33 0,-2-19 0,1 29 0,1 0 0,0 0 0,0-1 0,0 1 0,0 0 0,0 0 0,-1 0 0,1 0 0,0 0 0,0 0 0,0 0 0,0-1 0,-1 1 0,1 0 0,0 0 0,0 0 0,0 0 0,-1 0 0,1 0 0,0 0 0,0 0 0,0 0 0,-1 0 0,1 0 0,0 0 0,0 0 0,0 0 0,-1 0 0,1 0 0,0 0 0,0 0 0,0 0 0,-1 1 0,1-1 0,0 0 0,0 0 0,0 0 0,-1 0 0,-13 15 0,0 0 0,-1 0 0,-1-1 0,0-1 0,0 0 0,-2-1 0,1-1 0,-1 0 0,-23 8 0,18-6 0,-40 28 0,63-41 0,0 0 0,0 0 0,0 0 0,0 0 0,0 0 0,0 0 0,0 0 0,-1 0 0,1 0 0,0 1 0,0-1 0,0 0 0,0 0 0,0 0 0,0 0 0,0 0 0,0 0 0,0 0 0,0 0 0,0 0 0,0 1 0,-1-1 0,1 0 0,0 0 0,0 0 0,0 0 0,0 0 0,0 0 0,0 0 0,0 0 0,0 1 0,0-1 0,0 0 0,0 0 0,0 0 0,0 0 0,0 0 0,0 0 0,0 0 0,0 1 0,1-1 0,-1 0 0,0 0 0,0 0 0,0 0 0,0 0 0,0 0 0,0 0 0,0 0 0,0 1 0,0-1 0,0 0 0,0 0 0,0 0 0,1 0 0,-1 0 0,0 0 0,0 0 0,0 0 0,0 0 0,12 3 0,14-2 0,491-4 0,-579 34 0,42-22 0,0-1 0,-1 0 0,0-2 0,0-1 0,0 0 0,-1-2 0,0 0 0,-43-1 0,135-3 0,83-12 0,28-2 0,-154 11 0,-21-1 0,-16-1 0,-33-2 0,37 7 0,0 1 0,0-1 0,0 0 0,0-1 0,1 1 0,-1-1 0,0 0 0,1 0 0,-6-4 0,-16-11 0,0-1 0,1-1 0,1-1 0,1-2 0,-42-47 0,64 66 0,0 0 0,0 0 0,0 0 0,0-1 0,1 1 0,-1 0 0,1-1 0,0 1 0,0 0 0,0-1 0,0 0 0,0-4 0,2 7 0,-1-1 0,0 1 0,0-1 0,1 1 0,-1-1 0,1 1 0,-1 0 0,1-1 0,0 1 0,0 0 0,-1-1 0,1 1 0,0 0 0,0 0 0,0 0 0,0 0 0,1 0 0,-1 0 0,0 0 0,0 0 0,1 0 0,-1 0 0,0 1 0,1-1 0,-1 0 0,0 1 0,1 0 0,-1-1 0,1 1 0,-1 0 0,4-1 0,21-2 0,0 1 0,0 2 0,46 3 0,-19 0 0,-101-1 0,24-1 0,1 0 0,0-1 0,0-2 0,-32-5 0,51 6 0,-1-1 0,1-1 0,0 1 0,0 0 0,0-1 0,0 0 0,0 0 0,1 0 0,-1-1 0,1 1 0,0-1 0,0 1 0,0-1 0,0 0 0,-3-7 0,3 6 0,0 0 0,0 0 0,-1 0 0,0 0 0,0 1 0,-1-1 0,1 1 0,-1 0 0,-9-6 0,-24-7 0,0 1 0,-63-16 0,98 31 0,1 1 0,-1-1 0,0 0 0,1 0 0,-1 0 0,1 0 0,0-1 0,-1 1 0,1-1 0,0 1 0,0-1 0,0 0 0,0 1 0,0-1 0,0-1 0,1 1 0,-1 0 0,0 0 0,-1-4 0,3 4 0,-1 0 0,1-1 0,0 1 0,0 0 0,0 0 0,0 0 0,0 0 0,0 0 0,0 0 0,1 0 0,-1 0 0,1 0 0,0 0 0,-1 0 0,1 0 0,0 0 0,0 0 0,0 0 0,1 1 0,-1-1 0,0 0 0,1 1 0,-1-1 0,1 1 0,1-2 0,4-3 0,0 1 0,0-1 0</inkml:trace>
  <inkml:trace contextRef="#ctx0" brushRef="#br0" timeOffset="1">789 87 24575,'-5'4'0,"-1"1"0,0-1 0,0 0 0,0 0 0,-1-1 0,1 0 0,-1 0 0,0-1 0,-7 3 0,-3-1 0,-1-1 0,0 0 0,-19 0 0,336-7 0,-201 5 0,-97-1 0</inkml:trace>
  <inkml:trace contextRef="#ctx0" brushRef="#br0" timeOffset="-1">1090 139 24575,'0'1'0,"1"0"0,0-1 0,0 1 0,0 0 0,-1 0 0,1-1 0,0 1 0,-1 0 0,1 0 0,-1 0 0,1 0 0,-1 0 0,0 0 0,1 2 0,-1-2 0,0 0 0,0 0 0,-1 0 0,1 0 0,0 0 0,-1-1 0,1 1 0,-1 0 0,1 0 0,-1 0 0,1 0 0,-1-1 0,0 1 0,0 0 0,1 0 0,-1-1 0,0 1 0,0-1 0,1 1 0,-1-1 0,0 1 0,-2 0 0,-23 8 0,18-7 0,8-2 0,0 0 0,0 0 0,0 0 0,0 1 0,0-1 0,0 0 0,0 0 0,0 0 0,0 0 0,0 0 0,0 0 0,0 0 0,0 0 0,0 0 0,0 0 0,0 0 0,0 1 0,0-1 0,0 0 0,0 0 0,0 0 0,0 0 0,0 0 0,0 0 0,0 0 0,0 0 0,0 0 0,0 0 0,0 0 0,0 0 0,-1 0 0,1 0 0,0 1 0,0-1 0,0 0 0,0 0 0,0 0 0,0 0 0,0 0 0,0 0 0,0 0 0,0 0 0,0 0 0,0 0 0,-1 0 0,1 0 0,0 0 0,0 0 0,0 0 0,0 0 0,0 0 0,0 0 0,10 1 0,0-1 0,-11-1 0,-21 2 0,1 0 0,-41 9 0,-22 2 0,27-11 0,39-1 0,0 0 0,0 1 0,1 0 0,-1 2 0,1 0 0,-30 9 0,26-4 0,0-1 0,-1-2 0,0 0 0,0-1 0,-40 1 0,414-7 0,-227 2 0,-467 16 0,293-13 0,36-3 0,0 1 0,0 0 0,0 0 0,1 2 0,-20 5 0,31-8 0,0 0 0,0 0 0,0 1 0,0-1 0,0 0 0,1 1 0,-1-1 0,0 1 0,0 0 0,0-1 0,0 1 0,1-1 0,-1 1 0,0 0 0,1 0 0,-1 0 0,0-1 0,1 1 0,-1 0 0,1 0 0,-1 0 0,1 0 0,0 0 0,-1 0 0,1 0 0,0 0 0,0 0 0,-1 1 0,2 0 0,-1 0 0,1 0 0,0 0 0,-1-1 0,1 1 0,0 0 0,0-1 0,0 1 0,0 0 0,0-1 0,1 0 0,-1 1 0,3 2 0,7 4 0,0 0 0,0 0 0,14 6 0,-24-13 0,39 19 0,1-2 0,0-2 0,2-2 0,-1-1 0,2-2 0,-1-2 0,84 5 0,179-13 0,-151-3 0,42 2 0</inkml:trace>
  <inkml:trace contextRef="#ctx0" brushRef="#br0" timeOffset="-4">1623 496 24575,'-74'-1'0,"-23"4"0,0 5 0,-110 22 0,-2 11 0,502-44 0,-382 28 0,-36 0 0,214-23 0,-80-2 0,-14 0 0,-25 1 0,0 2 0,0 1 0,-44 11 0,133-11 0,109-5 0,-262 5 0,-101 18 0,-16 1 0,132-19 0,378-27 0,-117 5 0,196 4 0,-569 19 0,-38 2 0,148-1 0,-132 3 0,188-13 0,21-1 0,15-1 0,96-27 0,134-22 0,-182 43 0,-45 9 0,-10 3 0,1 0 0,-1-1 0,0 0 0,0 0 0,1 0 0,-1 0 0,0-1 0,0 0 0,0 1 0,-1-1 0,1-1 0,6-4 0,-10 7 0,0-1 0,0 1 0,0 0 0,0-1 0,0 1 0,0-1 0,0 1 0,0 0 0,0-1 0,0 1 0,0-1 0,0 1 0,0 0 0,-1-1 0,1 1 0,0 0 0,0-1 0,0 1 0,-1 0 0,1-1 0,0 1 0,0 0 0,-1-1 0,1 1 0,0 0 0,-1 0 0,1-1 0,0 1 0,-1 0 0,1 0 0,0 0 0,-1-1 0,1 1 0,-1 0 0,1 0 0,0 0 0,-1 0 0,1 0 0,-1 0 0,1 0 0,0 0 0,-1 0 0,1 0 0,-1 0 0,0 0 0,-26-4 0,24 4 0,-936-53 0,908 53 0,13 1 0,1-1 0,-1-1 0,1 0 0,-1-1 0,1-1 0,-22-7 0,39 10 0,1 0 0,-1 0 0,0 0 0,1 0 0,-1-1 0,1 1 0,-1 0 0,0 0 0,1 0 0,-1-1 0,1 1 0,-1 0 0,0 0 0,1-1 0,-1 1 0,0 0 0,0-1 0,1 1 0,-1-1 0,0 1 0,0 0 0,1-1 0,-1 1 0,0-1 0,0 1 0,0 0 0,0-1 0,0 1 0,0-1 0,1 1 0,-1-1 0,0 1 0,0-1 0,0 1 0,-1-1 0,1 1 0,0 0 0,0-1 0,0 1 0,0-1 0,0 1 0,0-1 0,-1 1 0,1 0 0,0-1 0,0 1 0,-1 0 0,1-1 0,0 1 0,-1 0 0,1-1 0,0 1 0,-1 0 0,1-1 0,0 1 0,-1 0 0,1 0 0,-1 0 0,1-1 0,0 1 0,-1 0 0,1 0 0,-1 0 0,1 0 0,-1 0 0,1 0 0,0 0 0,-1 0 0,0 0 0,36-14 0,58-10 0,2 4 0,138-10 0,-113 23 0,-469 10 0,271-3 0,294-13 0,-32 0 0,-156 14 0,25-4 0,-50 3 0,0-1 0,0 1 0,0-1 0,-1 0 0,1 0 0,0-1 0,-1 1 0,1 0 0,-1-1 0,1 0 0,-1 1 0,0-1 0,0 0 0,1 0 0,1-4 0,0 3 0,-1-1 0,1 0 0,0 1 0,0 0 0,1 0 0,-1 0 0,1 0 0,-1 1 0,1 0 0,8-3 0,56-14 0,-39 12 0,45-8 0,-166 17 0,-86 19 0,-132 9 0,403-32 0,-175 3 0,-90-2 0,137-7 0,34 8 0,-1 0 0,1 0 0,0 0 0,0 0 0,-1 0 0,1-1 0,0 1 0,0 0 0,0 0 0,-1 0 0,1 0 0,0 0 0,0-1 0,0 1 0,0 0 0,-1 0 0,1 0 0,0-1 0,0 1 0,0 0 0,0 0 0,0 0 0,0-1 0,0 1 0,0 0 0,-1 0 0,1-1 0,0 1 0,0 0 0,0 0 0,0-1 0,0 1 0,0 0 0,0 0 0,0-1 0,1 1 0,-1 0 0,0-1 0,18-9 0,39-8 0,0 2 0,101-13 0,124 1 0,-269 27 0,257-8 0</inkml:trace>
  <inkml:trace contextRef="#ctx0" brushRef="#br0" timeOffset="-3">1208 147 24575,'-4'2'0,"-28"10"0,-44 11 0,135-23 0,-26 1 0,-26-1 0,-13 0 0,-98 0 0,251 1 0,-177 4 0,0 1 0,1 2 0,-43 17 0,86-29 0,0 1 0,1 1 0,0 0 0,-1 0 0,20 2 0,-34 0 0,1 0 0,0 0 0,-1 0 0,1 0 0,0 0 0,0 0 0,-1 0 0,1 0 0,0 1 0,-1-1 0,1 0 0,-1 0 0,1 1 0,0-1 0,-1 0 0,1 1 0,-1-1 0,1 1 0,-1-1 0,1 0 0,-1 1 0,1-1 0,-1 1 0,1 0 0,-1-1 0,1 2 0,-1-1 0,0-1 0,-1 1 0,1 0 0,0 0 0,-1-1 0,1 1 0,-1 0 0,1-1 0,-1 1 0,1 0 0,-1-1 0,1 1 0,-1-1 0,1 1 0,-1-1 0,0 1 0,1-1 0,-2 1 0,-36 17 0,-22-10 0,51-7 0,41-2 0,114 0 0,-150 5 0,-14 5 0,-26 9 0,21-12 0,-1 0 0,0-1 0,-25 1 0,151-8 0,97 3 0,-198-2 0,0 1 0,0 0 0,0 0 0,0 0 0,0 0 0,1 0 0,-1 0 0,0 0 0,0 1 0,0-1 0,0 0 0,0 1 0,0-1 0,0 1 0,0-1 0,0 1 0,0-1 0,0 1 0,0 0 0,0-1 0,1 2 0,-3-1 0,0 0 0,1-1 0,-1 1 0,1 0 0,-1 0 0,0-1 0,0 1 0,1 0 0,-1-1 0,0 1 0,0-1 0,0 1 0,0-1 0,0 1 0,0-1 0,0 0 0,-1 1 0,-52 15 0,20-8 0,0 1 0,-56 22 0,89-31 0,0 1 0,1-1 0,-1 0 0,0 0 0,0 1 0,0-1 0,1 0 0,-1 1 0,0-1 0,0 1 0,1-1 0,-1 1 0,1-1 0,-1 1 0,0 0 0,1-1 0,-1 1 0,1 0 0,-1 0 0,1-1 0,0 1 0,-1 1 0,1-1 0,1-1 0,-1 1 0,1-1 0,-1 1 0,1-1 0,-1 1 0,1-1 0,-1 0 0,1 1 0,0-1 0,-1 0 0,1 1 0,0-1 0,-1 0 0,1 0 0,0 1 0,0-1 0,-1 0 0,2 0 0,47 3 0,-47-3 0,39-1 0,5 1 0,-44 2 0,-7 0 0,-29 8 0,-17 3 0,-278 62 0,460-74 0,71-2 0,-714 1 0,547-2 0,49-9 0,19-1 0,-95 11 0,-1 1 0,0-1 0,0 0 0,0-1 0,14-4 0,-20 6 0,0 0 0,0-1 0,0 0 0,0 1 0,0-1 0,0 1 0,0-1 0,0 0 0,-1 0 0,1 1 0,0-1 0,0 0 0,-1 0 0,1 0 0,0 0 0,-1 0 0,1 0 0,-1 0 0,1 0 0,-1 0 0,1 0 0,-1 0 0,0 0 0,0-1 0,1 1 0,-1 0 0,0 0 0,0 0 0,0 0 0,0 0 0,-1-1 0,1 1 0,0 0 0,0 0 0,-1 0 0,1 0 0,-1 0 0,1 0 0,-1 0 0,1 0 0,-1 0 0,1 0 0,-1 0 0,0 0 0,-1-1 0,0-1 0,0 1 0,1-1 0,-1 1 0,1-1 0,-1 0 0,1 1 0,0-1 0,0 0 0,0 0 0,1 0 0,-1 0 0,1 0 0,0 0 0,-1-3 0,2 4 0,0 0 0,0-1 0,-1 1 0,2 0 0,-1 0 0,0 0 0,0 0 0,1 0 0,-1 0 0,1 0 0,-1 1 0,1-1 0,0 0 0,-1 1 0,1-1 0,0 1 0,0 0 0,3-2 0,13-7 0,1 0 0,24-8 0,-31 13 0,-32 1 0,-18 2 0,-41 4 0,-108-2 0,139-6 0,45 5 0,0 0 0,0 0 0,1 1 0,-1-2 0,1 1 0,-1 0 0,1 0 0,-1-1 0,1 1 0,0-1 0,-1 0 0,1 0 0,0 0 0,-2-3 0,4 5 0,-1-1 0,1 0 0,0 0 0,-1 0 0,1 0 0,0 0 0,0 0 0,0 0 0,0 0 0,0 0 0,0 0 0,0 0 0,0 0 0,1 0 0,-1 0 0,0 0 0,0 0 0,1 0 0,-1 0 0,1 0 0,-1 0 0,1 0 0,-1 1 0,1-1 0,0 0 0,-1 0 0,1 1 0,0-1 0,-1 0 0,1 1 0,0-1 0,0 0 0,0 1 0,0 0 0,0-1 0,-1 1 0,3-1 0,36-17 0,24 3 0,83-12 0,-48 11 0,38-1 0,-113 15 0</inkml:trace>
  <inkml:trace contextRef="#ctx0" brushRef="#br0" timeOffset="-6">1541 165 24575,'5'1'0,"-1"1"0,1 0 0,-1 1 0,0-1 0,6 5 0,-9-7 0,0 1 0,0-1 0,0 1 0,0-1 0,-1 1 0,1 0 0,0-1 0,-1 1 0,1 0 0,0-1 0,-1 1 0,1 0 0,-1 0 0,1 0 0,-1-1 0,1 1 0,-1 0 0,1 0 0,-1 0 0,0 0 0,0 0 0,0 0 0,1 0 0,-1 0 0,0 0 0,0 0 0,0 0 0,0 0 0,0 0 0,-1 0 0,1-1 0,0 1 0,0 0 0,-1 0 0,1 0 0,0 0 0,-1 0 0,1 0 0,-1 0 0,1-1 0,-1 1 0,0 0 0,1 0 0,-1-1 0,0 1 0,1 0 0,-1-1 0,0 1 0,0-1 0,0 1 0,1-1 0,-3 1 0,-15 6 0,5-1 0,26-2 0,-9-3 0,0 0 0,0 0 0,0 0 0,-1 0 0,1 1 0,0 0 0,-1 0 0,1 0 0,3 3 0,-7-5 0,1 0 0,0 1 0,-1-1 0,1 1 0,-1-1 0,1 1 0,-1 0 0,1-1 0,-1 1 0,1-1 0,-1 1 0,1 0 0,-1-1 0,0 1 0,1 0 0,-1 0 0,0-1 0,0 1 0,1 0 0,-1 0 0,0 0 0,0-1 0,0 1 0,0 0 0,0 0 0,0 0 0,0-1 0,0 1 0,-1 0 0,1 0 0,0-1 0,0 1 0,-1 0 0,1 0 0,0-1 0,-1 1 0,1 0 0,-1-1 0,1 1 0,-1 0 0,1-1 0,-1 1 0,1-1 0,-1 1 0,0-1 0,1 1 0,-1-1 0,0 0 0,1 1 0,-1-1 0,0 0 0,-1 1 0,-16 8 0,0-2 0,0 0 0,-1-1 0,0-1 0,-21 4 0,-18 5 0,-136 51 0,78-24 0,69-29 0,22-5 0,60-6 0,2-2 0,1 1 0,-1 3 0,68 12 0,-102-14 0,0 0 0,0 0 0,0 0 0,0 1 0,0-1 0,0 1 0,0 0 0,0 0 0,-1 0 0,5 4 0,-6-6 0,-1 1 0,1-1 0,-1 1 0,1-1 0,-1 1 0,0 0 0,1-1 0,-1 1 0,0-1 0,0 1 0,1 0 0,-1-1 0,0 1 0,0 0 0,0-1 0,0 1 0,0 0 0,0-1 0,0 1 0,0 0 0,0-1 0,0 2 0,-1-1 0,1 0 0,-1 0 0,0 0 0,1 0 0,-1-1 0,0 1 0,0 0 0,0 0 0,0 0 0,0-1 0,0 1 0,0-1 0,0 1 0,0 0 0,0-1 0,0 0 0,-2 1 0,-9 2 0,0-1 0,-24 1 0,13-2 0,20-1 0,9 0 0,23 3 0,-18 3 0,-11-6 0,0 1 0,0-1 0,-1 1 0,1-1 0,0 1 0,0-1 0,0 1 0,0-1 0,-1 1 0,1-1 0,0 1 0,0-1 0,-1 0 0,1 1 0,0-1 0,-1 0 0,1 1 0,0-1 0,-1 0 0,1 1 0,-1-1 0,1 0 0,-1 0 0,1 1 0,0-1 0,-1 0 0,0 0 0,-22 11 0,0-2 0,0-1 0,-1-1 0,0-1 0,-27 3 0,19-2 0,-76 16 0,10-1 0,-121 12 0,83-32 0,92-3 0,0 2 0,-50 7 0,61-2 0,-41 6 0,68-12 0,-1 1 0,1-1 0,-1 0 0,0-1 0,1 1 0,-1-1 0,1-1 0,-9-2 0,13 3 0,0 0 0,0-1 0,-1 1 0,1-1 0,0 0 0,0 1 0,1-1 0,-1 0 0,0 0 0,1-1 0,-1 1 0,1 0 0,-1 0 0,1-1 0,0 1 0,0-1 0,0 1 0,0-1 0,1 1 0,-1-1 0,1 0 0,-1-4 0,0-9 0,1 0 0,2-27 0,0 22 0,-1-6 0,0-10 0,1 0 0,13-58 0,-6 27 0,-8 58 0,-1 1 0,1 0 0,0-1 0,1 1 0,0 0 0,1 0 0,0 0 0,0 0 0,1 1 0,0-1 0,0 1 0,10-13 0,-9 16 0,0-1 0,0 1 0,1 1 0,-1-1 0,1 1 0,0 0 0,1 0 0,-1 1 0,12-5 0,6 0 0,36-8 0,-11 4 0,57-15 0,-52 16 0</inkml:trace>
  <inkml:trace contextRef="#ctx0" brushRef="#br0" timeOffset="-9070.42">1649 172 23820,'-916'240'-2215,"701"-181"2021,120-32 194,-15 4 0,-165 26 0,240-54 494,33-3 13,8-2 74,62-5 1001,405 44-1582,-21 1 0,-437-36 0,-36 2 0,8-1 0,-516 84 0,472-81 0,52-5 0,8-2 0,32-3 0,682-20 0,-564 24 0,146 0 0</inkml:trace>
  <inkml:trace contextRef="#ctx0" brushRef="#br0" timeOffset="6164.15">1597 777 24575,'-32'3'0,"24"-3"0</inkml:trace>
  <inkml:trace contextRef="#ctx0" brushRef="#br0" timeOffset="6165.15">1471 775 24575,'2'-1'0,"-1"0"0,0 0 0,1-1 0,-1 1 0,-1 0 0,0 1 0,0-1 0,0 0 0,0 0 0,0 1 0,0-1 0,0 0 0,0 1 0,0-1 0,0 0 0,0 0 0,0 1 0,-1-1 0,1 0 0,0 1 0,0-1 0,-1 0 0,1 1 0,0-1 0,-1 1 0,1-1 0,-1 0 0,1 1 0,-1-1 0,0 0 0,-4-4 0,0 1 0,-1 0 0,1 0 0,-1 0 0,0 0 0,-12-5 0,-6 1 0,0 1 0,-1 0 0,1 2 0,-42-3 0,-105 1 0,130 7 0,-471 22 0,467-19 0,28-2 0,-13 1 0,24-1 0,13-1 0,536-21 0,-452 11 0,219-13 0,-346 24 0,-180-1 0,214 0 0,0 0 0,0 0 0,0 0 0,1-1 0,-1 1 0,0 0 0,0-1 0,0 0 0,1 1 0,-1-1 0,0 0 0,-2-1 0,4 1 0,0 1 0,-1 0 0,1-1 0,0 1 0,0-1 0,0 1 0,0 0 0,0-1 0,0 1 0,0 0 0,0-1 0,0 1 0,0-1 0,0 1 0,0 0 0,0-1 0,0 1 0,0 0 0,0-1 0,1 1 0,-1 0 0,0-1 0,0 1 0,0 0 0,1-1 0,-1 1 0,0 0 0,0 0 0,0-1 0,1 1 0,-1 0 0,0 0 0,1-1 0,-1 1 0,1 0 0,5-5 0,1 1 0,0 0 0,0 1 0,10-5 0,9 0 0,1 0 0,-1 1 0,1 2 0,1 1 0,-1 1 0,1 2 0,38 1 0,-127 3 0,35-1 0,0-1 0,1 0 0,-1-2 0,-40-7 0,65 8 0,1 0 0,-1 0 0,0-1 0,1 1 0,-1 0 0,0 0 0,1 0 0,-1-1 0,1 1 0,-1 0 0,1 0 0,-1-1 0,1 1 0,-1 0 0,1-1 0,-1 1 0,1-1 0,-1 1 0,1-1 0,-1 1 0,1-1 0,0 1 0,-1-1 0,1-1 0,7-8 0,25-5 0,-2 9 0,-1 2 0,33-1 0,-128 7 0,-267-3 0,301-7 0,32 8 0,-1 0 0,1 0 0,0 0 0,0 0 0,0 0 0,0 0 0,-1 0 0,1 0 0,0 0 0,0 0 0,0 0 0,0 0 0,0 0 0,0-1 0,-1 1 0,1 0 0,0 0 0,0 0 0,0 0 0,0 0 0,0 0 0,0-1 0,0 1 0,0 0 0,0 0 0,0 0 0,0 0 0,-1-1 0,1 1 0,0 0 0,0 0 0,0 0 0,0 0 0,0-1 0,0 1 0,0 0 0,0 0 0,1 0 0,-1 0 0,0 0 0,0-1 0,0 1 0,0 0 0,0 0 0,0 0 0,17-6 0,15 2 0,1 2 0,32 1 0,-63 1 0,-65 1 0,-120-2 0,156-6 0,21 1 0,17 0 0,18 3 0,-1 0 0,44 3 0,-216 11-1365,105-6-5461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56:07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277 551 24575,'-1'-12'0,"1"0"0,0-1 0,1 1 0,1 0 0,0-1 0,0 1 0,1 0 0,1 0 0,9-21 0,-3 14 0,23-29 0,-24 37 0,-2 0 0,1 0 0,-1-1 0,-1 1 0,0-2 0,8-22 0,-14 34 0,0 0 0,1 0 0,-1 0 0,0 0 0,0 0 0,1 0 0,-1 0 0,0 1 0,1-1 0,-1 0 0,1 0 0,-1 0 0,1 1 0,-1-1 0,1 0 0,0 1 0,0-2 0,-1 2 0,1 0 0,-1 0 0,0 0 0,1 1 0,-1-1 0,0 0 0,1 0 0,-1 0 0,0 0 0,1 0 0,-1 1 0,0-1 0,1 0 0,-1 0 0,0 0 0,0 1 0,1-1 0,-1 0 0,0 0 0,0 1 0,1-1 0,-1 0 0,0 1 0,0-1 0,0 0 0,0 1 0,0-1 0,1 1 0,8 32 0,-2 58 0,-7-69 0,1 0 0,2 1 0,0-1 0,8 28 0,-24-93 0,-2-7 0,-24-57 0,19 63 0,10 19 0,-2 1 0,-20-34 0,27 50 0,1 0 0,0 0 0,0-1 0,1 1 0,-3-10 0,-10-26 0,14 41 0,0 0 0,0 1 0,-1-1 0,1 1 0,0 0 0,-1 0 0,1 0 0,-1 0 0,0 0 0,1 0 0,-1 1 0,0-1 0,0 1 0,0 0 0,0 0 0,-1 0 0,1 0 0,0 1 0,0-1 0,-6 0 0,-9 0 0,-1 1 0,-28 3 0,20-1 0,-68 0 0,147-4 0,173 4 0,-221-1 0,1 0 0,-1 0 0,0 0 0,0 1 0,0 0 0,0-1 0,0 1 0,0 1 0,0-1 0,-1 0 0,1 1 0,-1 0 0,0 0 0,0 0 0,0 0 0,0 0 0,0 1 0,3 5 0,4 8 0,0 0 0,13 35 0,-13-27 0,48 124 0,-51-127 0,-2 0 0,0 1 0,-2 0 0,1 44 0,-4-42-1365,0-2-5461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56:12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534 262 24575,'-108'2'0,"-121"-5"0,224 2 0,-1 0 0,1 0 0,1-1 0,-1 1 0,0-1 0,0 0 0,1-1 0,-1 1 0,1-1 0,-1 0 0,1 0 0,0 0 0,0 0 0,1-1 0,-1 0 0,1 0 0,-4-4 0,-5-10 0,0 0 0,-16-36 0,10 18 0,3 6 0,11 19 0,-1 1 0,-1 0 0,-9-13 0,17 28 0,0 0 0,-1 0 0,1 0 0,-1 1 0,0-1 0,-1 0 0,1 8 0,2 10 0,0-9 0,1-1 0,1 0 0,9 20 0,-8-22 0,-2 0 0,1 0 0,-1 0 0,-1 0 0,0 1 0,1 13 0,-2 147 75,-4-87-1515,2-62-5386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56:17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24575,'96'223'-6966,"-39"-100"4810,-9 6 4208,-12-25-559,-6-38 4046,-25-55-5531,0 1 0,-1 0 0,-1 0 0,4 23 1,9 30-12,64 180 3,-49-141 0,64 249 0,-10-33 0,9 22 0,-88-302 0,-1 1 0,-2 0 0,-2-1 0,-4 43 0,0 0 0,2 202-1365,1-249-5461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29 May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29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29-May-23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29-May-23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29-May-23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29-May-23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405" y="204971"/>
            <a:ext cx="610809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MSC-SOFTWARE SYSTEMS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22ISL23-WEB PROGRAMMING</a:t>
            </a:r>
          </a:p>
          <a:p>
            <a:pPr algn="ctr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Sitka Small Semibold" pitchFamily="2" charset="0"/>
                <a:cs typeface="Times New Roman" panose="02020603050405020304" pitchFamily="18" charset="0"/>
              </a:rPr>
              <a:t>MINI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301" y="2594750"/>
            <a:ext cx="740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itchFamily="18" charset="0"/>
              </a:rPr>
              <a:t>                 </a:t>
            </a:r>
            <a:r>
              <a:rPr lang="en-US" sz="3000" b="1" dirty="0">
                <a:solidFill>
                  <a:srgbClr val="331C52"/>
                </a:solidFill>
                <a:latin typeface="Bahnschrift" panose="020B0502040204020203" pitchFamily="34" charset="0"/>
                <a:cs typeface="Times New Roman" pitchFamily="18" charset="0"/>
              </a:rPr>
              <a:t>AUTOMOBILE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2987823" y="3068960"/>
            <a:ext cx="61080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  <a:cs typeface="Times New Roman" panose="02020603050405020304" pitchFamily="18" charset="0"/>
              </a:rPr>
              <a:t>K.J.ANANDHA KUMAR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  <a:cs typeface="Times New Roman" panose="02020603050405020304" pitchFamily="18" charset="0"/>
              </a:rPr>
              <a:t>(22ISR002)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  <a:cs typeface="Times New Roman" panose="02020603050405020304" pitchFamily="18" charset="0"/>
              </a:rPr>
              <a:t>K.P.DEEPAN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  <a:cs typeface="Times New Roman" panose="02020603050405020304" pitchFamily="18" charset="0"/>
              </a:rPr>
              <a:t>(22ISR009)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226-49C8-4CEA-9F30-3C02E01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4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Reference Slides</a:t>
            </a:r>
            <a:endParaRPr lang="en-US" sz="6600" b="1" dirty="0">
              <a:solidFill>
                <a:schemeClr val="accent1">
                  <a:lumMod val="50000"/>
                </a:schemeClr>
              </a:solidFill>
              <a:latin typeface="Sitka Display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226-49C8-4CEA-9F30-3C02E01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7FA9-0250-AF2C-2CC4-FB1A5F39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1484784"/>
            <a:ext cx="2016224" cy="36306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0FC3D-4A18-B7D1-995E-C431C1EA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286" y="836712"/>
            <a:ext cx="8294210" cy="5631904"/>
          </a:xfrm>
        </p:spPr>
      </p:pic>
      <p:sp>
        <p:nvSpPr>
          <p:cNvPr id="286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659C9829-C827-4306-82C9-9A491834A22D}" type="slidenum">
              <a:rPr lang="en-US" altLang="en-US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676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DC00AC-CDD8-759E-1850-FE2BFE832D93}"/>
                  </a:ext>
                </a:extLst>
              </p14:cNvPr>
              <p14:cNvContentPartPr/>
              <p14:nvPr/>
            </p14:nvContentPartPr>
            <p14:xfrm>
              <a:off x="8417586" y="6178489"/>
              <a:ext cx="594000" cy="259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DC00AC-CDD8-759E-1850-FE2BFE832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9946" y="6160849"/>
                <a:ext cx="629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280A3CE-D30D-E92E-24A4-1E90C5F19011}"/>
                  </a:ext>
                </a:extLst>
              </p14:cNvPr>
              <p14:cNvContentPartPr/>
              <p14:nvPr/>
            </p14:nvContentPartPr>
            <p14:xfrm>
              <a:off x="8839146" y="6202249"/>
              <a:ext cx="174960" cy="198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280A3CE-D30D-E92E-24A4-1E90C5F190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1506" y="6184609"/>
                <a:ext cx="210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55FFE85-F155-EDDB-065F-0AAE499F2BDE}"/>
                  </a:ext>
                </a:extLst>
              </p14:cNvPr>
              <p14:cNvContentPartPr/>
              <p14:nvPr/>
            </p14:nvContentPartPr>
            <p14:xfrm>
              <a:off x="8429106" y="6222769"/>
              <a:ext cx="192600" cy="186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55FFE85-F155-EDDB-065F-0AAE499F2B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1106" y="6205129"/>
                <a:ext cx="228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A4EF67-5910-CAC8-3412-CB863BBBC4C3}"/>
                  </a:ext>
                </a:extLst>
              </p14:cNvPr>
              <p14:cNvContentPartPr/>
              <p14:nvPr/>
            </p14:nvContentPartPr>
            <p14:xfrm>
              <a:off x="-1101174" y="4796089"/>
              <a:ext cx="254880" cy="1010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A4EF67-5910-CAC8-3412-CB863BBBC4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119174" y="4778089"/>
                <a:ext cx="290520" cy="10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71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0402B-5B77-3AA4-285D-D9B7584A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29-May-23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53C2-09AE-CF8F-2273-79BCC94C8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04CAA-28D9-C288-4233-1FDE1761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29-May-23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7AC55-4FD8-7E41-837E-1B483BA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4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55901-B9B2-6F95-D3D0-F24FD00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29-May-23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8AB7-A620-51A0-D130-8776C0F9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3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B4377-DDD3-C809-5BF3-5227750D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29-May-23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304A0-222A-3723-B27C-B8A6C794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85725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Automobile </a:t>
            </a:r>
            <a:endParaRPr lang="en-US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7" y="1527175"/>
            <a:ext cx="8308033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latin typeface="Segoe Print" panose="02000600000000000000" pitchFamily="2" charset="0"/>
                <a:ea typeface="Cascadia Mono SemiLight" panose="020B0609020000020004" pitchFamily="49" charset="0"/>
                <a:cs typeface="Times New Roman" panose="02020603050405020304" pitchFamily="18" charset="0"/>
              </a:rPr>
              <a:t>In this web page user can learn some information about the cars.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latin typeface="Segoe Print" panose="02000600000000000000" pitchFamily="2" charset="0"/>
                <a:ea typeface="Cascadia Mono SemiLight" panose="020B0609020000020004" pitchFamily="49" charset="0"/>
                <a:cs typeface="Times New Roman" panose="02020603050405020304" pitchFamily="18" charset="0"/>
              </a:rPr>
              <a:t>The user can book a car for a test drive for small distances.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latin typeface="Segoe Print" panose="02000600000000000000" pitchFamily="2" charset="0"/>
                <a:ea typeface="Cascadia Mono SemiLight" panose="020B0609020000020004" pitchFamily="49" charset="0"/>
                <a:cs typeface="Times New Roman" panose="02020603050405020304" pitchFamily="18" charset="0"/>
              </a:rPr>
              <a:t>In our webpage some vehicle images are upload to know the details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36576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13320" y="6521276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622662" y="1600200"/>
            <a:ext cx="8341826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Segoe Print" panose="02000600000000000000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In this webpage we create a form to book a car for test drive.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Segoe Print" panose="02000600000000000000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And here we clearly described about model and the properties of the vehicle.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Segoe Print" panose="02000600000000000000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If you book a car for test drive our employees bring the car to your location and you can test drive it.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>
              <a:latin typeface="Segoe Print" panose="02000600000000000000" pitchFamily="2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dirty="0">
              <a:latin typeface="Trebuchet MS" panose="020B0603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rebuchet MS" panose="020B0603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39552" y="6521276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6BDB-6C75-D81E-553E-CCF8011D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77BF-F3FB-EEE0-021A-51470BC2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D5B-0279-47B2-AB44-E806A00ECAC5}" type="datetime5">
              <a:rPr lang="en-US" smtClean="0"/>
              <a:pPr/>
              <a:t>29-May-23</a:t>
            </a:fld>
            <a:endParaRPr lang="en-US" dirty="0"/>
          </a:p>
        </p:txBody>
      </p:sp>
      <p:pic>
        <p:nvPicPr>
          <p:cNvPr id="1026" name="Picture 2" descr="mahindra logo - 3D model by PolyArt (@ivan2020) [be89ffb]">
            <a:extLst>
              <a:ext uri="{FF2B5EF4-FFF2-40B4-BE49-F238E27FC236}">
                <a16:creationId xmlns:a16="http://schemas.microsoft.com/office/drawing/2014/main" id="{129FEE8D-EAB2-637F-EDA4-8B7528DA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4066"/>
            <a:ext cx="2857500" cy="11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hindra Thar Projects | Photos, videos, logos, illustrations and branding  on Behance">
            <a:extLst>
              <a:ext uri="{FF2B5EF4-FFF2-40B4-BE49-F238E27FC236}">
                <a16:creationId xmlns:a16="http://schemas.microsoft.com/office/drawing/2014/main" id="{E8A90D6D-6113-77DA-21B7-A2D2B7602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hindra Bolero">
            <a:extLst>
              <a:ext uri="{FF2B5EF4-FFF2-40B4-BE49-F238E27FC236}">
                <a16:creationId xmlns:a16="http://schemas.microsoft.com/office/drawing/2014/main" id="{3762E24F-BA05-7238-06A4-ACD3F242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4" y="4416883"/>
            <a:ext cx="239903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hindra Scorpio (@MahindraScorpio) / Twitter">
            <a:extLst>
              <a:ext uri="{FF2B5EF4-FFF2-40B4-BE49-F238E27FC236}">
                <a16:creationId xmlns:a16="http://schemas.microsoft.com/office/drawing/2014/main" id="{21812E74-93EF-246C-FFF0-66760606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45" y="1847850"/>
            <a:ext cx="273411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hindra unveils brand new logo for SUV Portfolio, Marketing &amp; Advertising  News, ET BrandEquity">
            <a:extLst>
              <a:ext uri="{FF2B5EF4-FFF2-40B4-BE49-F238E27FC236}">
                <a16:creationId xmlns:a16="http://schemas.microsoft.com/office/drawing/2014/main" id="{37F8A33D-B8F2-1B07-96F2-45CF16EE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81" y="22542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6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8F7C-49B1-F4D5-6A0B-ED2E3220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4" y="-1384025"/>
            <a:ext cx="8229600" cy="6528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D20B-5115-1452-F4FE-C6E8FCDD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pic>
        <p:nvPicPr>
          <p:cNvPr id="3076" name="Picture 4" descr="Suzuki Logo png images | PNGEgg">
            <a:extLst>
              <a:ext uri="{FF2B5EF4-FFF2-40B4-BE49-F238E27FC236}">
                <a16:creationId xmlns:a16="http://schemas.microsoft.com/office/drawing/2014/main" id="{0D614314-C2DC-CCB4-BF9E-194CB3E6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2" y="117820"/>
            <a:ext cx="2714625" cy="13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uzuki Swift GLX CVT 2022 Price In India , Features And Specs - Ccarprice  IND">
            <a:extLst>
              <a:ext uri="{FF2B5EF4-FFF2-40B4-BE49-F238E27FC236}">
                <a16:creationId xmlns:a16="http://schemas.microsoft.com/office/drawing/2014/main" id="{5E5CDAB1-E9E3-0B3B-687B-080A0180D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024336" cy="21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aleno [2015-2019] Pearl Arctic White Colour - CarWale">
            <a:extLst>
              <a:ext uri="{FF2B5EF4-FFF2-40B4-BE49-F238E27FC236}">
                <a16:creationId xmlns:a16="http://schemas.microsoft.com/office/drawing/2014/main" id="{B24B4B09-31A2-269B-0D1A-9E06D716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55" y="1630454"/>
            <a:ext cx="469914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ruti Brezza Price - Images, Colours &amp; Reviews-91Wheels">
            <a:extLst>
              <a:ext uri="{FF2B5EF4-FFF2-40B4-BE49-F238E27FC236}">
                <a16:creationId xmlns:a16="http://schemas.microsoft.com/office/drawing/2014/main" id="{8892D25C-30BF-7039-1177-951C68D2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19" y="4117897"/>
            <a:ext cx="424847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78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B0C0-0C52-4E97-FC27-A37C8F00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704850"/>
            <a:ext cx="7787208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EFA6-C4E5-D8D7-DCB3-1C9F4128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29-May-23</a:t>
            </a:fld>
            <a:endParaRPr lang="en-US" dirty="0"/>
          </a:p>
        </p:txBody>
      </p:sp>
      <p:pic>
        <p:nvPicPr>
          <p:cNvPr id="2050" name="Picture 2" descr="Hyundai Venue Price Increased">
            <a:extLst>
              <a:ext uri="{FF2B5EF4-FFF2-40B4-BE49-F238E27FC236}">
                <a16:creationId xmlns:a16="http://schemas.microsoft.com/office/drawing/2014/main" id="{72728DE3-A5E2-6BA1-F332-46282D3139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82973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undai I20 - All New I20 | Hyundai">
            <a:extLst>
              <a:ext uri="{FF2B5EF4-FFF2-40B4-BE49-F238E27FC236}">
                <a16:creationId xmlns:a16="http://schemas.microsoft.com/office/drawing/2014/main" id="{53E0C6D2-652B-F206-BA21-7E1484E7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82973"/>
            <a:ext cx="2987824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yundai Creta 2022 New Variants: All Details Here!">
            <a:extLst>
              <a:ext uri="{FF2B5EF4-FFF2-40B4-BE49-F238E27FC236}">
                <a16:creationId xmlns:a16="http://schemas.microsoft.com/office/drawing/2014/main" id="{0D62CCD2-6DE8-D02C-C943-7D77C778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73798"/>
            <a:ext cx="453650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Does the Hyundai Logo Mean? | Hyundai Meaning | Hyundai Saipan">
            <a:extLst>
              <a:ext uri="{FF2B5EF4-FFF2-40B4-BE49-F238E27FC236}">
                <a16:creationId xmlns:a16="http://schemas.microsoft.com/office/drawing/2014/main" id="{9B4E0293-DA86-15F8-53B3-AC2AAF81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73816"/>
            <a:ext cx="1800200" cy="10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95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94519" y="18864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/ Product workflow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C842EBB-16BF-45CC-8C0E-322995EC9A68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E96-4F3A-AEC3-0988-3C02F324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ar Sales Process Flowchart">
            <a:extLst>
              <a:ext uri="{FF2B5EF4-FFF2-40B4-BE49-F238E27FC236}">
                <a16:creationId xmlns:a16="http://schemas.microsoft.com/office/drawing/2014/main" id="{045B7181-DF3E-D841-EA5D-8AA57ACE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8" y="1502135"/>
            <a:ext cx="8414544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25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328" y="155994"/>
            <a:ext cx="8229600" cy="652235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xfrm flipV="1">
            <a:off x="457200" y="6721475"/>
            <a:ext cx="2133600" cy="6522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2582B8F-EDB6-4EB6-BECB-F4AE82629125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sz="quarter" idx="1"/>
          </p:nvPr>
        </p:nvSpPr>
        <p:spPr>
          <a:xfrm>
            <a:off x="861393" y="1310737"/>
            <a:ext cx="7996535" cy="5055146"/>
          </a:xfrm>
        </p:spPr>
        <p:txBody>
          <a:bodyPr/>
          <a:lstStyle/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</a:pPr>
            <a:r>
              <a:rPr lang="en-US" altLang="en-US" dirty="0">
                <a:latin typeface="Segoe Print" panose="02000600000000000000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So there are many companies to provide test drive and they sell car but they have only one brand like </a:t>
            </a:r>
            <a:r>
              <a:rPr lang="en-US" altLang="en-US" dirty="0" err="1">
                <a:latin typeface="Segoe Print" panose="02000600000000000000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Hyundai,Honda</a:t>
            </a:r>
            <a:r>
              <a:rPr lang="en-US" altLang="en-US" dirty="0">
                <a:latin typeface="Segoe Print" panose="02000600000000000000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</a:p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</a:pPr>
            <a:r>
              <a:rPr lang="en-US" altLang="en-US" dirty="0">
                <a:latin typeface="Segoe Print" panose="02000600000000000000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We have all models of vehicles in one place.</a:t>
            </a: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6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46112" y="54868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Future Plan</a:t>
            </a:r>
            <a:b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606AF63E-CB20-46A3-87AD-D1F9975CCF8C}" type="slidenum">
              <a:rPr lang="en-US" altLang="en-US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sz="quarter" idx="1"/>
          </p:nvPr>
        </p:nvSpPr>
        <p:spPr>
          <a:xfrm>
            <a:off x="611559" y="1988839"/>
            <a:ext cx="8194303" cy="411033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Now we focus on 3 brands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In future we focus on all car brands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Segoe Print" panose="02000600000000000000" pitchFamily="2" charset="0"/>
                <a:cs typeface="Times New Roman" panose="02020603050405020304" pitchFamily="18" charset="0"/>
              </a:rPr>
              <a:t>……….</a:t>
            </a:r>
            <a:r>
              <a:rPr lang="en-US" altLang="en-US" dirty="0">
                <a:latin typeface="Segoe Print" panose="02000600000000000000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41312" y="6521276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/>
              <a:t>Use Images / Photos / Video </a:t>
            </a:r>
            <a:r>
              <a:rPr lang="en-US" altLang="en-US" sz="1300" dirty="0"/>
              <a:t>| </a:t>
            </a:r>
            <a:r>
              <a:rPr lang="en-US" altLang="en-US" sz="1300" dirty="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 dirty="0"/>
              <a:t>| </a:t>
            </a:r>
            <a:r>
              <a:rPr lang="en-US" altLang="en-US" sz="1300" b="1" dirty="0"/>
              <a:t>Use bullet points</a:t>
            </a:r>
            <a:endParaRPr lang="en-ZW" altLang="en-US" sz="1300" b="1" dirty="0"/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96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10471</TotalTime>
  <Words>276</Words>
  <Application>Microsoft Office PowerPoint</Application>
  <PresentationFormat>On-screen Show (4:3)</PresentationFormat>
  <Paragraphs>74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Algerian</vt:lpstr>
      <vt:lpstr>Arial</vt:lpstr>
      <vt:lpstr>Bahnschrift</vt:lpstr>
      <vt:lpstr>Book Antiqua</vt:lpstr>
      <vt:lpstr>Calibri</vt:lpstr>
      <vt:lpstr>Cascadia Mono SemiLight</vt:lpstr>
      <vt:lpstr>Century Schoolbook</vt:lpstr>
      <vt:lpstr>Segoe Print</vt:lpstr>
      <vt:lpstr>Sitka Display Semibold</vt:lpstr>
      <vt:lpstr>Sitka Small Semibold</vt:lpstr>
      <vt:lpstr>Times New Roman</vt:lpstr>
      <vt:lpstr>Trebuchet MS</vt:lpstr>
      <vt:lpstr>Wingdings</vt:lpstr>
      <vt:lpstr>Wingdings 2</vt:lpstr>
      <vt:lpstr>Flow</vt:lpstr>
      <vt:lpstr>1_Custom Design</vt:lpstr>
      <vt:lpstr>Custom Design</vt:lpstr>
      <vt:lpstr>PowerPoint Presentation</vt:lpstr>
      <vt:lpstr>Automobile </vt:lpstr>
      <vt:lpstr>Specification</vt:lpstr>
      <vt:lpstr>   </vt:lpstr>
      <vt:lpstr>PowerPoint Presentation</vt:lpstr>
      <vt:lpstr>l</vt:lpstr>
      <vt:lpstr>Flowchart / Product workflow</vt:lpstr>
      <vt:lpstr>Competitors</vt:lpstr>
      <vt:lpstr>                  Future Plan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DEEPAN 4747</cp:lastModifiedBy>
  <cp:revision>1425</cp:revision>
  <dcterms:created xsi:type="dcterms:W3CDTF">2013-12-25T07:56:38Z</dcterms:created>
  <dcterms:modified xsi:type="dcterms:W3CDTF">2023-05-29T15:58:52Z</dcterms:modified>
</cp:coreProperties>
</file>