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Building a Legal Keylogger for Security Training</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DEEPANA K –Kings engineering college– 210821205018–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Content Placeholder 18">
            <a:extLst>
              <a:ext uri="{FF2B5EF4-FFF2-40B4-BE49-F238E27FC236}">
                <a16:creationId xmlns:a16="http://schemas.microsoft.com/office/drawing/2014/main" id="{F99CBEF0-40EB-399D-512F-34D0C89FA11C}"/>
              </a:ext>
            </a:extLst>
          </p:cNvPr>
          <p:cNvPicPr>
            <a:picLocks noChangeAspect="1"/>
          </p:cNvPicPr>
          <p:nvPr/>
        </p:nvPicPr>
        <p:blipFill>
          <a:blip r:embed="rId2"/>
          <a:stretch>
            <a:fillRect/>
          </a:stretch>
        </p:blipFill>
        <p:spPr>
          <a:xfrm>
            <a:off x="1328072" y="1869141"/>
            <a:ext cx="9535856" cy="32138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3D063EF-92BB-8A73-5A16-42957266E3B3}"/>
              </a:ext>
            </a:extLst>
          </p:cNvPr>
          <p:cNvPicPr>
            <a:picLocks noGrp="1" noChangeAspect="1"/>
          </p:cNvPicPr>
          <p:nvPr>
            <p:ph idx="1"/>
          </p:nvPr>
        </p:nvPicPr>
        <p:blipFill>
          <a:blip r:embed="rId2"/>
          <a:stretch>
            <a:fillRect/>
          </a:stretch>
        </p:blipFill>
        <p:spPr>
          <a:xfrm>
            <a:off x="2366682" y="1694329"/>
            <a:ext cx="7234822" cy="3832412"/>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1138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Building a Legal Keylogger for Security Training</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26</cp:revision>
  <dcterms:created xsi:type="dcterms:W3CDTF">2021-05-26T16:50:10Z</dcterms:created>
  <dcterms:modified xsi:type="dcterms:W3CDTF">2024-04-05T13:33:11Z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