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2B499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2B499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45133" y="500633"/>
            <a:ext cx="4643120" cy="9286240"/>
          </a:xfrm>
          <a:custGeom>
            <a:avLst/>
            <a:gdLst/>
            <a:ahLst/>
            <a:cxnLst/>
            <a:rect l="l" t="t" r="r" b="b"/>
            <a:pathLst>
              <a:path w="4643119" h="9286240">
                <a:moveTo>
                  <a:pt x="4642865" y="0"/>
                </a:moveTo>
                <a:lnTo>
                  <a:pt x="0" y="4642866"/>
                </a:lnTo>
                <a:lnTo>
                  <a:pt x="4642865" y="9285782"/>
                </a:lnTo>
                <a:lnTo>
                  <a:pt x="4642865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149450" y="1004950"/>
            <a:ext cx="4138929" cy="8277225"/>
          </a:xfrm>
          <a:custGeom>
            <a:avLst/>
            <a:gdLst/>
            <a:ahLst/>
            <a:cxnLst/>
            <a:rect l="l" t="t" r="r" b="b"/>
            <a:pathLst>
              <a:path w="4138930" h="8277225">
                <a:moveTo>
                  <a:pt x="4138548" y="0"/>
                </a:moveTo>
                <a:lnTo>
                  <a:pt x="0" y="4138549"/>
                </a:lnTo>
                <a:lnTo>
                  <a:pt x="4138548" y="8277161"/>
                </a:lnTo>
                <a:lnTo>
                  <a:pt x="4138548" y="8013522"/>
                </a:lnTo>
                <a:lnTo>
                  <a:pt x="260857" y="4135754"/>
                </a:lnTo>
                <a:lnTo>
                  <a:pt x="4138548" y="258064"/>
                </a:lnTo>
                <a:lnTo>
                  <a:pt x="41385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2B499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1134" y="395172"/>
            <a:ext cx="6745731" cy="149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2B499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6394" y="1802714"/>
            <a:ext cx="13717269" cy="277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qlalchemy.org/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5209" y="500633"/>
            <a:ext cx="7463155" cy="9786620"/>
            <a:chOff x="10825209" y="500633"/>
            <a:chExt cx="7463155" cy="9786620"/>
          </a:xfrm>
        </p:grpSpPr>
        <p:sp>
          <p:nvSpPr>
            <p:cNvPr id="3" name="object 3"/>
            <p:cNvSpPr/>
            <p:nvPr/>
          </p:nvSpPr>
          <p:spPr>
            <a:xfrm>
              <a:off x="13645133" y="500633"/>
              <a:ext cx="4643120" cy="9286240"/>
            </a:xfrm>
            <a:custGeom>
              <a:avLst/>
              <a:gdLst/>
              <a:ahLst/>
              <a:cxnLst/>
              <a:rect l="l" t="t" r="r" b="b"/>
              <a:pathLst>
                <a:path w="4643119" h="9286240">
                  <a:moveTo>
                    <a:pt x="4642865" y="0"/>
                  </a:moveTo>
                  <a:lnTo>
                    <a:pt x="0" y="4642866"/>
                  </a:lnTo>
                  <a:lnTo>
                    <a:pt x="4642865" y="9285782"/>
                  </a:lnTo>
                  <a:lnTo>
                    <a:pt x="4642865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49450" y="1004950"/>
              <a:ext cx="4138929" cy="8277225"/>
            </a:xfrm>
            <a:custGeom>
              <a:avLst/>
              <a:gdLst/>
              <a:ahLst/>
              <a:cxnLst/>
              <a:rect l="l" t="t" r="r" b="b"/>
              <a:pathLst>
                <a:path w="4138930" h="8277225">
                  <a:moveTo>
                    <a:pt x="4138548" y="0"/>
                  </a:moveTo>
                  <a:lnTo>
                    <a:pt x="0" y="4138549"/>
                  </a:lnTo>
                  <a:lnTo>
                    <a:pt x="4138548" y="8277161"/>
                  </a:lnTo>
                  <a:lnTo>
                    <a:pt x="4138548" y="8013522"/>
                  </a:lnTo>
                  <a:lnTo>
                    <a:pt x="260857" y="4135754"/>
                  </a:lnTo>
                  <a:lnTo>
                    <a:pt x="4138548" y="258064"/>
                  </a:lnTo>
                  <a:lnTo>
                    <a:pt x="4138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25209" y="6886574"/>
              <a:ext cx="6800850" cy="3400425"/>
            </a:xfrm>
            <a:custGeom>
              <a:avLst/>
              <a:gdLst/>
              <a:ahLst/>
              <a:cxnLst/>
              <a:rect l="l" t="t" r="r" b="b"/>
              <a:pathLst>
                <a:path w="6800850" h="3400425">
                  <a:moveTo>
                    <a:pt x="3400441" y="0"/>
                  </a:moveTo>
                  <a:lnTo>
                    <a:pt x="0" y="3400421"/>
                  </a:lnTo>
                  <a:lnTo>
                    <a:pt x="271829" y="3400421"/>
                  </a:lnTo>
                  <a:lnTo>
                    <a:pt x="3400441" y="271906"/>
                  </a:lnTo>
                  <a:lnTo>
                    <a:pt x="3672342" y="271906"/>
                  </a:lnTo>
                  <a:lnTo>
                    <a:pt x="3400441" y="0"/>
                  </a:lnTo>
                  <a:close/>
                </a:path>
                <a:path w="6800850" h="3400425">
                  <a:moveTo>
                    <a:pt x="3672342" y="271906"/>
                  </a:moveTo>
                  <a:lnTo>
                    <a:pt x="3400441" y="271906"/>
                  </a:lnTo>
                  <a:lnTo>
                    <a:pt x="6528956" y="3400421"/>
                  </a:lnTo>
                  <a:lnTo>
                    <a:pt x="6800784" y="3400421"/>
                  </a:lnTo>
                  <a:lnTo>
                    <a:pt x="3672342" y="271906"/>
                  </a:lnTo>
                  <a:close/>
                </a:path>
              </a:pathLst>
            </a:custGeom>
            <a:solidFill>
              <a:srgbClr val="2B49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79" y="1030223"/>
              <a:ext cx="768096" cy="63703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2464" y="2871977"/>
            <a:ext cx="8067675" cy="15513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0" spc="595">
                <a:solidFill>
                  <a:srgbClr val="5270FF"/>
                </a:solidFill>
              </a:rPr>
              <a:t>S</a:t>
            </a:r>
            <a:r>
              <a:rPr dirty="0" sz="10000" spc="835">
                <a:solidFill>
                  <a:srgbClr val="5270FF"/>
                </a:solidFill>
              </a:rPr>
              <a:t>P</a:t>
            </a:r>
            <a:r>
              <a:rPr dirty="0" sz="10000" spc="1505">
                <a:solidFill>
                  <a:srgbClr val="5270FF"/>
                </a:solidFill>
              </a:rPr>
              <a:t>A</a:t>
            </a:r>
            <a:r>
              <a:rPr dirty="0" sz="10000" spc="475">
                <a:solidFill>
                  <a:srgbClr val="5270FF"/>
                </a:solidFill>
              </a:rPr>
              <a:t>R</a:t>
            </a:r>
            <a:r>
              <a:rPr dirty="0" sz="10000" spc="1315">
                <a:solidFill>
                  <a:srgbClr val="5270FF"/>
                </a:solidFill>
              </a:rPr>
              <a:t>K</a:t>
            </a:r>
            <a:r>
              <a:rPr dirty="0" sz="10000" spc="1335">
                <a:solidFill>
                  <a:srgbClr val="5270FF"/>
                </a:solidFill>
              </a:rPr>
              <a:t>H</a:t>
            </a:r>
            <a:r>
              <a:rPr dirty="0" sz="10000" spc="955">
                <a:solidFill>
                  <a:srgbClr val="5270FF"/>
                </a:solidFill>
              </a:rPr>
              <a:t>U</a:t>
            </a:r>
            <a:r>
              <a:rPr dirty="0" sz="10000" spc="-375">
                <a:solidFill>
                  <a:srgbClr val="5270FF"/>
                </a:solidFill>
              </a:rPr>
              <a:t>B</a:t>
            </a:r>
            <a:endParaRPr sz="10000"/>
          </a:p>
        </p:txBody>
      </p:sp>
      <p:sp>
        <p:nvSpPr>
          <p:cNvPr id="8" name="object 8"/>
          <p:cNvSpPr txBox="1"/>
          <p:nvPr/>
        </p:nvSpPr>
        <p:spPr>
          <a:xfrm>
            <a:off x="787095" y="4447488"/>
            <a:ext cx="12479655" cy="317690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8450"/>
              </a:lnSpc>
              <a:spcBef>
                <a:spcPts val="115"/>
              </a:spcBef>
            </a:pPr>
            <a:r>
              <a:rPr dirty="0" sz="7500" spc="225" b="1">
                <a:solidFill>
                  <a:srgbClr val="2B499D"/>
                </a:solidFill>
                <a:latin typeface="Arial"/>
                <a:cs typeface="Arial"/>
              </a:rPr>
              <a:t>INFLUNCERS</a:t>
            </a:r>
            <a:r>
              <a:rPr dirty="0" sz="7500" spc="-180" b="1">
                <a:solidFill>
                  <a:srgbClr val="2B499D"/>
                </a:solidFill>
                <a:latin typeface="Arial"/>
                <a:cs typeface="Arial"/>
              </a:rPr>
              <a:t> </a:t>
            </a:r>
            <a:r>
              <a:rPr dirty="0" sz="7500" spc="580" b="1">
                <a:solidFill>
                  <a:srgbClr val="2B499D"/>
                </a:solidFill>
                <a:latin typeface="Arial"/>
                <a:cs typeface="Arial"/>
              </a:rPr>
              <a:t>AND</a:t>
            </a:r>
            <a:endParaRPr sz="7500">
              <a:latin typeface="Arial"/>
              <a:cs typeface="Arial"/>
            </a:endParaRPr>
          </a:p>
          <a:p>
            <a:pPr marL="12700" marR="5080">
              <a:lnSpc>
                <a:spcPts val="7900"/>
              </a:lnSpc>
              <a:spcBef>
                <a:spcPts val="625"/>
              </a:spcBef>
            </a:pPr>
            <a:r>
              <a:rPr dirty="0" sz="7500" spc="315" b="1">
                <a:solidFill>
                  <a:srgbClr val="2B499D"/>
                </a:solidFill>
                <a:latin typeface="Arial"/>
                <a:cs typeface="Arial"/>
              </a:rPr>
              <a:t>BRANDS</a:t>
            </a:r>
            <a:r>
              <a:rPr dirty="0" sz="7500" spc="-180" b="1">
                <a:solidFill>
                  <a:srgbClr val="2B499D"/>
                </a:solidFill>
                <a:latin typeface="Arial"/>
                <a:cs typeface="Arial"/>
              </a:rPr>
              <a:t> </a:t>
            </a:r>
            <a:r>
              <a:rPr dirty="0" sz="7500" spc="275" b="1">
                <a:solidFill>
                  <a:srgbClr val="2B499D"/>
                </a:solidFill>
                <a:latin typeface="Arial"/>
                <a:cs typeface="Arial"/>
              </a:rPr>
              <a:t>COLLABRATIVE </a:t>
            </a:r>
            <a:r>
              <a:rPr dirty="0" sz="7500" spc="-2070" b="1">
                <a:solidFill>
                  <a:srgbClr val="2B499D"/>
                </a:solidFill>
                <a:latin typeface="Arial"/>
                <a:cs typeface="Arial"/>
              </a:rPr>
              <a:t> </a:t>
            </a:r>
            <a:r>
              <a:rPr dirty="0" sz="7500" spc="310" b="1">
                <a:solidFill>
                  <a:srgbClr val="2B499D"/>
                </a:solidFill>
                <a:latin typeface="Arial"/>
                <a:cs typeface="Arial"/>
              </a:rPr>
              <a:t>PLATFORM</a:t>
            </a:r>
            <a:endParaRPr sz="7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34802" y="919683"/>
            <a:ext cx="4716145" cy="7137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270" b="1">
                <a:latin typeface="Arial"/>
                <a:cs typeface="Arial"/>
              </a:rPr>
              <a:t>INFLUNCE</a:t>
            </a:r>
            <a:r>
              <a:rPr dirty="0" sz="4500" spc="455" b="1">
                <a:latin typeface="Arial"/>
                <a:cs typeface="Arial"/>
              </a:rPr>
              <a:t> </a:t>
            </a:r>
            <a:r>
              <a:rPr dirty="0" sz="4500" spc="150" b="1">
                <a:latin typeface="Arial"/>
                <a:cs typeface="Arial"/>
              </a:rPr>
              <a:t>PRO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8860790" cy="10287000"/>
            <a:chOff x="0" y="0"/>
            <a:chExt cx="8860790" cy="102870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05839"/>
              <a:ext cx="8860536" cy="21031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0"/>
              <a:ext cx="542925" cy="10287000"/>
            </a:xfrm>
            <a:custGeom>
              <a:avLst/>
              <a:gdLst/>
              <a:ahLst/>
              <a:cxnLst/>
              <a:rect l="l" t="t" r="r" b="b"/>
              <a:pathLst>
                <a:path w="542925" h="10287000">
                  <a:moveTo>
                    <a:pt x="542544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542544" y="10287000"/>
                  </a:lnTo>
                  <a:lnTo>
                    <a:pt x="542544" y="0"/>
                  </a:lnTo>
                  <a:close/>
                </a:path>
              </a:pathLst>
            </a:custGeom>
            <a:solidFill>
              <a:srgbClr val="2B499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860138" y="3528734"/>
            <a:ext cx="1428115" cy="2856230"/>
            <a:chOff x="16860138" y="3528734"/>
            <a:chExt cx="1428115" cy="2856230"/>
          </a:xfrm>
        </p:grpSpPr>
        <p:sp>
          <p:nvSpPr>
            <p:cNvPr id="3" name="object 3"/>
            <p:cNvSpPr/>
            <p:nvPr/>
          </p:nvSpPr>
          <p:spPr>
            <a:xfrm>
              <a:off x="16860138" y="3528734"/>
              <a:ext cx="1428115" cy="2856230"/>
            </a:xfrm>
            <a:custGeom>
              <a:avLst/>
              <a:gdLst/>
              <a:ahLst/>
              <a:cxnLst/>
              <a:rect l="l" t="t" r="r" b="b"/>
              <a:pathLst>
                <a:path w="1428115" h="2856229">
                  <a:moveTo>
                    <a:pt x="1427861" y="0"/>
                  </a:moveTo>
                  <a:lnTo>
                    <a:pt x="0" y="1427821"/>
                  </a:lnTo>
                  <a:lnTo>
                    <a:pt x="1427861" y="2855671"/>
                  </a:lnTo>
                  <a:lnTo>
                    <a:pt x="1427861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64455" y="4033040"/>
              <a:ext cx="923925" cy="1847214"/>
            </a:xfrm>
            <a:custGeom>
              <a:avLst/>
              <a:gdLst/>
              <a:ahLst/>
              <a:cxnLst/>
              <a:rect l="l" t="t" r="r" b="b"/>
              <a:pathLst>
                <a:path w="923925" h="1847214">
                  <a:moveTo>
                    <a:pt x="923544" y="0"/>
                  </a:moveTo>
                  <a:lnTo>
                    <a:pt x="0" y="923515"/>
                  </a:lnTo>
                  <a:lnTo>
                    <a:pt x="923544" y="1847053"/>
                  </a:lnTo>
                  <a:lnTo>
                    <a:pt x="923544" y="1583512"/>
                  </a:lnTo>
                  <a:lnTo>
                    <a:pt x="260857" y="920848"/>
                  </a:lnTo>
                  <a:lnTo>
                    <a:pt x="923544" y="258162"/>
                  </a:lnTo>
                  <a:lnTo>
                    <a:pt x="923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6421" y="221691"/>
            <a:ext cx="16371569" cy="1243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0" spc="-110"/>
              <a:t>SECURE</a:t>
            </a:r>
            <a:r>
              <a:rPr dirty="0" sz="8000" spc="95"/>
              <a:t> </a:t>
            </a:r>
            <a:r>
              <a:rPr dirty="0" sz="8000" spc="420"/>
              <a:t>HASHING</a:t>
            </a:r>
            <a:r>
              <a:rPr dirty="0" sz="8000" spc="90"/>
              <a:t> </a:t>
            </a:r>
            <a:r>
              <a:rPr dirty="0" sz="8000" spc="330"/>
              <a:t>ALGORITHM</a:t>
            </a:r>
            <a:endParaRPr sz="800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81125" y="2332569"/>
            <a:ext cx="15645130" cy="67373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115570">
              <a:lnSpc>
                <a:spcPct val="117500"/>
              </a:lnSpc>
              <a:spcBef>
                <a:spcPts val="85"/>
              </a:spcBef>
            </a:pPr>
            <a:r>
              <a:rPr dirty="0" sz="4400" spc="-15" b="1">
                <a:latin typeface="Arial"/>
                <a:cs typeface="Arial"/>
              </a:rPr>
              <a:t>SHA </a:t>
            </a:r>
            <a:r>
              <a:rPr dirty="0" sz="4400" spc="-105" b="1">
                <a:latin typeface="Arial"/>
                <a:cs typeface="Arial"/>
              </a:rPr>
              <a:t>is </a:t>
            </a:r>
            <a:r>
              <a:rPr dirty="0" sz="4400" spc="200" b="1">
                <a:latin typeface="Arial"/>
                <a:cs typeface="Arial"/>
              </a:rPr>
              <a:t>the </a:t>
            </a:r>
            <a:r>
              <a:rPr dirty="0" sz="4400" spc="95" b="1">
                <a:latin typeface="Arial"/>
                <a:cs typeface="Arial"/>
              </a:rPr>
              <a:t>acronym </a:t>
            </a:r>
            <a:r>
              <a:rPr dirty="0" sz="4400" spc="155" b="1">
                <a:latin typeface="Arial"/>
                <a:cs typeface="Arial"/>
              </a:rPr>
              <a:t>for </a:t>
            </a:r>
            <a:r>
              <a:rPr dirty="0" sz="4400" spc="40" b="1">
                <a:latin typeface="Arial"/>
                <a:cs typeface="Arial"/>
              </a:rPr>
              <a:t>Secure </a:t>
            </a:r>
            <a:r>
              <a:rPr dirty="0" sz="4400" spc="45" b="1">
                <a:latin typeface="Arial"/>
                <a:cs typeface="Arial"/>
              </a:rPr>
              <a:t>Hash </a:t>
            </a:r>
            <a:r>
              <a:rPr dirty="0" sz="4400" spc="70" b="1">
                <a:latin typeface="Arial"/>
                <a:cs typeface="Arial"/>
              </a:rPr>
              <a:t>Algorithm, </a:t>
            </a:r>
            <a:r>
              <a:rPr dirty="0" sz="4400" spc="25" b="1">
                <a:latin typeface="Arial"/>
                <a:cs typeface="Arial"/>
              </a:rPr>
              <a:t>used </a:t>
            </a:r>
            <a:r>
              <a:rPr dirty="0" sz="4400" spc="160" b="1">
                <a:latin typeface="Arial"/>
                <a:cs typeface="Arial"/>
              </a:rPr>
              <a:t>for </a:t>
            </a:r>
            <a:r>
              <a:rPr dirty="0" sz="4400" spc="-1215" b="1">
                <a:latin typeface="Arial"/>
                <a:cs typeface="Arial"/>
              </a:rPr>
              <a:t> </a:t>
            </a:r>
            <a:r>
              <a:rPr dirty="0" sz="4400" spc="-20" b="1">
                <a:latin typeface="Arial"/>
                <a:cs typeface="Arial"/>
              </a:rPr>
              <a:t>hashing </a:t>
            </a:r>
            <a:r>
              <a:rPr dirty="0" sz="4400" spc="165" b="1">
                <a:latin typeface="Arial"/>
                <a:cs typeface="Arial"/>
              </a:rPr>
              <a:t>data </a:t>
            </a:r>
            <a:r>
              <a:rPr dirty="0" sz="4400" spc="100" b="1">
                <a:latin typeface="Arial"/>
                <a:cs typeface="Arial"/>
              </a:rPr>
              <a:t>and </a:t>
            </a:r>
            <a:r>
              <a:rPr dirty="0" sz="4400" spc="140" b="1">
                <a:latin typeface="Arial"/>
                <a:cs typeface="Arial"/>
              </a:rPr>
              <a:t>certificate </a:t>
            </a:r>
            <a:r>
              <a:rPr dirty="0" sz="4400" spc="50" b="1">
                <a:latin typeface="Arial"/>
                <a:cs typeface="Arial"/>
              </a:rPr>
              <a:t>files. </a:t>
            </a:r>
            <a:r>
              <a:rPr dirty="0" sz="4400" spc="45" b="1">
                <a:latin typeface="Arial"/>
                <a:cs typeface="Arial"/>
              </a:rPr>
              <a:t>Every </a:t>
            </a:r>
            <a:r>
              <a:rPr dirty="0" sz="4400" spc="90" b="1">
                <a:latin typeface="Arial"/>
                <a:cs typeface="Arial"/>
              </a:rPr>
              <a:t>piece </a:t>
            </a:r>
            <a:r>
              <a:rPr dirty="0" sz="4400" spc="160" b="1">
                <a:latin typeface="Arial"/>
                <a:cs typeface="Arial"/>
              </a:rPr>
              <a:t>of </a:t>
            </a:r>
            <a:r>
              <a:rPr dirty="0" sz="4400" spc="165" b="1">
                <a:latin typeface="Arial"/>
                <a:cs typeface="Arial"/>
              </a:rPr>
              <a:t>data </a:t>
            </a:r>
            <a:r>
              <a:rPr dirty="0" sz="4400" spc="170" b="1">
                <a:latin typeface="Arial"/>
                <a:cs typeface="Arial"/>
              </a:rPr>
              <a:t> </a:t>
            </a:r>
            <a:r>
              <a:rPr dirty="0" sz="4400" spc="55" b="1">
                <a:latin typeface="Arial"/>
                <a:cs typeface="Arial"/>
              </a:rPr>
              <a:t>produces</a:t>
            </a:r>
            <a:r>
              <a:rPr dirty="0" sz="4400" spc="60" b="1">
                <a:latin typeface="Arial"/>
                <a:cs typeface="Arial"/>
              </a:rPr>
              <a:t> a</a:t>
            </a:r>
            <a:r>
              <a:rPr dirty="0" sz="4400" spc="65" b="1">
                <a:latin typeface="Arial"/>
                <a:cs typeface="Arial"/>
              </a:rPr>
              <a:t> </a:t>
            </a:r>
            <a:r>
              <a:rPr dirty="0" sz="4400" spc="90" b="1">
                <a:latin typeface="Arial"/>
                <a:cs typeface="Arial"/>
              </a:rPr>
              <a:t>unique</a:t>
            </a:r>
            <a:r>
              <a:rPr dirty="0" sz="4400" spc="95" b="1">
                <a:latin typeface="Arial"/>
                <a:cs typeface="Arial"/>
              </a:rPr>
              <a:t> </a:t>
            </a:r>
            <a:r>
              <a:rPr dirty="0" sz="4400" spc="-5" b="1">
                <a:latin typeface="Arial"/>
                <a:cs typeface="Arial"/>
              </a:rPr>
              <a:t>hash</a:t>
            </a:r>
            <a:r>
              <a:rPr dirty="0" sz="4400" spc="1215" b="1">
                <a:latin typeface="Arial"/>
                <a:cs typeface="Arial"/>
              </a:rPr>
              <a:t> </a:t>
            </a:r>
            <a:r>
              <a:rPr dirty="0" sz="4400" spc="220" b="1">
                <a:latin typeface="Arial"/>
                <a:cs typeface="Arial"/>
              </a:rPr>
              <a:t>that</a:t>
            </a:r>
            <a:r>
              <a:rPr dirty="0" sz="4400" spc="225" b="1">
                <a:latin typeface="Arial"/>
                <a:cs typeface="Arial"/>
              </a:rPr>
              <a:t> </a:t>
            </a:r>
            <a:r>
              <a:rPr dirty="0" sz="4400" spc="-105" b="1">
                <a:latin typeface="Arial"/>
                <a:cs typeface="Arial"/>
              </a:rPr>
              <a:t>is</a:t>
            </a:r>
            <a:r>
              <a:rPr dirty="0" sz="4400" spc="1015" b="1">
                <a:latin typeface="Arial"/>
                <a:cs typeface="Arial"/>
              </a:rPr>
              <a:t> </a:t>
            </a:r>
            <a:r>
              <a:rPr dirty="0" sz="4400" spc="90" b="1">
                <a:latin typeface="Arial"/>
                <a:cs typeface="Arial"/>
              </a:rPr>
              <a:t>thoroughly</a:t>
            </a:r>
            <a:r>
              <a:rPr dirty="0" sz="4400" spc="95" b="1">
                <a:latin typeface="Arial"/>
                <a:cs typeface="Arial"/>
              </a:rPr>
              <a:t> </a:t>
            </a:r>
            <a:r>
              <a:rPr dirty="0" sz="4400" spc="114" b="1">
                <a:latin typeface="Arial"/>
                <a:cs typeface="Arial"/>
              </a:rPr>
              <a:t>non- </a:t>
            </a:r>
            <a:r>
              <a:rPr dirty="0" sz="4400" spc="120" b="1">
                <a:latin typeface="Arial"/>
                <a:cs typeface="Arial"/>
              </a:rPr>
              <a:t> </a:t>
            </a:r>
            <a:r>
              <a:rPr dirty="0" sz="4400" spc="105" b="1">
                <a:latin typeface="Arial"/>
                <a:cs typeface="Arial"/>
              </a:rPr>
              <a:t>duplicable</a:t>
            </a:r>
            <a:r>
              <a:rPr dirty="0" sz="4400" spc="-254" b="1">
                <a:latin typeface="Arial"/>
                <a:cs typeface="Arial"/>
              </a:rPr>
              <a:t> </a:t>
            </a:r>
            <a:r>
              <a:rPr dirty="0" sz="4400" spc="135" b="1">
                <a:latin typeface="Arial"/>
                <a:cs typeface="Arial"/>
              </a:rPr>
              <a:t>by</a:t>
            </a:r>
            <a:r>
              <a:rPr dirty="0" sz="4400" spc="-200" b="1">
                <a:latin typeface="Arial"/>
                <a:cs typeface="Arial"/>
              </a:rPr>
              <a:t> </a:t>
            </a:r>
            <a:r>
              <a:rPr dirty="0" sz="4400" spc="80" b="1">
                <a:latin typeface="Arial"/>
                <a:cs typeface="Arial"/>
              </a:rPr>
              <a:t>any</a:t>
            </a:r>
            <a:r>
              <a:rPr dirty="0" sz="4400" spc="-200" b="1">
                <a:latin typeface="Arial"/>
                <a:cs typeface="Arial"/>
              </a:rPr>
              <a:t> </a:t>
            </a:r>
            <a:r>
              <a:rPr dirty="0" sz="4400" spc="165" b="1">
                <a:latin typeface="Arial"/>
                <a:cs typeface="Arial"/>
              </a:rPr>
              <a:t>other</a:t>
            </a:r>
            <a:r>
              <a:rPr dirty="0" sz="4400" spc="-210" b="1">
                <a:latin typeface="Arial"/>
                <a:cs typeface="Arial"/>
              </a:rPr>
              <a:t> </a:t>
            </a:r>
            <a:r>
              <a:rPr dirty="0" sz="4400" spc="95" b="1">
                <a:latin typeface="Arial"/>
                <a:cs typeface="Arial"/>
              </a:rPr>
              <a:t>piece</a:t>
            </a:r>
            <a:r>
              <a:rPr dirty="0" sz="4400" spc="-229" b="1">
                <a:latin typeface="Arial"/>
                <a:cs typeface="Arial"/>
              </a:rPr>
              <a:t> </a:t>
            </a:r>
            <a:r>
              <a:rPr dirty="0" sz="4400" spc="160" b="1">
                <a:latin typeface="Arial"/>
                <a:cs typeface="Arial"/>
              </a:rPr>
              <a:t>of</a:t>
            </a:r>
            <a:r>
              <a:rPr dirty="0" sz="4400" spc="-180" b="1">
                <a:latin typeface="Arial"/>
                <a:cs typeface="Arial"/>
              </a:rPr>
              <a:t> </a:t>
            </a:r>
            <a:r>
              <a:rPr dirty="0" sz="4400" spc="125" b="1">
                <a:latin typeface="Arial"/>
                <a:cs typeface="Arial"/>
              </a:rPr>
              <a:t>data.</a:t>
            </a:r>
            <a:endParaRPr sz="4400">
              <a:latin typeface="Arial"/>
              <a:cs typeface="Arial"/>
            </a:endParaRPr>
          </a:p>
          <a:p>
            <a:pPr algn="just" marL="127000" marR="5080">
              <a:lnSpc>
                <a:spcPct val="117500"/>
              </a:lnSpc>
              <a:spcBef>
                <a:spcPts val="3240"/>
              </a:spcBef>
            </a:pPr>
            <a:r>
              <a:rPr dirty="0" sz="4400" spc="110" b="1">
                <a:latin typeface="Arial"/>
                <a:cs typeface="Arial"/>
              </a:rPr>
              <a:t>SHA-256</a:t>
            </a:r>
            <a:r>
              <a:rPr dirty="0" sz="4400" spc="114" b="1">
                <a:latin typeface="Arial"/>
                <a:cs typeface="Arial"/>
              </a:rPr>
              <a:t> </a:t>
            </a:r>
            <a:r>
              <a:rPr dirty="0" sz="4400" spc="-105" b="1">
                <a:latin typeface="Arial"/>
                <a:cs typeface="Arial"/>
              </a:rPr>
              <a:t>is</a:t>
            </a:r>
            <a:r>
              <a:rPr dirty="0" sz="4400" spc="1015" b="1">
                <a:latin typeface="Arial"/>
                <a:cs typeface="Arial"/>
              </a:rPr>
              <a:t> </a:t>
            </a:r>
            <a:r>
              <a:rPr dirty="0" sz="4400" spc="20" b="1">
                <a:latin typeface="Arial"/>
                <a:cs typeface="Arial"/>
              </a:rPr>
              <a:t>used</a:t>
            </a:r>
            <a:r>
              <a:rPr dirty="0" sz="4400" spc="1265" b="1">
                <a:latin typeface="Arial"/>
                <a:cs typeface="Arial"/>
              </a:rPr>
              <a:t> </a:t>
            </a:r>
            <a:r>
              <a:rPr dirty="0" sz="4400" spc="60" b="1">
                <a:latin typeface="Arial"/>
                <a:cs typeface="Arial"/>
              </a:rPr>
              <a:t>in</a:t>
            </a:r>
            <a:r>
              <a:rPr dirty="0" sz="4400" spc="65" b="1">
                <a:latin typeface="Arial"/>
                <a:cs typeface="Arial"/>
              </a:rPr>
              <a:t> </a:t>
            </a:r>
            <a:r>
              <a:rPr dirty="0" sz="4400" spc="35" b="1">
                <a:latin typeface="Arial"/>
                <a:cs typeface="Arial"/>
              </a:rPr>
              <a:t>some</a:t>
            </a:r>
            <a:r>
              <a:rPr dirty="0" sz="4400" spc="40" b="1">
                <a:latin typeface="Arial"/>
                <a:cs typeface="Arial"/>
              </a:rPr>
              <a:t> </a:t>
            </a:r>
            <a:r>
              <a:rPr dirty="0" sz="4400" spc="160" b="1">
                <a:latin typeface="Arial"/>
                <a:cs typeface="Arial"/>
              </a:rPr>
              <a:t>of</a:t>
            </a:r>
            <a:r>
              <a:rPr dirty="0" sz="4400" spc="165" b="1">
                <a:latin typeface="Arial"/>
                <a:cs typeface="Arial"/>
              </a:rPr>
              <a:t> </a:t>
            </a:r>
            <a:r>
              <a:rPr dirty="0" sz="4400" spc="195" b="1">
                <a:latin typeface="Arial"/>
                <a:cs typeface="Arial"/>
              </a:rPr>
              <a:t>the</a:t>
            </a:r>
            <a:r>
              <a:rPr dirty="0" sz="4400" spc="1614" b="1">
                <a:latin typeface="Arial"/>
                <a:cs typeface="Arial"/>
              </a:rPr>
              <a:t> </a:t>
            </a:r>
            <a:r>
              <a:rPr dirty="0" sz="4400" spc="85" b="1">
                <a:latin typeface="Arial"/>
                <a:cs typeface="Arial"/>
              </a:rPr>
              <a:t>most</a:t>
            </a:r>
            <a:r>
              <a:rPr dirty="0" sz="4400" spc="90" b="1">
                <a:latin typeface="Arial"/>
                <a:cs typeface="Arial"/>
              </a:rPr>
              <a:t> </a:t>
            </a:r>
            <a:r>
              <a:rPr dirty="0" sz="4400" spc="105" b="1">
                <a:latin typeface="Arial"/>
                <a:cs typeface="Arial"/>
              </a:rPr>
              <a:t>popular </a:t>
            </a:r>
            <a:r>
              <a:rPr dirty="0" sz="4400" spc="110" b="1">
                <a:latin typeface="Arial"/>
                <a:cs typeface="Arial"/>
              </a:rPr>
              <a:t> </a:t>
            </a:r>
            <a:r>
              <a:rPr dirty="0" sz="4400" spc="135" b="1">
                <a:latin typeface="Arial"/>
                <a:cs typeface="Arial"/>
              </a:rPr>
              <a:t>authentication </a:t>
            </a:r>
            <a:r>
              <a:rPr dirty="0" sz="4400" spc="100" b="1">
                <a:latin typeface="Arial"/>
                <a:cs typeface="Arial"/>
              </a:rPr>
              <a:t>and </a:t>
            </a:r>
            <a:r>
              <a:rPr dirty="0" sz="4400" spc="120" b="1">
                <a:latin typeface="Arial"/>
                <a:cs typeface="Arial"/>
              </a:rPr>
              <a:t>encryption </a:t>
            </a:r>
            <a:r>
              <a:rPr dirty="0" sz="4400" spc="80" b="1">
                <a:latin typeface="Arial"/>
                <a:cs typeface="Arial"/>
              </a:rPr>
              <a:t>protocols, </a:t>
            </a:r>
            <a:r>
              <a:rPr dirty="0" sz="4400" spc="45" b="1">
                <a:latin typeface="Arial"/>
                <a:cs typeface="Arial"/>
              </a:rPr>
              <a:t>including </a:t>
            </a:r>
            <a:r>
              <a:rPr dirty="0" sz="4400" spc="-155" b="1">
                <a:latin typeface="Arial"/>
                <a:cs typeface="Arial"/>
              </a:rPr>
              <a:t>SSL, </a:t>
            </a:r>
            <a:r>
              <a:rPr dirty="0" sz="4400" spc="-1210" b="1">
                <a:latin typeface="Arial"/>
                <a:cs typeface="Arial"/>
              </a:rPr>
              <a:t> </a:t>
            </a:r>
            <a:r>
              <a:rPr dirty="0" sz="4400" spc="-110" b="1">
                <a:latin typeface="Arial"/>
                <a:cs typeface="Arial"/>
              </a:rPr>
              <a:t>TLS, </a:t>
            </a:r>
            <a:r>
              <a:rPr dirty="0" sz="4400" b="1">
                <a:latin typeface="Arial"/>
                <a:cs typeface="Arial"/>
              </a:rPr>
              <a:t>IPsec, </a:t>
            </a:r>
            <a:r>
              <a:rPr dirty="0" sz="4400" spc="-40" b="1">
                <a:latin typeface="Arial"/>
                <a:cs typeface="Arial"/>
              </a:rPr>
              <a:t>SSH, </a:t>
            </a:r>
            <a:r>
              <a:rPr dirty="0" sz="4400" spc="105" b="1">
                <a:latin typeface="Arial"/>
                <a:cs typeface="Arial"/>
              </a:rPr>
              <a:t>and </a:t>
            </a:r>
            <a:r>
              <a:rPr dirty="0" sz="4400" spc="-65" b="1">
                <a:latin typeface="Arial"/>
                <a:cs typeface="Arial"/>
              </a:rPr>
              <a:t>PGP. </a:t>
            </a:r>
            <a:r>
              <a:rPr dirty="0" sz="4400" spc="155" b="1">
                <a:latin typeface="Arial"/>
                <a:cs typeface="Arial"/>
              </a:rPr>
              <a:t>In </a:t>
            </a:r>
            <a:r>
              <a:rPr dirty="0" sz="4400" spc="30" b="1">
                <a:latin typeface="Arial"/>
                <a:cs typeface="Arial"/>
              </a:rPr>
              <a:t>Unix </a:t>
            </a:r>
            <a:r>
              <a:rPr dirty="0" sz="4400" spc="100" b="1">
                <a:latin typeface="Arial"/>
                <a:cs typeface="Arial"/>
              </a:rPr>
              <a:t>and </a:t>
            </a:r>
            <a:r>
              <a:rPr dirty="0" sz="4400" spc="-15" b="1">
                <a:latin typeface="Arial"/>
                <a:cs typeface="Arial"/>
              </a:rPr>
              <a:t>Linux, </a:t>
            </a:r>
            <a:r>
              <a:rPr dirty="0" sz="4400" spc="114" b="1">
                <a:latin typeface="Arial"/>
                <a:cs typeface="Arial"/>
              </a:rPr>
              <a:t>SHA-256 </a:t>
            </a:r>
            <a:r>
              <a:rPr dirty="0" sz="4400" spc="-110" b="1">
                <a:latin typeface="Arial"/>
                <a:cs typeface="Arial"/>
              </a:rPr>
              <a:t>is </a:t>
            </a:r>
            <a:r>
              <a:rPr dirty="0" sz="4400" spc="-105" b="1">
                <a:latin typeface="Arial"/>
                <a:cs typeface="Arial"/>
              </a:rPr>
              <a:t> </a:t>
            </a:r>
            <a:r>
              <a:rPr dirty="0" sz="4400" spc="25" b="1">
                <a:latin typeface="Arial"/>
                <a:cs typeface="Arial"/>
              </a:rPr>
              <a:t>used</a:t>
            </a:r>
            <a:r>
              <a:rPr dirty="0" sz="4400" spc="-215" b="1">
                <a:latin typeface="Arial"/>
                <a:cs typeface="Arial"/>
              </a:rPr>
              <a:t> </a:t>
            </a:r>
            <a:r>
              <a:rPr dirty="0" sz="4400" spc="160" b="1">
                <a:latin typeface="Arial"/>
                <a:cs typeface="Arial"/>
              </a:rPr>
              <a:t>for</a:t>
            </a:r>
            <a:r>
              <a:rPr dirty="0" sz="4400" spc="-210" b="1">
                <a:latin typeface="Arial"/>
                <a:cs typeface="Arial"/>
              </a:rPr>
              <a:t> </a:t>
            </a:r>
            <a:r>
              <a:rPr dirty="0" sz="4400" spc="40" b="1">
                <a:latin typeface="Arial"/>
                <a:cs typeface="Arial"/>
              </a:rPr>
              <a:t>secure</a:t>
            </a:r>
            <a:r>
              <a:rPr dirty="0" sz="4400" spc="-215" b="1">
                <a:latin typeface="Arial"/>
                <a:cs typeface="Arial"/>
              </a:rPr>
              <a:t> </a:t>
            </a:r>
            <a:r>
              <a:rPr dirty="0" sz="4400" spc="10" b="1">
                <a:latin typeface="Arial"/>
                <a:cs typeface="Arial"/>
              </a:rPr>
              <a:t>password</a:t>
            </a:r>
            <a:r>
              <a:rPr dirty="0" sz="4400" spc="-204" b="1">
                <a:latin typeface="Arial"/>
                <a:cs typeface="Arial"/>
              </a:rPr>
              <a:t> </a:t>
            </a:r>
            <a:r>
              <a:rPr dirty="0" sz="4400" spc="-20" b="1">
                <a:latin typeface="Arial"/>
                <a:cs typeface="Arial"/>
              </a:rPr>
              <a:t>hashing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82783" y="0"/>
            <a:ext cx="8205470" cy="10287000"/>
            <a:chOff x="10082783" y="0"/>
            <a:chExt cx="8205470" cy="10287000"/>
          </a:xfrm>
        </p:grpSpPr>
        <p:sp>
          <p:nvSpPr>
            <p:cNvPr id="3" name="object 3"/>
            <p:cNvSpPr/>
            <p:nvPr/>
          </p:nvSpPr>
          <p:spPr>
            <a:xfrm>
              <a:off x="10082783" y="0"/>
              <a:ext cx="8205470" cy="10287000"/>
            </a:xfrm>
            <a:custGeom>
              <a:avLst/>
              <a:gdLst/>
              <a:ahLst/>
              <a:cxnLst/>
              <a:rect l="l" t="t" r="r" b="b"/>
              <a:pathLst>
                <a:path w="8205469" h="10287000">
                  <a:moveTo>
                    <a:pt x="8205216" y="0"/>
                  </a:moveTo>
                  <a:lnTo>
                    <a:pt x="5143500" y="0"/>
                  </a:lnTo>
                  <a:lnTo>
                    <a:pt x="0" y="5143500"/>
                  </a:lnTo>
                  <a:lnTo>
                    <a:pt x="5143497" y="10286997"/>
                  </a:lnTo>
                  <a:lnTo>
                    <a:pt x="8205216" y="10286997"/>
                  </a:lnTo>
                  <a:lnTo>
                    <a:pt x="8205216" y="0"/>
                  </a:lnTo>
                  <a:close/>
                </a:path>
              </a:pathLst>
            </a:custGeom>
            <a:solidFill>
              <a:srgbClr val="2B49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82858" y="0"/>
              <a:ext cx="7605395" cy="10287000"/>
            </a:xfrm>
            <a:custGeom>
              <a:avLst/>
              <a:gdLst/>
              <a:ahLst/>
              <a:cxnLst/>
              <a:rect l="l" t="t" r="r" b="b"/>
              <a:pathLst>
                <a:path w="7605394" h="10287000">
                  <a:moveTo>
                    <a:pt x="5566651" y="10286997"/>
                  </a:moveTo>
                  <a:lnTo>
                    <a:pt x="7605141" y="10286997"/>
                  </a:lnTo>
                  <a:lnTo>
                    <a:pt x="5566651" y="10286997"/>
                  </a:lnTo>
                  <a:close/>
                </a:path>
                <a:path w="7605394" h="10287000">
                  <a:moveTo>
                    <a:pt x="5557774" y="0"/>
                  </a:moveTo>
                  <a:lnTo>
                    <a:pt x="5143500" y="0"/>
                  </a:lnTo>
                  <a:lnTo>
                    <a:pt x="0" y="5143500"/>
                  </a:lnTo>
                  <a:lnTo>
                    <a:pt x="5143497" y="10286997"/>
                  </a:lnTo>
                  <a:lnTo>
                    <a:pt x="5566651" y="10286997"/>
                  </a:lnTo>
                  <a:lnTo>
                    <a:pt x="418719" y="5139055"/>
                  </a:lnTo>
                  <a:lnTo>
                    <a:pt x="5557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85957" y="0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41274" y="10287000"/>
                  </a:moveTo>
                  <a:lnTo>
                    <a:pt x="3792588" y="7038213"/>
                  </a:lnTo>
                  <a:lnTo>
                    <a:pt x="3520694" y="6766306"/>
                  </a:lnTo>
                  <a:lnTo>
                    <a:pt x="0" y="10287000"/>
                  </a:lnTo>
                  <a:lnTo>
                    <a:pt x="271818" y="10287000"/>
                  </a:lnTo>
                  <a:lnTo>
                    <a:pt x="3520694" y="7038213"/>
                  </a:lnTo>
                  <a:lnTo>
                    <a:pt x="6769455" y="10287000"/>
                  </a:lnTo>
                  <a:lnTo>
                    <a:pt x="7041274" y="10287000"/>
                  </a:lnTo>
                  <a:close/>
                </a:path>
                <a:path w="7041515" h="10287000">
                  <a:moveTo>
                    <a:pt x="7041274" y="0"/>
                  </a:moveTo>
                  <a:lnTo>
                    <a:pt x="6763639" y="0"/>
                  </a:lnTo>
                  <a:lnTo>
                    <a:pt x="3520694" y="3242945"/>
                  </a:lnTo>
                  <a:lnTo>
                    <a:pt x="277647" y="0"/>
                  </a:lnTo>
                  <a:lnTo>
                    <a:pt x="0" y="0"/>
                  </a:lnTo>
                  <a:lnTo>
                    <a:pt x="3520694" y="3520694"/>
                  </a:lnTo>
                  <a:lnTo>
                    <a:pt x="3798430" y="3242945"/>
                  </a:lnTo>
                  <a:lnTo>
                    <a:pt x="7041274" y="0"/>
                  </a:lnTo>
                  <a:close/>
                </a:path>
              </a:pathLst>
            </a:custGeom>
            <a:solidFill>
              <a:srgbClr val="2B49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819655" y="573023"/>
            <a:ext cx="7952740" cy="1630680"/>
          </a:xfrm>
          <a:custGeom>
            <a:avLst/>
            <a:gdLst/>
            <a:ahLst/>
            <a:cxnLst/>
            <a:rect l="l" t="t" r="r" b="b"/>
            <a:pathLst>
              <a:path w="7952740" h="1630680">
                <a:moveTo>
                  <a:pt x="7131558" y="0"/>
                </a:moveTo>
                <a:lnTo>
                  <a:pt x="0" y="0"/>
                </a:lnTo>
                <a:lnTo>
                  <a:pt x="0" y="1630679"/>
                </a:lnTo>
                <a:lnTo>
                  <a:pt x="7126097" y="1630679"/>
                </a:lnTo>
                <a:lnTo>
                  <a:pt x="7178802" y="1628556"/>
                </a:lnTo>
                <a:lnTo>
                  <a:pt x="7230406" y="1623514"/>
                </a:lnTo>
                <a:lnTo>
                  <a:pt x="7280838" y="1615638"/>
                </a:lnTo>
                <a:lnTo>
                  <a:pt x="7330025" y="1605014"/>
                </a:lnTo>
                <a:lnTo>
                  <a:pt x="7377894" y="1591727"/>
                </a:lnTo>
                <a:lnTo>
                  <a:pt x="7424374" y="1575864"/>
                </a:lnTo>
                <a:lnTo>
                  <a:pt x="7469392" y="1557509"/>
                </a:lnTo>
                <a:lnTo>
                  <a:pt x="7512875" y="1536748"/>
                </a:lnTo>
                <a:lnTo>
                  <a:pt x="7554751" y="1513667"/>
                </a:lnTo>
                <a:lnTo>
                  <a:pt x="7594949" y="1488351"/>
                </a:lnTo>
                <a:lnTo>
                  <a:pt x="7633395" y="1460887"/>
                </a:lnTo>
                <a:lnTo>
                  <a:pt x="7670018" y="1431358"/>
                </a:lnTo>
                <a:lnTo>
                  <a:pt x="7704744" y="1399852"/>
                </a:lnTo>
                <a:lnTo>
                  <a:pt x="7737503" y="1366454"/>
                </a:lnTo>
                <a:lnTo>
                  <a:pt x="7768220" y="1331248"/>
                </a:lnTo>
                <a:lnTo>
                  <a:pt x="7796825" y="1294322"/>
                </a:lnTo>
                <a:lnTo>
                  <a:pt x="7823244" y="1255760"/>
                </a:lnTo>
                <a:lnTo>
                  <a:pt x="7847406" y="1215647"/>
                </a:lnTo>
                <a:lnTo>
                  <a:pt x="7869238" y="1174070"/>
                </a:lnTo>
                <a:lnTo>
                  <a:pt x="7888668" y="1131115"/>
                </a:lnTo>
                <a:lnTo>
                  <a:pt x="7905623" y="1086866"/>
                </a:lnTo>
                <a:lnTo>
                  <a:pt x="7921296" y="1035398"/>
                </a:lnTo>
                <a:lnTo>
                  <a:pt x="7934209" y="981846"/>
                </a:lnTo>
                <a:lnTo>
                  <a:pt x="7943945" y="926836"/>
                </a:lnTo>
                <a:lnTo>
                  <a:pt x="7950091" y="870998"/>
                </a:lnTo>
                <a:lnTo>
                  <a:pt x="7952232" y="814958"/>
                </a:lnTo>
                <a:lnTo>
                  <a:pt x="7950356" y="759407"/>
                </a:lnTo>
                <a:lnTo>
                  <a:pt x="7944847" y="704879"/>
                </a:lnTo>
                <a:lnTo>
                  <a:pt x="7935882" y="651546"/>
                </a:lnTo>
                <a:lnTo>
                  <a:pt x="7923637" y="599579"/>
                </a:lnTo>
                <a:lnTo>
                  <a:pt x="7908290" y="549148"/>
                </a:lnTo>
                <a:lnTo>
                  <a:pt x="7907401" y="547370"/>
                </a:lnTo>
                <a:lnTo>
                  <a:pt x="7907401" y="545592"/>
                </a:lnTo>
                <a:lnTo>
                  <a:pt x="7906512" y="543814"/>
                </a:lnTo>
                <a:lnTo>
                  <a:pt x="7889195" y="500009"/>
                </a:lnTo>
                <a:lnTo>
                  <a:pt x="7869445" y="457411"/>
                </a:lnTo>
                <a:lnTo>
                  <a:pt x="7847335" y="416111"/>
                </a:lnTo>
                <a:lnTo>
                  <a:pt x="7822942" y="376204"/>
                </a:lnTo>
                <a:lnTo>
                  <a:pt x="7796341" y="337779"/>
                </a:lnTo>
                <a:lnTo>
                  <a:pt x="7767605" y="300930"/>
                </a:lnTo>
                <a:lnTo>
                  <a:pt x="7736811" y="265749"/>
                </a:lnTo>
                <a:lnTo>
                  <a:pt x="7704034" y="232329"/>
                </a:lnTo>
                <a:lnTo>
                  <a:pt x="7669347" y="200760"/>
                </a:lnTo>
                <a:lnTo>
                  <a:pt x="7632828" y="171136"/>
                </a:lnTo>
                <a:lnTo>
                  <a:pt x="7594549" y="143550"/>
                </a:lnTo>
                <a:lnTo>
                  <a:pt x="7554587" y="118092"/>
                </a:lnTo>
                <a:lnTo>
                  <a:pt x="7513017" y="94855"/>
                </a:lnTo>
                <a:lnTo>
                  <a:pt x="7469914" y="73932"/>
                </a:lnTo>
                <a:lnTo>
                  <a:pt x="7425352" y="55415"/>
                </a:lnTo>
                <a:lnTo>
                  <a:pt x="7379407" y="39396"/>
                </a:lnTo>
                <a:lnTo>
                  <a:pt x="7332153" y="25967"/>
                </a:lnTo>
                <a:lnTo>
                  <a:pt x="7283666" y="15221"/>
                </a:lnTo>
                <a:lnTo>
                  <a:pt x="7234022" y="7249"/>
                </a:lnTo>
                <a:lnTo>
                  <a:pt x="7183294" y="2145"/>
                </a:lnTo>
                <a:lnTo>
                  <a:pt x="713155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27782" y="566420"/>
            <a:ext cx="5568950" cy="1544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7620">
              <a:lnSpc>
                <a:spcPts val="5975"/>
              </a:lnSpc>
              <a:spcBef>
                <a:spcPts val="100"/>
              </a:spcBef>
            </a:pPr>
            <a:r>
              <a:rPr dirty="0" sz="5300" spc="220">
                <a:solidFill>
                  <a:srgbClr val="FFFFFF"/>
                </a:solidFill>
              </a:rPr>
              <a:t>HARDWARE</a:t>
            </a:r>
            <a:endParaRPr sz="5300"/>
          </a:p>
          <a:p>
            <a:pPr algn="ctr">
              <a:lnSpc>
                <a:spcPts val="5975"/>
              </a:lnSpc>
            </a:pPr>
            <a:r>
              <a:rPr dirty="0" sz="5300" spc="75">
                <a:solidFill>
                  <a:srgbClr val="FFFFFF"/>
                </a:solidFill>
              </a:rPr>
              <a:t>REQUIREMENTS</a:t>
            </a:r>
            <a:endParaRPr sz="53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639" y="4020311"/>
            <a:ext cx="2694432" cy="224637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124200"/>
            <a:ext cx="1965960" cy="829310"/>
          </a:xfrm>
          <a:custGeom>
            <a:avLst/>
            <a:gdLst/>
            <a:ahLst/>
            <a:cxnLst/>
            <a:rect l="l" t="t" r="r" b="b"/>
            <a:pathLst>
              <a:path w="1965960" h="829310">
                <a:moveTo>
                  <a:pt x="1554607" y="0"/>
                </a:moveTo>
                <a:lnTo>
                  <a:pt x="0" y="0"/>
                </a:lnTo>
                <a:lnTo>
                  <a:pt x="0" y="829055"/>
                </a:lnTo>
                <a:lnTo>
                  <a:pt x="1553464" y="829055"/>
                </a:lnTo>
                <a:lnTo>
                  <a:pt x="1602221" y="825702"/>
                </a:lnTo>
                <a:lnTo>
                  <a:pt x="1649169" y="817089"/>
                </a:lnTo>
                <a:lnTo>
                  <a:pt x="1694016" y="803517"/>
                </a:lnTo>
                <a:lnTo>
                  <a:pt x="1736472" y="785288"/>
                </a:lnTo>
                <a:lnTo>
                  <a:pt x="1776244" y="762703"/>
                </a:lnTo>
                <a:lnTo>
                  <a:pt x="1813042" y="736063"/>
                </a:lnTo>
                <a:lnTo>
                  <a:pt x="1846574" y="705669"/>
                </a:lnTo>
                <a:lnTo>
                  <a:pt x="1876548" y="671822"/>
                </a:lnTo>
                <a:lnTo>
                  <a:pt x="1902673" y="634824"/>
                </a:lnTo>
                <a:lnTo>
                  <a:pt x="1924657" y="594975"/>
                </a:lnTo>
                <a:lnTo>
                  <a:pt x="1942211" y="552576"/>
                </a:lnTo>
                <a:lnTo>
                  <a:pt x="1959467" y="485282"/>
                </a:lnTo>
                <a:lnTo>
                  <a:pt x="1965960" y="414274"/>
                </a:lnTo>
                <a:lnTo>
                  <a:pt x="1964485" y="379087"/>
                </a:lnTo>
                <a:lnTo>
                  <a:pt x="1960165" y="344709"/>
                </a:lnTo>
                <a:lnTo>
                  <a:pt x="1953154" y="311332"/>
                </a:lnTo>
                <a:lnTo>
                  <a:pt x="1943608" y="279146"/>
                </a:lnTo>
                <a:lnTo>
                  <a:pt x="1943100" y="278256"/>
                </a:lnTo>
                <a:lnTo>
                  <a:pt x="1943100" y="277368"/>
                </a:lnTo>
                <a:lnTo>
                  <a:pt x="1924820" y="234510"/>
                </a:lnTo>
                <a:lnTo>
                  <a:pt x="1902561" y="194927"/>
                </a:lnTo>
                <a:lnTo>
                  <a:pt x="1876237" y="158057"/>
                </a:lnTo>
                <a:lnTo>
                  <a:pt x="1846142" y="124228"/>
                </a:lnTo>
                <a:lnTo>
                  <a:pt x="1812571" y="93765"/>
                </a:lnTo>
                <a:lnTo>
                  <a:pt x="1775816" y="66996"/>
                </a:lnTo>
                <a:lnTo>
                  <a:pt x="1736174" y="44248"/>
                </a:lnTo>
                <a:lnTo>
                  <a:pt x="1693937" y="25847"/>
                </a:lnTo>
                <a:lnTo>
                  <a:pt x="1649401" y="12121"/>
                </a:lnTo>
                <a:lnTo>
                  <a:pt x="1602859" y="3396"/>
                </a:lnTo>
                <a:lnTo>
                  <a:pt x="1554607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15667" y="3249548"/>
            <a:ext cx="6807200" cy="500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70" b="1">
                <a:solidFill>
                  <a:srgbClr val="2B499D"/>
                </a:solidFill>
                <a:latin typeface="Tahoma"/>
                <a:cs typeface="Tahoma"/>
              </a:rPr>
              <a:t>C</a:t>
            </a:r>
            <a:r>
              <a:rPr dirty="0" sz="3000" spc="204" b="1">
                <a:solidFill>
                  <a:srgbClr val="2B499D"/>
                </a:solidFill>
                <a:latin typeface="Tahoma"/>
                <a:cs typeface="Tahoma"/>
              </a:rPr>
              <a:t>P</a:t>
            </a:r>
            <a:r>
              <a:rPr dirty="0" sz="3000" spc="320" b="1">
                <a:solidFill>
                  <a:srgbClr val="2B499D"/>
                </a:solidFill>
                <a:latin typeface="Tahoma"/>
                <a:cs typeface="Tahoma"/>
              </a:rPr>
              <a:t>U</a:t>
            </a:r>
            <a:r>
              <a:rPr dirty="0" sz="3000" spc="-310" b="1">
                <a:solidFill>
                  <a:srgbClr val="2B499D"/>
                </a:solidFill>
                <a:latin typeface="Tahoma"/>
                <a:cs typeface="Tahoma"/>
              </a:rPr>
              <a:t>:</a:t>
            </a:r>
            <a:r>
              <a:rPr dirty="0" sz="3000" spc="42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-235" b="1">
                <a:solidFill>
                  <a:srgbClr val="2B499D"/>
                </a:solidFill>
                <a:latin typeface="Tahoma"/>
                <a:cs typeface="Tahoma"/>
              </a:rPr>
              <a:t>I</a:t>
            </a:r>
            <a:r>
              <a:rPr dirty="0" sz="3000" spc="320" b="1">
                <a:solidFill>
                  <a:srgbClr val="2B499D"/>
                </a:solidFill>
                <a:latin typeface="Tahoma"/>
                <a:cs typeface="Tahoma"/>
              </a:rPr>
              <a:t>N</a:t>
            </a:r>
            <a:r>
              <a:rPr dirty="0" sz="3000" spc="295" b="1">
                <a:solidFill>
                  <a:srgbClr val="2B499D"/>
                </a:solidFill>
                <a:latin typeface="Tahoma"/>
                <a:cs typeface="Tahoma"/>
              </a:rPr>
              <a:t>T</a:t>
            </a:r>
            <a:r>
              <a:rPr dirty="0" sz="3000" spc="190" b="1">
                <a:solidFill>
                  <a:srgbClr val="2B499D"/>
                </a:solidFill>
                <a:latin typeface="Tahoma"/>
                <a:cs typeface="Tahoma"/>
              </a:rPr>
              <a:t>E</a:t>
            </a:r>
            <a:r>
              <a:rPr dirty="0" sz="3000" spc="-155" b="1">
                <a:solidFill>
                  <a:srgbClr val="2B499D"/>
                </a:solidFill>
                <a:latin typeface="Tahoma"/>
                <a:cs typeface="Tahoma"/>
              </a:rPr>
              <a:t>L</a:t>
            </a:r>
            <a:r>
              <a:rPr dirty="0" sz="3000" spc="355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270" b="1">
                <a:solidFill>
                  <a:srgbClr val="2B499D"/>
                </a:solidFill>
                <a:latin typeface="Tahoma"/>
                <a:cs typeface="Tahoma"/>
              </a:rPr>
              <a:t>C</a:t>
            </a:r>
            <a:r>
              <a:rPr dirty="0" sz="3000" spc="420" b="1">
                <a:solidFill>
                  <a:srgbClr val="2B499D"/>
                </a:solidFill>
                <a:latin typeface="Tahoma"/>
                <a:cs typeface="Tahoma"/>
              </a:rPr>
              <a:t>O</a:t>
            </a:r>
            <a:r>
              <a:rPr dirty="0" sz="3000" spc="70" b="1">
                <a:solidFill>
                  <a:srgbClr val="2B499D"/>
                </a:solidFill>
                <a:latin typeface="Tahoma"/>
                <a:cs typeface="Tahoma"/>
              </a:rPr>
              <a:t>R</a:t>
            </a:r>
            <a:r>
              <a:rPr dirty="0" sz="3000" spc="-125" b="1">
                <a:solidFill>
                  <a:srgbClr val="2B499D"/>
                </a:solidFill>
                <a:latin typeface="Tahoma"/>
                <a:cs typeface="Tahoma"/>
              </a:rPr>
              <a:t>E</a:t>
            </a:r>
            <a:r>
              <a:rPr dirty="0" sz="3000" spc="415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-545" b="1">
                <a:solidFill>
                  <a:srgbClr val="2B499D"/>
                </a:solidFill>
                <a:latin typeface="Tahoma"/>
                <a:cs typeface="Tahoma"/>
              </a:rPr>
              <a:t>I</a:t>
            </a:r>
            <a:r>
              <a:rPr dirty="0" sz="3000" spc="-57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-175" b="1">
                <a:solidFill>
                  <a:srgbClr val="2B499D"/>
                </a:solidFill>
                <a:latin typeface="Tahoma"/>
                <a:cs typeface="Tahoma"/>
              </a:rPr>
              <a:t>5</a:t>
            </a:r>
            <a:r>
              <a:rPr dirty="0" sz="3000" spc="42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420" b="1">
                <a:solidFill>
                  <a:srgbClr val="2B499D"/>
                </a:solidFill>
                <a:latin typeface="Tahoma"/>
                <a:cs typeface="Tahoma"/>
              </a:rPr>
              <a:t>O</a:t>
            </a:r>
            <a:r>
              <a:rPr dirty="0" sz="3000" spc="-229" b="1">
                <a:solidFill>
                  <a:srgbClr val="2B499D"/>
                </a:solidFill>
                <a:latin typeface="Tahoma"/>
                <a:cs typeface="Tahoma"/>
              </a:rPr>
              <a:t>R</a:t>
            </a:r>
            <a:r>
              <a:rPr dirty="0" sz="3000" spc="43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340" b="1">
                <a:solidFill>
                  <a:srgbClr val="2B499D"/>
                </a:solidFill>
                <a:latin typeface="Tahoma"/>
                <a:cs typeface="Tahoma"/>
              </a:rPr>
              <a:t>H</a:t>
            </a:r>
            <a:r>
              <a:rPr dirty="0" sz="3000" spc="-235" b="1">
                <a:solidFill>
                  <a:srgbClr val="2B499D"/>
                </a:solidFill>
                <a:latin typeface="Tahoma"/>
                <a:cs typeface="Tahoma"/>
              </a:rPr>
              <a:t>I</a:t>
            </a:r>
            <a:r>
              <a:rPr dirty="0" sz="3000" spc="250" b="1">
                <a:solidFill>
                  <a:srgbClr val="2B499D"/>
                </a:solidFill>
                <a:latin typeface="Tahoma"/>
                <a:cs typeface="Tahoma"/>
              </a:rPr>
              <a:t>G</a:t>
            </a:r>
            <a:r>
              <a:rPr dirty="0" sz="3000" spc="340" b="1">
                <a:solidFill>
                  <a:srgbClr val="2B499D"/>
                </a:solidFill>
                <a:latin typeface="Tahoma"/>
                <a:cs typeface="Tahoma"/>
              </a:rPr>
              <a:t>H</a:t>
            </a:r>
            <a:r>
              <a:rPr dirty="0" sz="3000" spc="165" b="1">
                <a:solidFill>
                  <a:srgbClr val="2B499D"/>
                </a:solidFill>
                <a:latin typeface="Tahoma"/>
                <a:cs typeface="Tahoma"/>
              </a:rPr>
              <a:t>E</a:t>
            </a:r>
            <a:r>
              <a:rPr dirty="0" sz="3000" spc="-229" b="1">
                <a:solidFill>
                  <a:srgbClr val="2B499D"/>
                </a:solidFill>
                <a:latin typeface="Tahoma"/>
                <a:cs typeface="Tahoma"/>
              </a:rPr>
              <a:t>R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dirty="0" sz="3000" spc="70" b="1">
                <a:solidFill>
                  <a:srgbClr val="2B499D"/>
                </a:solidFill>
                <a:latin typeface="Tahoma"/>
                <a:cs typeface="Tahoma"/>
              </a:rPr>
              <a:t>R</a:t>
            </a:r>
            <a:r>
              <a:rPr dirty="0" sz="3000" spc="360" b="1">
                <a:solidFill>
                  <a:srgbClr val="2B499D"/>
                </a:solidFill>
                <a:latin typeface="Tahoma"/>
                <a:cs typeface="Tahoma"/>
              </a:rPr>
              <a:t>A</a:t>
            </a:r>
            <a:r>
              <a:rPr dirty="0" sz="3000" spc="484" b="1">
                <a:solidFill>
                  <a:srgbClr val="2B499D"/>
                </a:solidFill>
                <a:latin typeface="Tahoma"/>
                <a:cs typeface="Tahoma"/>
              </a:rPr>
              <a:t>M</a:t>
            </a:r>
            <a:r>
              <a:rPr dirty="0" sz="3000" spc="-310" b="1">
                <a:solidFill>
                  <a:srgbClr val="2B499D"/>
                </a:solidFill>
                <a:latin typeface="Tahoma"/>
                <a:cs typeface="Tahoma"/>
              </a:rPr>
              <a:t>:</a:t>
            </a:r>
            <a:r>
              <a:rPr dirty="0" sz="3000" spc="409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-170" b="1">
                <a:solidFill>
                  <a:srgbClr val="2B499D"/>
                </a:solidFill>
                <a:latin typeface="Tahoma"/>
                <a:cs typeface="Tahoma"/>
              </a:rPr>
              <a:t>8</a:t>
            </a:r>
            <a:r>
              <a:rPr dirty="0" sz="3000" spc="-56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250" b="1">
                <a:solidFill>
                  <a:srgbClr val="2B499D"/>
                </a:solidFill>
                <a:latin typeface="Tahoma"/>
                <a:cs typeface="Tahoma"/>
              </a:rPr>
              <a:t>G</a:t>
            </a:r>
            <a:r>
              <a:rPr dirty="0" sz="3000" spc="-70" b="1">
                <a:solidFill>
                  <a:srgbClr val="2B499D"/>
                </a:solidFill>
                <a:latin typeface="Tahoma"/>
                <a:cs typeface="Tahoma"/>
              </a:rPr>
              <a:t>B</a:t>
            </a:r>
            <a:r>
              <a:rPr dirty="0" sz="3000" spc="36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180" b="1">
                <a:solidFill>
                  <a:srgbClr val="2B499D"/>
                </a:solidFill>
                <a:latin typeface="Tahoma"/>
                <a:cs typeface="Tahoma"/>
              </a:rPr>
              <a:t>o</a:t>
            </a:r>
            <a:r>
              <a:rPr dirty="0" sz="3000" spc="-170" b="1">
                <a:solidFill>
                  <a:srgbClr val="2B499D"/>
                </a:solidFill>
                <a:latin typeface="Tahoma"/>
                <a:cs typeface="Tahoma"/>
              </a:rPr>
              <a:t>r</a:t>
            </a:r>
            <a:r>
              <a:rPr dirty="0" sz="3000" spc="405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-35" b="1">
                <a:solidFill>
                  <a:srgbClr val="2B499D"/>
                </a:solidFill>
                <a:latin typeface="Tahoma"/>
                <a:cs typeface="Tahoma"/>
              </a:rPr>
              <a:t>m</a:t>
            </a:r>
            <a:r>
              <a:rPr dirty="0" sz="3000" spc="180" b="1">
                <a:solidFill>
                  <a:srgbClr val="2B499D"/>
                </a:solidFill>
                <a:latin typeface="Tahoma"/>
                <a:cs typeface="Tahoma"/>
              </a:rPr>
              <a:t>o</a:t>
            </a:r>
            <a:r>
              <a:rPr dirty="0" sz="3000" spc="135" b="1">
                <a:solidFill>
                  <a:srgbClr val="2B499D"/>
                </a:solidFill>
                <a:latin typeface="Tahoma"/>
                <a:cs typeface="Tahoma"/>
              </a:rPr>
              <a:t>r</a:t>
            </a:r>
            <a:r>
              <a:rPr dirty="0" sz="3000" spc="-175" b="1">
                <a:solidFill>
                  <a:srgbClr val="2B499D"/>
                </a:solidFill>
                <a:latin typeface="Tahoma"/>
                <a:cs typeface="Tahoma"/>
              </a:rPr>
              <a:t>e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dirty="0" sz="3000" spc="60" b="1">
                <a:solidFill>
                  <a:srgbClr val="2B499D"/>
                </a:solidFill>
                <a:latin typeface="Tahoma"/>
                <a:cs typeface="Tahoma"/>
              </a:rPr>
              <a:t>S</a:t>
            </a:r>
            <a:r>
              <a:rPr dirty="0" sz="3000" spc="185" b="1">
                <a:solidFill>
                  <a:srgbClr val="2B499D"/>
                </a:solidFill>
                <a:latin typeface="Tahoma"/>
                <a:cs typeface="Tahoma"/>
              </a:rPr>
              <a:t>t</a:t>
            </a:r>
            <a:r>
              <a:rPr dirty="0" sz="3000" spc="180" b="1">
                <a:solidFill>
                  <a:srgbClr val="2B499D"/>
                </a:solidFill>
                <a:latin typeface="Tahoma"/>
                <a:cs typeface="Tahoma"/>
              </a:rPr>
              <a:t>o</a:t>
            </a:r>
            <a:r>
              <a:rPr dirty="0" sz="3000" spc="135" b="1">
                <a:solidFill>
                  <a:srgbClr val="2B499D"/>
                </a:solidFill>
                <a:latin typeface="Tahoma"/>
                <a:cs typeface="Tahoma"/>
              </a:rPr>
              <a:t>r</a:t>
            </a:r>
            <a:r>
              <a:rPr dirty="0" sz="3000" spc="45" b="1">
                <a:solidFill>
                  <a:srgbClr val="2B499D"/>
                </a:solidFill>
                <a:latin typeface="Tahoma"/>
                <a:cs typeface="Tahoma"/>
              </a:rPr>
              <a:t>a</a:t>
            </a:r>
            <a:r>
              <a:rPr dirty="0" sz="3000" b="1">
                <a:solidFill>
                  <a:srgbClr val="2B499D"/>
                </a:solidFill>
                <a:latin typeface="Tahoma"/>
                <a:cs typeface="Tahoma"/>
              </a:rPr>
              <a:t>g</a:t>
            </a:r>
            <a:r>
              <a:rPr dirty="0" sz="3000" spc="130" b="1">
                <a:solidFill>
                  <a:srgbClr val="2B499D"/>
                </a:solidFill>
                <a:latin typeface="Tahoma"/>
                <a:cs typeface="Tahoma"/>
              </a:rPr>
              <a:t>e</a:t>
            </a:r>
            <a:r>
              <a:rPr dirty="0" sz="3000" spc="-310" b="1">
                <a:solidFill>
                  <a:srgbClr val="2B499D"/>
                </a:solidFill>
                <a:latin typeface="Tahoma"/>
                <a:cs typeface="Tahoma"/>
              </a:rPr>
              <a:t>:</a:t>
            </a:r>
            <a:r>
              <a:rPr dirty="0" sz="3000" spc="40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145" b="1">
                <a:solidFill>
                  <a:srgbClr val="2B499D"/>
                </a:solidFill>
                <a:latin typeface="Tahoma"/>
                <a:cs typeface="Tahoma"/>
              </a:rPr>
              <a:t>10</a:t>
            </a:r>
            <a:r>
              <a:rPr dirty="0" sz="3000" spc="-175" b="1">
                <a:solidFill>
                  <a:srgbClr val="2B499D"/>
                </a:solidFill>
                <a:latin typeface="Tahoma"/>
                <a:cs typeface="Tahoma"/>
              </a:rPr>
              <a:t>0</a:t>
            </a:r>
            <a:r>
              <a:rPr dirty="0" sz="3000" spc="-555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229" b="1">
                <a:solidFill>
                  <a:srgbClr val="2B499D"/>
                </a:solidFill>
                <a:latin typeface="Tahoma"/>
                <a:cs typeface="Tahoma"/>
              </a:rPr>
              <a:t>G</a:t>
            </a:r>
            <a:r>
              <a:rPr dirty="0" sz="3000" spc="-70" b="1">
                <a:solidFill>
                  <a:srgbClr val="2B499D"/>
                </a:solidFill>
                <a:latin typeface="Tahoma"/>
                <a:cs typeface="Tahoma"/>
              </a:rPr>
              <a:t>B</a:t>
            </a:r>
            <a:r>
              <a:rPr dirty="0" sz="3000" spc="36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60" b="1">
                <a:solidFill>
                  <a:srgbClr val="2B499D"/>
                </a:solidFill>
                <a:latin typeface="Tahoma"/>
                <a:cs typeface="Tahoma"/>
              </a:rPr>
              <a:t>SS</a:t>
            </a:r>
            <a:r>
              <a:rPr dirty="0" sz="3000" spc="10" b="1">
                <a:solidFill>
                  <a:srgbClr val="2B499D"/>
                </a:solidFill>
                <a:latin typeface="Tahoma"/>
                <a:cs typeface="Tahoma"/>
              </a:rPr>
              <a:t>D</a:t>
            </a:r>
            <a:r>
              <a:rPr dirty="0" sz="3000" spc="38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180" b="1">
                <a:solidFill>
                  <a:srgbClr val="2B499D"/>
                </a:solidFill>
                <a:latin typeface="Tahoma"/>
                <a:cs typeface="Tahoma"/>
              </a:rPr>
              <a:t>o</a:t>
            </a:r>
            <a:r>
              <a:rPr dirty="0" sz="3000" spc="-170" b="1">
                <a:solidFill>
                  <a:srgbClr val="2B499D"/>
                </a:solidFill>
                <a:latin typeface="Tahoma"/>
                <a:cs typeface="Tahoma"/>
              </a:rPr>
              <a:t>r</a:t>
            </a:r>
            <a:r>
              <a:rPr dirty="0" sz="3000" spc="43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90" b="1">
                <a:solidFill>
                  <a:srgbClr val="2B499D"/>
                </a:solidFill>
                <a:latin typeface="Tahoma"/>
                <a:cs typeface="Tahoma"/>
              </a:rPr>
              <a:t>h</a:t>
            </a:r>
            <a:r>
              <a:rPr dirty="0" sz="3000" spc="190" b="1">
                <a:solidFill>
                  <a:srgbClr val="2B499D"/>
                </a:solidFill>
                <a:latin typeface="Tahoma"/>
                <a:cs typeface="Tahoma"/>
              </a:rPr>
              <a:t>i</a:t>
            </a:r>
            <a:r>
              <a:rPr dirty="0" sz="3000" b="1">
                <a:solidFill>
                  <a:srgbClr val="2B499D"/>
                </a:solidFill>
                <a:latin typeface="Tahoma"/>
                <a:cs typeface="Tahoma"/>
              </a:rPr>
              <a:t>g</a:t>
            </a:r>
            <a:r>
              <a:rPr dirty="0" sz="3000" spc="90" b="1">
                <a:solidFill>
                  <a:srgbClr val="2B499D"/>
                </a:solidFill>
                <a:latin typeface="Tahoma"/>
                <a:cs typeface="Tahoma"/>
              </a:rPr>
              <a:t>h</a:t>
            </a:r>
            <a:r>
              <a:rPr dirty="0" sz="3000" spc="130" b="1">
                <a:solidFill>
                  <a:srgbClr val="2B499D"/>
                </a:solidFill>
                <a:latin typeface="Tahoma"/>
                <a:cs typeface="Tahoma"/>
              </a:rPr>
              <a:t>e</a:t>
            </a:r>
            <a:r>
              <a:rPr dirty="0" sz="3000" spc="-170" b="1">
                <a:solidFill>
                  <a:srgbClr val="2B499D"/>
                </a:solidFill>
                <a:latin typeface="Tahoma"/>
                <a:cs typeface="Tahoma"/>
              </a:rPr>
              <a:t>r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150">
              <a:latin typeface="Tahoma"/>
              <a:cs typeface="Tahoma"/>
            </a:endParaRPr>
          </a:p>
          <a:p>
            <a:pPr marL="12700" marR="191135">
              <a:lnSpc>
                <a:spcPct val="116700"/>
              </a:lnSpc>
            </a:pPr>
            <a:r>
              <a:rPr dirty="0" sz="3000" spc="240" b="1">
                <a:solidFill>
                  <a:srgbClr val="2B499D"/>
                </a:solidFill>
                <a:latin typeface="Tahoma"/>
                <a:cs typeface="Tahoma"/>
              </a:rPr>
              <a:t>B</a:t>
            </a:r>
            <a:r>
              <a:rPr dirty="0" sz="3000" spc="45" b="1">
                <a:solidFill>
                  <a:srgbClr val="2B499D"/>
                </a:solidFill>
                <a:latin typeface="Tahoma"/>
                <a:cs typeface="Tahoma"/>
              </a:rPr>
              <a:t>a</a:t>
            </a:r>
            <a:r>
              <a:rPr dirty="0" sz="3000" spc="90" b="1">
                <a:solidFill>
                  <a:srgbClr val="2B499D"/>
                </a:solidFill>
                <a:latin typeface="Tahoma"/>
                <a:cs typeface="Tahoma"/>
              </a:rPr>
              <a:t>n</a:t>
            </a:r>
            <a:r>
              <a:rPr dirty="0" sz="3000" spc="120" b="1">
                <a:solidFill>
                  <a:srgbClr val="2B499D"/>
                </a:solidFill>
                <a:latin typeface="Tahoma"/>
                <a:cs typeface="Tahoma"/>
              </a:rPr>
              <a:t>d</a:t>
            </a:r>
            <a:r>
              <a:rPr dirty="0" sz="3000" spc="55" b="1">
                <a:solidFill>
                  <a:srgbClr val="2B499D"/>
                </a:solidFill>
                <a:latin typeface="Tahoma"/>
                <a:cs typeface="Tahoma"/>
              </a:rPr>
              <a:t>w</a:t>
            </a:r>
            <a:r>
              <a:rPr dirty="0" sz="3000" spc="165" b="1">
                <a:solidFill>
                  <a:srgbClr val="2B499D"/>
                </a:solidFill>
                <a:latin typeface="Tahoma"/>
                <a:cs typeface="Tahoma"/>
              </a:rPr>
              <a:t>i</a:t>
            </a:r>
            <a:r>
              <a:rPr dirty="0" sz="3000" spc="120" b="1">
                <a:solidFill>
                  <a:srgbClr val="2B499D"/>
                </a:solidFill>
                <a:latin typeface="Tahoma"/>
                <a:cs typeface="Tahoma"/>
              </a:rPr>
              <a:t>d</a:t>
            </a:r>
            <a:r>
              <a:rPr dirty="0" sz="3000" spc="185" b="1">
                <a:solidFill>
                  <a:srgbClr val="2B499D"/>
                </a:solidFill>
                <a:latin typeface="Tahoma"/>
                <a:cs typeface="Tahoma"/>
              </a:rPr>
              <a:t>t</a:t>
            </a:r>
            <a:r>
              <a:rPr dirty="0" sz="3000" spc="65" b="1">
                <a:solidFill>
                  <a:srgbClr val="2B499D"/>
                </a:solidFill>
                <a:latin typeface="Tahoma"/>
                <a:cs typeface="Tahoma"/>
              </a:rPr>
              <a:t>h</a:t>
            </a:r>
            <a:r>
              <a:rPr dirty="0" sz="3000" spc="-310" b="1">
                <a:solidFill>
                  <a:srgbClr val="2B499D"/>
                </a:solidFill>
                <a:latin typeface="Tahoma"/>
                <a:cs typeface="Tahoma"/>
              </a:rPr>
              <a:t>:</a:t>
            </a:r>
            <a:r>
              <a:rPr dirty="0" sz="3000" spc="37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340" b="1">
                <a:solidFill>
                  <a:srgbClr val="2B499D"/>
                </a:solidFill>
                <a:latin typeface="Tahoma"/>
                <a:cs typeface="Tahoma"/>
              </a:rPr>
              <a:t>H</a:t>
            </a:r>
            <a:r>
              <a:rPr dirty="0" sz="3000" spc="190" b="1">
                <a:solidFill>
                  <a:srgbClr val="2B499D"/>
                </a:solidFill>
                <a:latin typeface="Tahoma"/>
                <a:cs typeface="Tahoma"/>
              </a:rPr>
              <a:t>i</a:t>
            </a:r>
            <a:r>
              <a:rPr dirty="0" sz="3000" b="1">
                <a:solidFill>
                  <a:srgbClr val="2B499D"/>
                </a:solidFill>
                <a:latin typeface="Tahoma"/>
                <a:cs typeface="Tahoma"/>
              </a:rPr>
              <a:t>g</a:t>
            </a:r>
            <a:r>
              <a:rPr dirty="0" sz="3000" spc="140" b="1">
                <a:solidFill>
                  <a:srgbClr val="2B499D"/>
                </a:solidFill>
                <a:latin typeface="Tahoma"/>
                <a:cs typeface="Tahoma"/>
              </a:rPr>
              <a:t>h</a:t>
            </a:r>
            <a:r>
              <a:rPr dirty="0" sz="3000" spc="-175" b="1">
                <a:solidFill>
                  <a:srgbClr val="2B499D"/>
                </a:solidFill>
                <a:latin typeface="Tahoma"/>
                <a:cs typeface="Tahoma"/>
              </a:rPr>
              <a:t>-</a:t>
            </a:r>
            <a:r>
              <a:rPr dirty="0" sz="3000" spc="-56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80" b="1">
                <a:solidFill>
                  <a:srgbClr val="2B499D"/>
                </a:solidFill>
                <a:latin typeface="Tahoma"/>
                <a:cs typeface="Tahoma"/>
              </a:rPr>
              <a:t>s</a:t>
            </a:r>
            <a:r>
              <a:rPr dirty="0" sz="3000" spc="120" b="1">
                <a:solidFill>
                  <a:srgbClr val="2B499D"/>
                </a:solidFill>
                <a:latin typeface="Tahoma"/>
                <a:cs typeface="Tahoma"/>
              </a:rPr>
              <a:t>p</a:t>
            </a:r>
            <a:r>
              <a:rPr dirty="0" sz="3000" spc="110" b="1">
                <a:solidFill>
                  <a:srgbClr val="2B499D"/>
                </a:solidFill>
                <a:latin typeface="Tahoma"/>
                <a:cs typeface="Tahoma"/>
              </a:rPr>
              <a:t>e</a:t>
            </a:r>
            <a:r>
              <a:rPr dirty="0" sz="3000" spc="130" b="1">
                <a:solidFill>
                  <a:srgbClr val="2B499D"/>
                </a:solidFill>
                <a:latin typeface="Tahoma"/>
                <a:cs typeface="Tahoma"/>
              </a:rPr>
              <a:t>e</a:t>
            </a:r>
            <a:r>
              <a:rPr dirty="0" sz="3000" spc="-180" b="1">
                <a:solidFill>
                  <a:srgbClr val="2B499D"/>
                </a:solidFill>
                <a:latin typeface="Tahoma"/>
                <a:cs typeface="Tahoma"/>
              </a:rPr>
              <a:t>d</a:t>
            </a:r>
            <a:r>
              <a:rPr dirty="0" sz="3000" spc="35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190" b="1">
                <a:solidFill>
                  <a:srgbClr val="2B499D"/>
                </a:solidFill>
                <a:latin typeface="Tahoma"/>
                <a:cs typeface="Tahoma"/>
              </a:rPr>
              <a:t>i</a:t>
            </a:r>
            <a:r>
              <a:rPr dirty="0" sz="3000" spc="90" b="1">
                <a:solidFill>
                  <a:srgbClr val="2B499D"/>
                </a:solidFill>
                <a:latin typeface="Tahoma"/>
                <a:cs typeface="Tahoma"/>
              </a:rPr>
              <a:t>n</a:t>
            </a:r>
            <a:r>
              <a:rPr dirty="0" sz="3000" spc="185" b="1">
                <a:solidFill>
                  <a:srgbClr val="2B499D"/>
                </a:solidFill>
                <a:latin typeface="Tahoma"/>
                <a:cs typeface="Tahoma"/>
              </a:rPr>
              <a:t>t</a:t>
            </a:r>
            <a:r>
              <a:rPr dirty="0" sz="3000" spc="130" b="1">
                <a:solidFill>
                  <a:srgbClr val="2B499D"/>
                </a:solidFill>
                <a:latin typeface="Tahoma"/>
                <a:cs typeface="Tahoma"/>
              </a:rPr>
              <a:t>e</a:t>
            </a:r>
            <a:r>
              <a:rPr dirty="0" sz="3000" spc="135" b="1">
                <a:solidFill>
                  <a:srgbClr val="2B499D"/>
                </a:solidFill>
                <a:latin typeface="Tahoma"/>
                <a:cs typeface="Tahoma"/>
              </a:rPr>
              <a:t>r</a:t>
            </a:r>
            <a:r>
              <a:rPr dirty="0" sz="3000" spc="65" b="1">
                <a:solidFill>
                  <a:srgbClr val="2B499D"/>
                </a:solidFill>
                <a:latin typeface="Tahoma"/>
                <a:cs typeface="Tahoma"/>
              </a:rPr>
              <a:t>n</a:t>
            </a:r>
            <a:r>
              <a:rPr dirty="0" sz="3000" spc="130" b="1">
                <a:solidFill>
                  <a:srgbClr val="2B499D"/>
                </a:solidFill>
                <a:latin typeface="Tahoma"/>
                <a:cs typeface="Tahoma"/>
              </a:rPr>
              <a:t>e</a:t>
            </a:r>
            <a:r>
              <a:rPr dirty="0" sz="3000" spc="-95" b="1">
                <a:solidFill>
                  <a:srgbClr val="2B499D"/>
                </a:solidFill>
                <a:latin typeface="Tahoma"/>
                <a:cs typeface="Tahoma"/>
              </a:rPr>
              <a:t>t  </a:t>
            </a:r>
            <a:r>
              <a:rPr dirty="0" sz="3000" spc="190" b="1">
                <a:solidFill>
                  <a:srgbClr val="2B499D"/>
                </a:solidFill>
                <a:latin typeface="Tahoma"/>
                <a:cs typeface="Tahoma"/>
              </a:rPr>
              <a:t>c</a:t>
            </a:r>
            <a:r>
              <a:rPr dirty="0" sz="3000" spc="180" b="1">
                <a:solidFill>
                  <a:srgbClr val="2B499D"/>
                </a:solidFill>
                <a:latin typeface="Tahoma"/>
                <a:cs typeface="Tahoma"/>
              </a:rPr>
              <a:t>o</a:t>
            </a:r>
            <a:r>
              <a:rPr dirty="0" sz="3000" spc="85" b="1">
                <a:solidFill>
                  <a:srgbClr val="2B499D"/>
                </a:solidFill>
                <a:latin typeface="Tahoma"/>
                <a:cs typeface="Tahoma"/>
              </a:rPr>
              <a:t>nn</a:t>
            </a:r>
            <a:r>
              <a:rPr dirty="0" sz="3000" spc="130" b="1">
                <a:solidFill>
                  <a:srgbClr val="2B499D"/>
                </a:solidFill>
                <a:latin typeface="Tahoma"/>
                <a:cs typeface="Tahoma"/>
              </a:rPr>
              <a:t>e</a:t>
            </a:r>
            <a:r>
              <a:rPr dirty="0" sz="3000" spc="165" b="1">
                <a:solidFill>
                  <a:srgbClr val="2B499D"/>
                </a:solidFill>
                <a:latin typeface="Tahoma"/>
                <a:cs typeface="Tahoma"/>
              </a:rPr>
              <a:t>c</a:t>
            </a:r>
            <a:r>
              <a:rPr dirty="0" sz="3000" spc="185" b="1">
                <a:solidFill>
                  <a:srgbClr val="2B499D"/>
                </a:solidFill>
                <a:latin typeface="Tahoma"/>
                <a:cs typeface="Tahoma"/>
              </a:rPr>
              <a:t>t</a:t>
            </a:r>
            <a:r>
              <a:rPr dirty="0" sz="3000" spc="170" b="1">
                <a:solidFill>
                  <a:srgbClr val="2B499D"/>
                </a:solidFill>
                <a:latin typeface="Tahoma"/>
                <a:cs typeface="Tahoma"/>
              </a:rPr>
              <a:t>i</a:t>
            </a:r>
            <a:r>
              <a:rPr dirty="0" sz="3000" spc="180" b="1">
                <a:solidFill>
                  <a:srgbClr val="2B499D"/>
                </a:solidFill>
                <a:latin typeface="Tahoma"/>
                <a:cs typeface="Tahoma"/>
              </a:rPr>
              <a:t>o</a:t>
            </a:r>
            <a:r>
              <a:rPr dirty="0" sz="3000" spc="-220" b="1">
                <a:solidFill>
                  <a:srgbClr val="2B499D"/>
                </a:solidFill>
                <a:latin typeface="Tahoma"/>
                <a:cs typeface="Tahoma"/>
              </a:rPr>
              <a:t>n</a:t>
            </a:r>
            <a:r>
              <a:rPr dirty="0" sz="3000" spc="34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-530" b="1">
                <a:solidFill>
                  <a:srgbClr val="2B499D"/>
                </a:solidFill>
                <a:latin typeface="Tahoma"/>
                <a:cs typeface="Tahoma"/>
              </a:rPr>
              <a:t>(</a:t>
            </a:r>
            <a:r>
              <a:rPr dirty="0" sz="3000" spc="-565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-35" b="1">
                <a:solidFill>
                  <a:srgbClr val="2B499D"/>
                </a:solidFill>
                <a:latin typeface="Tahoma"/>
                <a:cs typeface="Tahoma"/>
              </a:rPr>
              <a:t>m</a:t>
            </a:r>
            <a:r>
              <a:rPr dirty="0" sz="3000" spc="195" b="1">
                <a:solidFill>
                  <a:srgbClr val="2B499D"/>
                </a:solidFill>
                <a:latin typeface="Tahoma"/>
                <a:cs typeface="Tahoma"/>
              </a:rPr>
              <a:t>i</a:t>
            </a:r>
            <a:r>
              <a:rPr dirty="0" sz="3000" spc="85" b="1">
                <a:solidFill>
                  <a:srgbClr val="2B499D"/>
                </a:solidFill>
                <a:latin typeface="Tahoma"/>
                <a:cs typeface="Tahoma"/>
              </a:rPr>
              <a:t>n</a:t>
            </a:r>
            <a:r>
              <a:rPr dirty="0" sz="3000" spc="170" b="1">
                <a:solidFill>
                  <a:srgbClr val="2B499D"/>
                </a:solidFill>
                <a:latin typeface="Tahoma"/>
                <a:cs typeface="Tahoma"/>
              </a:rPr>
              <a:t>i</a:t>
            </a:r>
            <a:r>
              <a:rPr dirty="0" sz="3000" spc="-35" b="1">
                <a:solidFill>
                  <a:srgbClr val="2B499D"/>
                </a:solidFill>
                <a:latin typeface="Tahoma"/>
                <a:cs typeface="Tahoma"/>
              </a:rPr>
              <a:t>m</a:t>
            </a:r>
            <a:r>
              <a:rPr dirty="0" sz="3000" spc="65" b="1">
                <a:solidFill>
                  <a:srgbClr val="2B499D"/>
                </a:solidFill>
                <a:latin typeface="Tahoma"/>
                <a:cs typeface="Tahoma"/>
              </a:rPr>
              <a:t>u</a:t>
            </a:r>
            <a:r>
              <a:rPr dirty="0" sz="3000" spc="-330" b="1">
                <a:solidFill>
                  <a:srgbClr val="2B499D"/>
                </a:solidFill>
                <a:latin typeface="Tahoma"/>
                <a:cs typeface="Tahoma"/>
              </a:rPr>
              <a:t>m</a:t>
            </a:r>
            <a:r>
              <a:rPr dirty="0" sz="3000" spc="42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150" b="1">
                <a:solidFill>
                  <a:srgbClr val="2B499D"/>
                </a:solidFill>
                <a:latin typeface="Tahoma"/>
                <a:cs typeface="Tahoma"/>
              </a:rPr>
              <a:t>1</a:t>
            </a:r>
            <a:r>
              <a:rPr dirty="0" sz="3000" spc="-170" b="1">
                <a:solidFill>
                  <a:srgbClr val="2B499D"/>
                </a:solidFill>
                <a:latin typeface="Tahoma"/>
                <a:cs typeface="Tahoma"/>
              </a:rPr>
              <a:t>0</a:t>
            </a:r>
            <a:r>
              <a:rPr dirty="0" sz="3000" spc="40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480" b="1">
                <a:solidFill>
                  <a:srgbClr val="2B499D"/>
                </a:solidFill>
                <a:latin typeface="Tahoma"/>
                <a:cs typeface="Tahoma"/>
              </a:rPr>
              <a:t>M</a:t>
            </a:r>
            <a:r>
              <a:rPr dirty="0" sz="3000" spc="110" b="1">
                <a:solidFill>
                  <a:srgbClr val="2B499D"/>
                </a:solidFill>
                <a:latin typeface="Tahoma"/>
                <a:cs typeface="Tahoma"/>
              </a:rPr>
              <a:t>b</a:t>
            </a:r>
            <a:r>
              <a:rPr dirty="0" sz="3000" spc="120" b="1">
                <a:solidFill>
                  <a:srgbClr val="2B499D"/>
                </a:solidFill>
                <a:latin typeface="Tahoma"/>
                <a:cs typeface="Tahoma"/>
              </a:rPr>
              <a:t>p</a:t>
            </a:r>
            <a:r>
              <a:rPr dirty="0" sz="3000" spc="80" b="1">
                <a:solidFill>
                  <a:srgbClr val="2B499D"/>
                </a:solidFill>
                <a:latin typeface="Tahoma"/>
                <a:cs typeface="Tahoma"/>
              </a:rPr>
              <a:t>s</a:t>
            </a:r>
            <a:r>
              <a:rPr dirty="0" sz="3000" spc="-530" b="1">
                <a:solidFill>
                  <a:srgbClr val="2B499D"/>
                </a:solidFill>
                <a:latin typeface="Tahoma"/>
                <a:cs typeface="Tahoma"/>
              </a:rPr>
              <a:t>)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4453128"/>
            <a:ext cx="1965960" cy="829310"/>
          </a:xfrm>
          <a:custGeom>
            <a:avLst/>
            <a:gdLst/>
            <a:ahLst/>
            <a:cxnLst/>
            <a:rect l="l" t="t" r="r" b="b"/>
            <a:pathLst>
              <a:path w="1965960" h="829310">
                <a:moveTo>
                  <a:pt x="1554607" y="0"/>
                </a:moveTo>
                <a:lnTo>
                  <a:pt x="0" y="0"/>
                </a:lnTo>
                <a:lnTo>
                  <a:pt x="0" y="829056"/>
                </a:lnTo>
                <a:lnTo>
                  <a:pt x="1553464" y="829056"/>
                </a:lnTo>
                <a:lnTo>
                  <a:pt x="1602221" y="825702"/>
                </a:lnTo>
                <a:lnTo>
                  <a:pt x="1649169" y="817089"/>
                </a:lnTo>
                <a:lnTo>
                  <a:pt x="1694016" y="803517"/>
                </a:lnTo>
                <a:lnTo>
                  <a:pt x="1736472" y="785288"/>
                </a:lnTo>
                <a:lnTo>
                  <a:pt x="1776244" y="762703"/>
                </a:lnTo>
                <a:lnTo>
                  <a:pt x="1813042" y="736063"/>
                </a:lnTo>
                <a:lnTo>
                  <a:pt x="1846574" y="705669"/>
                </a:lnTo>
                <a:lnTo>
                  <a:pt x="1876548" y="671822"/>
                </a:lnTo>
                <a:lnTo>
                  <a:pt x="1902673" y="634824"/>
                </a:lnTo>
                <a:lnTo>
                  <a:pt x="1924657" y="594975"/>
                </a:lnTo>
                <a:lnTo>
                  <a:pt x="1942211" y="552576"/>
                </a:lnTo>
                <a:lnTo>
                  <a:pt x="1959467" y="485282"/>
                </a:lnTo>
                <a:lnTo>
                  <a:pt x="1965960" y="414274"/>
                </a:lnTo>
                <a:lnTo>
                  <a:pt x="1964485" y="379087"/>
                </a:lnTo>
                <a:lnTo>
                  <a:pt x="1960165" y="344709"/>
                </a:lnTo>
                <a:lnTo>
                  <a:pt x="1953154" y="311332"/>
                </a:lnTo>
                <a:lnTo>
                  <a:pt x="1943608" y="279146"/>
                </a:lnTo>
                <a:lnTo>
                  <a:pt x="1943100" y="278257"/>
                </a:lnTo>
                <a:lnTo>
                  <a:pt x="1943100" y="277368"/>
                </a:lnTo>
                <a:lnTo>
                  <a:pt x="1924820" y="234510"/>
                </a:lnTo>
                <a:lnTo>
                  <a:pt x="1902561" y="194927"/>
                </a:lnTo>
                <a:lnTo>
                  <a:pt x="1876237" y="158057"/>
                </a:lnTo>
                <a:lnTo>
                  <a:pt x="1846142" y="124228"/>
                </a:lnTo>
                <a:lnTo>
                  <a:pt x="1812571" y="93765"/>
                </a:lnTo>
                <a:lnTo>
                  <a:pt x="1775816" y="66996"/>
                </a:lnTo>
                <a:lnTo>
                  <a:pt x="1736174" y="44248"/>
                </a:lnTo>
                <a:lnTo>
                  <a:pt x="1693937" y="25847"/>
                </a:lnTo>
                <a:lnTo>
                  <a:pt x="1649401" y="12121"/>
                </a:lnTo>
                <a:lnTo>
                  <a:pt x="1602859" y="3396"/>
                </a:lnTo>
                <a:lnTo>
                  <a:pt x="1554607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782055"/>
            <a:ext cx="1965960" cy="829310"/>
          </a:xfrm>
          <a:custGeom>
            <a:avLst/>
            <a:gdLst/>
            <a:ahLst/>
            <a:cxnLst/>
            <a:rect l="l" t="t" r="r" b="b"/>
            <a:pathLst>
              <a:path w="1965960" h="829309">
                <a:moveTo>
                  <a:pt x="1554607" y="0"/>
                </a:moveTo>
                <a:lnTo>
                  <a:pt x="0" y="0"/>
                </a:lnTo>
                <a:lnTo>
                  <a:pt x="0" y="829056"/>
                </a:lnTo>
                <a:lnTo>
                  <a:pt x="1553464" y="829056"/>
                </a:lnTo>
                <a:lnTo>
                  <a:pt x="1602221" y="825702"/>
                </a:lnTo>
                <a:lnTo>
                  <a:pt x="1649169" y="817089"/>
                </a:lnTo>
                <a:lnTo>
                  <a:pt x="1694016" y="803517"/>
                </a:lnTo>
                <a:lnTo>
                  <a:pt x="1736472" y="785288"/>
                </a:lnTo>
                <a:lnTo>
                  <a:pt x="1776244" y="762703"/>
                </a:lnTo>
                <a:lnTo>
                  <a:pt x="1813042" y="736063"/>
                </a:lnTo>
                <a:lnTo>
                  <a:pt x="1846574" y="705669"/>
                </a:lnTo>
                <a:lnTo>
                  <a:pt x="1876548" y="671822"/>
                </a:lnTo>
                <a:lnTo>
                  <a:pt x="1902673" y="634824"/>
                </a:lnTo>
                <a:lnTo>
                  <a:pt x="1924657" y="594975"/>
                </a:lnTo>
                <a:lnTo>
                  <a:pt x="1942211" y="552577"/>
                </a:lnTo>
                <a:lnTo>
                  <a:pt x="1959467" y="485282"/>
                </a:lnTo>
                <a:lnTo>
                  <a:pt x="1965960" y="414274"/>
                </a:lnTo>
                <a:lnTo>
                  <a:pt x="1964485" y="379087"/>
                </a:lnTo>
                <a:lnTo>
                  <a:pt x="1960165" y="344709"/>
                </a:lnTo>
                <a:lnTo>
                  <a:pt x="1953154" y="311332"/>
                </a:lnTo>
                <a:lnTo>
                  <a:pt x="1943608" y="279146"/>
                </a:lnTo>
                <a:lnTo>
                  <a:pt x="1943100" y="278257"/>
                </a:lnTo>
                <a:lnTo>
                  <a:pt x="1943100" y="277368"/>
                </a:lnTo>
                <a:lnTo>
                  <a:pt x="1924820" y="234510"/>
                </a:lnTo>
                <a:lnTo>
                  <a:pt x="1902561" y="194927"/>
                </a:lnTo>
                <a:lnTo>
                  <a:pt x="1876237" y="158057"/>
                </a:lnTo>
                <a:lnTo>
                  <a:pt x="1846142" y="124228"/>
                </a:lnTo>
                <a:lnTo>
                  <a:pt x="1812571" y="93765"/>
                </a:lnTo>
                <a:lnTo>
                  <a:pt x="1775816" y="66996"/>
                </a:lnTo>
                <a:lnTo>
                  <a:pt x="1736174" y="44248"/>
                </a:lnTo>
                <a:lnTo>
                  <a:pt x="1693937" y="25847"/>
                </a:lnTo>
                <a:lnTo>
                  <a:pt x="1649401" y="12121"/>
                </a:lnTo>
                <a:lnTo>
                  <a:pt x="1602859" y="3396"/>
                </a:lnTo>
                <a:lnTo>
                  <a:pt x="1554607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7110983"/>
            <a:ext cx="1965960" cy="829310"/>
          </a:xfrm>
          <a:custGeom>
            <a:avLst/>
            <a:gdLst/>
            <a:ahLst/>
            <a:cxnLst/>
            <a:rect l="l" t="t" r="r" b="b"/>
            <a:pathLst>
              <a:path w="1965960" h="829309">
                <a:moveTo>
                  <a:pt x="1554607" y="0"/>
                </a:moveTo>
                <a:lnTo>
                  <a:pt x="0" y="0"/>
                </a:lnTo>
                <a:lnTo>
                  <a:pt x="0" y="829056"/>
                </a:lnTo>
                <a:lnTo>
                  <a:pt x="1553464" y="829056"/>
                </a:lnTo>
                <a:lnTo>
                  <a:pt x="1602221" y="825702"/>
                </a:lnTo>
                <a:lnTo>
                  <a:pt x="1649169" y="817089"/>
                </a:lnTo>
                <a:lnTo>
                  <a:pt x="1694016" y="803517"/>
                </a:lnTo>
                <a:lnTo>
                  <a:pt x="1736472" y="785288"/>
                </a:lnTo>
                <a:lnTo>
                  <a:pt x="1776244" y="762703"/>
                </a:lnTo>
                <a:lnTo>
                  <a:pt x="1813042" y="736063"/>
                </a:lnTo>
                <a:lnTo>
                  <a:pt x="1846574" y="705669"/>
                </a:lnTo>
                <a:lnTo>
                  <a:pt x="1876548" y="671822"/>
                </a:lnTo>
                <a:lnTo>
                  <a:pt x="1902673" y="634824"/>
                </a:lnTo>
                <a:lnTo>
                  <a:pt x="1924657" y="594975"/>
                </a:lnTo>
                <a:lnTo>
                  <a:pt x="1942211" y="552577"/>
                </a:lnTo>
                <a:lnTo>
                  <a:pt x="1959467" y="485282"/>
                </a:lnTo>
                <a:lnTo>
                  <a:pt x="1965960" y="414274"/>
                </a:lnTo>
                <a:lnTo>
                  <a:pt x="1964485" y="379087"/>
                </a:lnTo>
                <a:lnTo>
                  <a:pt x="1960165" y="344709"/>
                </a:lnTo>
                <a:lnTo>
                  <a:pt x="1953154" y="311332"/>
                </a:lnTo>
                <a:lnTo>
                  <a:pt x="1943608" y="279146"/>
                </a:lnTo>
                <a:lnTo>
                  <a:pt x="1943100" y="278257"/>
                </a:lnTo>
                <a:lnTo>
                  <a:pt x="1943100" y="277368"/>
                </a:lnTo>
                <a:lnTo>
                  <a:pt x="1924820" y="234510"/>
                </a:lnTo>
                <a:lnTo>
                  <a:pt x="1902561" y="194927"/>
                </a:lnTo>
                <a:lnTo>
                  <a:pt x="1876237" y="158057"/>
                </a:lnTo>
                <a:lnTo>
                  <a:pt x="1846142" y="124228"/>
                </a:lnTo>
                <a:lnTo>
                  <a:pt x="1812571" y="93765"/>
                </a:lnTo>
                <a:lnTo>
                  <a:pt x="1775816" y="66996"/>
                </a:lnTo>
                <a:lnTo>
                  <a:pt x="1736174" y="44248"/>
                </a:lnTo>
                <a:lnTo>
                  <a:pt x="1693937" y="25847"/>
                </a:lnTo>
                <a:lnTo>
                  <a:pt x="1649401" y="12121"/>
                </a:lnTo>
                <a:lnTo>
                  <a:pt x="1602859" y="3396"/>
                </a:lnTo>
                <a:lnTo>
                  <a:pt x="1554607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82858" y="0"/>
            <a:ext cx="7605395" cy="10287000"/>
            <a:chOff x="10682858" y="0"/>
            <a:chExt cx="7605395" cy="10287000"/>
          </a:xfrm>
        </p:grpSpPr>
        <p:sp>
          <p:nvSpPr>
            <p:cNvPr id="3" name="object 3"/>
            <p:cNvSpPr/>
            <p:nvPr/>
          </p:nvSpPr>
          <p:spPr>
            <a:xfrm>
              <a:off x="10682858" y="0"/>
              <a:ext cx="7605395" cy="10287000"/>
            </a:xfrm>
            <a:custGeom>
              <a:avLst/>
              <a:gdLst/>
              <a:ahLst/>
              <a:cxnLst/>
              <a:rect l="l" t="t" r="r" b="b"/>
              <a:pathLst>
                <a:path w="7605394" h="10287000">
                  <a:moveTo>
                    <a:pt x="7605141" y="0"/>
                  </a:moveTo>
                  <a:lnTo>
                    <a:pt x="5114961" y="0"/>
                  </a:lnTo>
                  <a:lnTo>
                    <a:pt x="0" y="5115052"/>
                  </a:lnTo>
                  <a:lnTo>
                    <a:pt x="5171946" y="10286998"/>
                  </a:lnTo>
                  <a:lnTo>
                    <a:pt x="7605141" y="10286998"/>
                  </a:lnTo>
                  <a:lnTo>
                    <a:pt x="7605141" y="0"/>
                  </a:lnTo>
                  <a:close/>
                </a:path>
              </a:pathLst>
            </a:custGeom>
            <a:solidFill>
              <a:srgbClr val="2B49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644629" y="0"/>
              <a:ext cx="5595620" cy="10287000"/>
            </a:xfrm>
            <a:custGeom>
              <a:avLst/>
              <a:gdLst/>
              <a:ahLst/>
              <a:cxnLst/>
              <a:rect l="l" t="t" r="r" b="b"/>
              <a:pathLst>
                <a:path w="5595619" h="10287000">
                  <a:moveTo>
                    <a:pt x="5529326" y="0"/>
                  </a:moveTo>
                  <a:lnTo>
                    <a:pt x="5114954" y="0"/>
                  </a:lnTo>
                  <a:lnTo>
                    <a:pt x="0" y="5115052"/>
                  </a:lnTo>
                  <a:lnTo>
                    <a:pt x="5171944" y="10286996"/>
                  </a:lnTo>
                  <a:lnTo>
                    <a:pt x="5595097" y="10286996"/>
                  </a:lnTo>
                  <a:lnTo>
                    <a:pt x="418719" y="5110607"/>
                  </a:lnTo>
                  <a:lnTo>
                    <a:pt x="5529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85957" y="0"/>
              <a:ext cx="7202170" cy="10287000"/>
            </a:xfrm>
            <a:custGeom>
              <a:avLst/>
              <a:gdLst/>
              <a:ahLst/>
              <a:cxnLst/>
              <a:rect l="l" t="t" r="r" b="b"/>
              <a:pathLst>
                <a:path w="7202169" h="10287000">
                  <a:moveTo>
                    <a:pt x="7041274" y="0"/>
                  </a:moveTo>
                  <a:lnTo>
                    <a:pt x="6763639" y="0"/>
                  </a:lnTo>
                  <a:lnTo>
                    <a:pt x="3520694" y="3242945"/>
                  </a:lnTo>
                  <a:lnTo>
                    <a:pt x="277647" y="0"/>
                  </a:lnTo>
                  <a:lnTo>
                    <a:pt x="0" y="0"/>
                  </a:lnTo>
                  <a:lnTo>
                    <a:pt x="3520694" y="3520694"/>
                  </a:lnTo>
                  <a:lnTo>
                    <a:pt x="3798430" y="3242945"/>
                  </a:lnTo>
                  <a:lnTo>
                    <a:pt x="7041274" y="0"/>
                  </a:lnTo>
                  <a:close/>
                </a:path>
                <a:path w="7202169" h="10287000">
                  <a:moveTo>
                    <a:pt x="7202043" y="8145666"/>
                  </a:moveTo>
                  <a:lnTo>
                    <a:pt x="6144628" y="7088251"/>
                  </a:lnTo>
                  <a:lnTo>
                    <a:pt x="5872734" y="6816344"/>
                  </a:lnTo>
                  <a:lnTo>
                    <a:pt x="2402179" y="10287000"/>
                  </a:lnTo>
                  <a:lnTo>
                    <a:pt x="2673997" y="10287000"/>
                  </a:lnTo>
                  <a:lnTo>
                    <a:pt x="5872734" y="7088251"/>
                  </a:lnTo>
                  <a:lnTo>
                    <a:pt x="7202043" y="8417573"/>
                  </a:lnTo>
                  <a:lnTo>
                    <a:pt x="7202043" y="8145666"/>
                  </a:lnTo>
                  <a:close/>
                </a:path>
              </a:pathLst>
            </a:custGeom>
            <a:solidFill>
              <a:srgbClr val="2B49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819655" y="573023"/>
            <a:ext cx="7952740" cy="1630680"/>
          </a:xfrm>
          <a:custGeom>
            <a:avLst/>
            <a:gdLst/>
            <a:ahLst/>
            <a:cxnLst/>
            <a:rect l="l" t="t" r="r" b="b"/>
            <a:pathLst>
              <a:path w="7952740" h="1630680">
                <a:moveTo>
                  <a:pt x="7131558" y="0"/>
                </a:moveTo>
                <a:lnTo>
                  <a:pt x="0" y="0"/>
                </a:lnTo>
                <a:lnTo>
                  <a:pt x="0" y="1630679"/>
                </a:lnTo>
                <a:lnTo>
                  <a:pt x="7126097" y="1630679"/>
                </a:lnTo>
                <a:lnTo>
                  <a:pt x="7178802" y="1628556"/>
                </a:lnTo>
                <a:lnTo>
                  <a:pt x="7230406" y="1623514"/>
                </a:lnTo>
                <a:lnTo>
                  <a:pt x="7280838" y="1615638"/>
                </a:lnTo>
                <a:lnTo>
                  <a:pt x="7330025" y="1605014"/>
                </a:lnTo>
                <a:lnTo>
                  <a:pt x="7377894" y="1591727"/>
                </a:lnTo>
                <a:lnTo>
                  <a:pt x="7424374" y="1575864"/>
                </a:lnTo>
                <a:lnTo>
                  <a:pt x="7469392" y="1557509"/>
                </a:lnTo>
                <a:lnTo>
                  <a:pt x="7512875" y="1536748"/>
                </a:lnTo>
                <a:lnTo>
                  <a:pt x="7554751" y="1513667"/>
                </a:lnTo>
                <a:lnTo>
                  <a:pt x="7594949" y="1488351"/>
                </a:lnTo>
                <a:lnTo>
                  <a:pt x="7633395" y="1460887"/>
                </a:lnTo>
                <a:lnTo>
                  <a:pt x="7670018" y="1431358"/>
                </a:lnTo>
                <a:lnTo>
                  <a:pt x="7704744" y="1399852"/>
                </a:lnTo>
                <a:lnTo>
                  <a:pt x="7737503" y="1366454"/>
                </a:lnTo>
                <a:lnTo>
                  <a:pt x="7768220" y="1331248"/>
                </a:lnTo>
                <a:lnTo>
                  <a:pt x="7796825" y="1294322"/>
                </a:lnTo>
                <a:lnTo>
                  <a:pt x="7823244" y="1255760"/>
                </a:lnTo>
                <a:lnTo>
                  <a:pt x="7847406" y="1215647"/>
                </a:lnTo>
                <a:lnTo>
                  <a:pt x="7869238" y="1174070"/>
                </a:lnTo>
                <a:lnTo>
                  <a:pt x="7888668" y="1131115"/>
                </a:lnTo>
                <a:lnTo>
                  <a:pt x="7905623" y="1086866"/>
                </a:lnTo>
                <a:lnTo>
                  <a:pt x="7921296" y="1035398"/>
                </a:lnTo>
                <a:lnTo>
                  <a:pt x="7934209" y="981846"/>
                </a:lnTo>
                <a:lnTo>
                  <a:pt x="7943945" y="926836"/>
                </a:lnTo>
                <a:lnTo>
                  <a:pt x="7950091" y="870998"/>
                </a:lnTo>
                <a:lnTo>
                  <a:pt x="7952232" y="814958"/>
                </a:lnTo>
                <a:lnTo>
                  <a:pt x="7950356" y="759407"/>
                </a:lnTo>
                <a:lnTo>
                  <a:pt x="7944847" y="704879"/>
                </a:lnTo>
                <a:lnTo>
                  <a:pt x="7935882" y="651546"/>
                </a:lnTo>
                <a:lnTo>
                  <a:pt x="7923637" y="599579"/>
                </a:lnTo>
                <a:lnTo>
                  <a:pt x="7908290" y="549148"/>
                </a:lnTo>
                <a:lnTo>
                  <a:pt x="7907401" y="547370"/>
                </a:lnTo>
                <a:lnTo>
                  <a:pt x="7907401" y="545592"/>
                </a:lnTo>
                <a:lnTo>
                  <a:pt x="7906512" y="543814"/>
                </a:lnTo>
                <a:lnTo>
                  <a:pt x="7889195" y="500009"/>
                </a:lnTo>
                <a:lnTo>
                  <a:pt x="7869445" y="457411"/>
                </a:lnTo>
                <a:lnTo>
                  <a:pt x="7847335" y="416111"/>
                </a:lnTo>
                <a:lnTo>
                  <a:pt x="7822942" y="376204"/>
                </a:lnTo>
                <a:lnTo>
                  <a:pt x="7796341" y="337779"/>
                </a:lnTo>
                <a:lnTo>
                  <a:pt x="7767605" y="300930"/>
                </a:lnTo>
                <a:lnTo>
                  <a:pt x="7736811" y="265749"/>
                </a:lnTo>
                <a:lnTo>
                  <a:pt x="7704034" y="232329"/>
                </a:lnTo>
                <a:lnTo>
                  <a:pt x="7669347" y="200760"/>
                </a:lnTo>
                <a:lnTo>
                  <a:pt x="7632828" y="171136"/>
                </a:lnTo>
                <a:lnTo>
                  <a:pt x="7594549" y="143550"/>
                </a:lnTo>
                <a:lnTo>
                  <a:pt x="7554587" y="118092"/>
                </a:lnTo>
                <a:lnTo>
                  <a:pt x="7513017" y="94855"/>
                </a:lnTo>
                <a:lnTo>
                  <a:pt x="7469914" y="73932"/>
                </a:lnTo>
                <a:lnTo>
                  <a:pt x="7425352" y="55415"/>
                </a:lnTo>
                <a:lnTo>
                  <a:pt x="7379407" y="39396"/>
                </a:lnTo>
                <a:lnTo>
                  <a:pt x="7332153" y="25967"/>
                </a:lnTo>
                <a:lnTo>
                  <a:pt x="7283666" y="15221"/>
                </a:lnTo>
                <a:lnTo>
                  <a:pt x="7234022" y="7249"/>
                </a:lnTo>
                <a:lnTo>
                  <a:pt x="7183294" y="2145"/>
                </a:lnTo>
                <a:lnTo>
                  <a:pt x="713155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27782" y="566420"/>
            <a:ext cx="5568950" cy="1544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5080">
              <a:lnSpc>
                <a:spcPts val="5975"/>
              </a:lnSpc>
              <a:spcBef>
                <a:spcPts val="100"/>
              </a:spcBef>
            </a:pPr>
            <a:r>
              <a:rPr dirty="0" sz="5300" spc="155">
                <a:solidFill>
                  <a:srgbClr val="FFFFFF"/>
                </a:solidFill>
              </a:rPr>
              <a:t>SOFTWARE</a:t>
            </a:r>
            <a:endParaRPr sz="5300"/>
          </a:p>
          <a:p>
            <a:pPr algn="ctr">
              <a:lnSpc>
                <a:spcPts val="5975"/>
              </a:lnSpc>
            </a:pPr>
            <a:r>
              <a:rPr dirty="0" sz="5300" spc="75">
                <a:solidFill>
                  <a:srgbClr val="FFFFFF"/>
                </a:solidFill>
              </a:rPr>
              <a:t>REQUIREMENTS</a:t>
            </a:r>
            <a:endParaRPr sz="53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639" y="4020311"/>
            <a:ext cx="2694432" cy="224637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5719" y="2788920"/>
            <a:ext cx="1965960" cy="829310"/>
          </a:xfrm>
          <a:custGeom>
            <a:avLst/>
            <a:gdLst/>
            <a:ahLst/>
            <a:cxnLst/>
            <a:rect l="l" t="t" r="r" b="b"/>
            <a:pathLst>
              <a:path w="1965960" h="829310">
                <a:moveTo>
                  <a:pt x="1554607" y="0"/>
                </a:moveTo>
                <a:lnTo>
                  <a:pt x="0" y="0"/>
                </a:lnTo>
                <a:lnTo>
                  <a:pt x="0" y="829055"/>
                </a:lnTo>
                <a:lnTo>
                  <a:pt x="1553464" y="829055"/>
                </a:lnTo>
                <a:lnTo>
                  <a:pt x="1602221" y="825702"/>
                </a:lnTo>
                <a:lnTo>
                  <a:pt x="1649169" y="817089"/>
                </a:lnTo>
                <a:lnTo>
                  <a:pt x="1694016" y="803517"/>
                </a:lnTo>
                <a:lnTo>
                  <a:pt x="1736472" y="785288"/>
                </a:lnTo>
                <a:lnTo>
                  <a:pt x="1776244" y="762703"/>
                </a:lnTo>
                <a:lnTo>
                  <a:pt x="1813042" y="736063"/>
                </a:lnTo>
                <a:lnTo>
                  <a:pt x="1846574" y="705669"/>
                </a:lnTo>
                <a:lnTo>
                  <a:pt x="1876548" y="671822"/>
                </a:lnTo>
                <a:lnTo>
                  <a:pt x="1902673" y="634824"/>
                </a:lnTo>
                <a:lnTo>
                  <a:pt x="1924657" y="594975"/>
                </a:lnTo>
                <a:lnTo>
                  <a:pt x="1942211" y="552576"/>
                </a:lnTo>
                <a:lnTo>
                  <a:pt x="1959467" y="485282"/>
                </a:lnTo>
                <a:lnTo>
                  <a:pt x="1965960" y="414274"/>
                </a:lnTo>
                <a:lnTo>
                  <a:pt x="1964485" y="379087"/>
                </a:lnTo>
                <a:lnTo>
                  <a:pt x="1960165" y="344709"/>
                </a:lnTo>
                <a:lnTo>
                  <a:pt x="1953154" y="311332"/>
                </a:lnTo>
                <a:lnTo>
                  <a:pt x="1943608" y="279146"/>
                </a:lnTo>
                <a:lnTo>
                  <a:pt x="1943100" y="278256"/>
                </a:lnTo>
                <a:lnTo>
                  <a:pt x="1943100" y="277368"/>
                </a:lnTo>
                <a:lnTo>
                  <a:pt x="1924820" y="234510"/>
                </a:lnTo>
                <a:lnTo>
                  <a:pt x="1902561" y="194927"/>
                </a:lnTo>
                <a:lnTo>
                  <a:pt x="1876237" y="158057"/>
                </a:lnTo>
                <a:lnTo>
                  <a:pt x="1846142" y="124228"/>
                </a:lnTo>
                <a:lnTo>
                  <a:pt x="1812571" y="93765"/>
                </a:lnTo>
                <a:lnTo>
                  <a:pt x="1775816" y="66996"/>
                </a:lnTo>
                <a:lnTo>
                  <a:pt x="1736174" y="44248"/>
                </a:lnTo>
                <a:lnTo>
                  <a:pt x="1693937" y="25847"/>
                </a:lnTo>
                <a:lnTo>
                  <a:pt x="1649401" y="12121"/>
                </a:lnTo>
                <a:lnTo>
                  <a:pt x="1602859" y="3396"/>
                </a:lnTo>
                <a:lnTo>
                  <a:pt x="1554607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11501" y="2914650"/>
            <a:ext cx="48920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4" b="1">
                <a:solidFill>
                  <a:srgbClr val="2B499D"/>
                </a:solidFill>
                <a:latin typeface="Tahoma"/>
                <a:cs typeface="Tahoma"/>
              </a:rPr>
              <a:t>P</a:t>
            </a:r>
            <a:r>
              <a:rPr dirty="0" sz="3000" spc="260" b="1">
                <a:solidFill>
                  <a:srgbClr val="2B499D"/>
                </a:solidFill>
                <a:latin typeface="Tahoma"/>
                <a:cs typeface="Tahoma"/>
              </a:rPr>
              <a:t>Y</a:t>
            </a:r>
            <a:r>
              <a:rPr dirty="0" sz="3000" spc="295" b="1">
                <a:solidFill>
                  <a:srgbClr val="2B499D"/>
                </a:solidFill>
                <a:latin typeface="Tahoma"/>
                <a:cs typeface="Tahoma"/>
              </a:rPr>
              <a:t>T</a:t>
            </a:r>
            <a:r>
              <a:rPr dirty="0" sz="3000" spc="340" b="1">
                <a:solidFill>
                  <a:srgbClr val="2B499D"/>
                </a:solidFill>
                <a:latin typeface="Tahoma"/>
                <a:cs typeface="Tahoma"/>
              </a:rPr>
              <a:t>H</a:t>
            </a:r>
            <a:r>
              <a:rPr dirty="0" sz="3000" spc="420" b="1">
                <a:solidFill>
                  <a:srgbClr val="2B499D"/>
                </a:solidFill>
                <a:latin typeface="Tahoma"/>
                <a:cs typeface="Tahoma"/>
              </a:rPr>
              <a:t>O</a:t>
            </a:r>
            <a:r>
              <a:rPr dirty="0" sz="3000" spc="320" b="1">
                <a:solidFill>
                  <a:srgbClr val="2B499D"/>
                </a:solidFill>
                <a:latin typeface="Tahoma"/>
                <a:cs typeface="Tahoma"/>
              </a:rPr>
              <a:t>N</a:t>
            </a:r>
            <a:r>
              <a:rPr dirty="0" sz="3000" spc="-310" b="1">
                <a:solidFill>
                  <a:srgbClr val="2B499D"/>
                </a:solidFill>
                <a:latin typeface="Tahoma"/>
                <a:cs typeface="Tahoma"/>
              </a:rPr>
              <a:t>:</a:t>
            </a:r>
            <a:r>
              <a:rPr dirty="0" sz="3000" spc="37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395" b="1">
                <a:solidFill>
                  <a:srgbClr val="2B499D"/>
                </a:solidFill>
                <a:latin typeface="Tahoma"/>
                <a:cs typeface="Tahoma"/>
              </a:rPr>
              <a:t>V</a:t>
            </a:r>
            <a:r>
              <a:rPr dirty="0" sz="3000" spc="190" b="1">
                <a:solidFill>
                  <a:srgbClr val="2B499D"/>
                </a:solidFill>
                <a:latin typeface="Tahoma"/>
                <a:cs typeface="Tahoma"/>
              </a:rPr>
              <a:t>E</a:t>
            </a:r>
            <a:r>
              <a:rPr dirty="0" sz="3000" spc="70" b="1">
                <a:solidFill>
                  <a:srgbClr val="2B499D"/>
                </a:solidFill>
                <a:latin typeface="Tahoma"/>
                <a:cs typeface="Tahoma"/>
              </a:rPr>
              <a:t>R</a:t>
            </a:r>
            <a:r>
              <a:rPr dirty="0" sz="3000" spc="60" b="1">
                <a:solidFill>
                  <a:srgbClr val="2B499D"/>
                </a:solidFill>
                <a:latin typeface="Tahoma"/>
                <a:cs typeface="Tahoma"/>
              </a:rPr>
              <a:t>S</a:t>
            </a:r>
            <a:r>
              <a:rPr dirty="0" sz="3000" spc="-235" b="1">
                <a:solidFill>
                  <a:srgbClr val="2B499D"/>
                </a:solidFill>
                <a:latin typeface="Tahoma"/>
                <a:cs typeface="Tahoma"/>
              </a:rPr>
              <a:t>I</a:t>
            </a:r>
            <a:r>
              <a:rPr dirty="0" sz="3000" spc="420" b="1">
                <a:solidFill>
                  <a:srgbClr val="2B499D"/>
                </a:solidFill>
                <a:latin typeface="Tahoma"/>
                <a:cs typeface="Tahoma"/>
              </a:rPr>
              <a:t>O</a:t>
            </a:r>
            <a:r>
              <a:rPr dirty="0" sz="3000" spc="5" b="1">
                <a:solidFill>
                  <a:srgbClr val="2B499D"/>
                </a:solidFill>
                <a:latin typeface="Tahoma"/>
                <a:cs typeface="Tahoma"/>
              </a:rPr>
              <a:t>N</a:t>
            </a:r>
            <a:r>
              <a:rPr dirty="0" sz="3000" spc="40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-175" b="1">
                <a:solidFill>
                  <a:srgbClr val="2B499D"/>
                </a:solidFill>
                <a:latin typeface="Tahoma"/>
                <a:cs typeface="Tahoma"/>
              </a:rPr>
              <a:t>3</a:t>
            </a:r>
            <a:r>
              <a:rPr dirty="0" sz="3000" spc="-555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240" b="1">
                <a:solidFill>
                  <a:srgbClr val="2B499D"/>
                </a:solidFill>
                <a:latin typeface="Tahoma"/>
                <a:cs typeface="Tahoma"/>
              </a:rPr>
              <a:t>.</a:t>
            </a:r>
            <a:r>
              <a:rPr dirty="0" sz="3000" spc="-165" b="1">
                <a:solidFill>
                  <a:srgbClr val="2B499D"/>
                </a:solidFill>
                <a:latin typeface="Tahoma"/>
                <a:cs typeface="Tahoma"/>
              </a:rPr>
              <a:t>X</a:t>
            </a:r>
            <a:r>
              <a:rPr dirty="0" sz="3000" spc="-565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4285488"/>
            <a:ext cx="1965960" cy="829310"/>
          </a:xfrm>
          <a:custGeom>
            <a:avLst/>
            <a:gdLst/>
            <a:ahLst/>
            <a:cxnLst/>
            <a:rect l="l" t="t" r="r" b="b"/>
            <a:pathLst>
              <a:path w="1965960" h="829310">
                <a:moveTo>
                  <a:pt x="1554607" y="0"/>
                </a:moveTo>
                <a:lnTo>
                  <a:pt x="0" y="0"/>
                </a:lnTo>
                <a:lnTo>
                  <a:pt x="0" y="829056"/>
                </a:lnTo>
                <a:lnTo>
                  <a:pt x="1553464" y="829056"/>
                </a:lnTo>
                <a:lnTo>
                  <a:pt x="1602221" y="825702"/>
                </a:lnTo>
                <a:lnTo>
                  <a:pt x="1649169" y="817089"/>
                </a:lnTo>
                <a:lnTo>
                  <a:pt x="1694016" y="803517"/>
                </a:lnTo>
                <a:lnTo>
                  <a:pt x="1736472" y="785288"/>
                </a:lnTo>
                <a:lnTo>
                  <a:pt x="1776244" y="762703"/>
                </a:lnTo>
                <a:lnTo>
                  <a:pt x="1813042" y="736063"/>
                </a:lnTo>
                <a:lnTo>
                  <a:pt x="1846574" y="705669"/>
                </a:lnTo>
                <a:lnTo>
                  <a:pt x="1876548" y="671822"/>
                </a:lnTo>
                <a:lnTo>
                  <a:pt x="1902673" y="634824"/>
                </a:lnTo>
                <a:lnTo>
                  <a:pt x="1924657" y="594975"/>
                </a:lnTo>
                <a:lnTo>
                  <a:pt x="1942211" y="552576"/>
                </a:lnTo>
                <a:lnTo>
                  <a:pt x="1959467" y="485282"/>
                </a:lnTo>
                <a:lnTo>
                  <a:pt x="1965960" y="414274"/>
                </a:lnTo>
                <a:lnTo>
                  <a:pt x="1964485" y="379087"/>
                </a:lnTo>
                <a:lnTo>
                  <a:pt x="1960165" y="344709"/>
                </a:lnTo>
                <a:lnTo>
                  <a:pt x="1953154" y="311332"/>
                </a:lnTo>
                <a:lnTo>
                  <a:pt x="1943608" y="279146"/>
                </a:lnTo>
                <a:lnTo>
                  <a:pt x="1943100" y="278257"/>
                </a:lnTo>
                <a:lnTo>
                  <a:pt x="1943100" y="277367"/>
                </a:lnTo>
                <a:lnTo>
                  <a:pt x="1924820" y="234510"/>
                </a:lnTo>
                <a:lnTo>
                  <a:pt x="1902561" y="194927"/>
                </a:lnTo>
                <a:lnTo>
                  <a:pt x="1876237" y="158057"/>
                </a:lnTo>
                <a:lnTo>
                  <a:pt x="1846142" y="124228"/>
                </a:lnTo>
                <a:lnTo>
                  <a:pt x="1812571" y="93765"/>
                </a:lnTo>
                <a:lnTo>
                  <a:pt x="1775816" y="66996"/>
                </a:lnTo>
                <a:lnTo>
                  <a:pt x="1736174" y="44248"/>
                </a:lnTo>
                <a:lnTo>
                  <a:pt x="1693937" y="25847"/>
                </a:lnTo>
                <a:lnTo>
                  <a:pt x="1649401" y="12121"/>
                </a:lnTo>
                <a:lnTo>
                  <a:pt x="1602859" y="3396"/>
                </a:lnTo>
                <a:lnTo>
                  <a:pt x="1554607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782055"/>
            <a:ext cx="1965960" cy="829310"/>
          </a:xfrm>
          <a:custGeom>
            <a:avLst/>
            <a:gdLst/>
            <a:ahLst/>
            <a:cxnLst/>
            <a:rect l="l" t="t" r="r" b="b"/>
            <a:pathLst>
              <a:path w="1965960" h="829309">
                <a:moveTo>
                  <a:pt x="1554607" y="0"/>
                </a:moveTo>
                <a:lnTo>
                  <a:pt x="0" y="0"/>
                </a:lnTo>
                <a:lnTo>
                  <a:pt x="0" y="829056"/>
                </a:lnTo>
                <a:lnTo>
                  <a:pt x="1553464" y="829056"/>
                </a:lnTo>
                <a:lnTo>
                  <a:pt x="1602221" y="825702"/>
                </a:lnTo>
                <a:lnTo>
                  <a:pt x="1649169" y="817089"/>
                </a:lnTo>
                <a:lnTo>
                  <a:pt x="1694016" y="803517"/>
                </a:lnTo>
                <a:lnTo>
                  <a:pt x="1736472" y="785288"/>
                </a:lnTo>
                <a:lnTo>
                  <a:pt x="1776244" y="762703"/>
                </a:lnTo>
                <a:lnTo>
                  <a:pt x="1813042" y="736063"/>
                </a:lnTo>
                <a:lnTo>
                  <a:pt x="1846574" y="705669"/>
                </a:lnTo>
                <a:lnTo>
                  <a:pt x="1876548" y="671822"/>
                </a:lnTo>
                <a:lnTo>
                  <a:pt x="1902673" y="634824"/>
                </a:lnTo>
                <a:lnTo>
                  <a:pt x="1924657" y="594975"/>
                </a:lnTo>
                <a:lnTo>
                  <a:pt x="1942211" y="552577"/>
                </a:lnTo>
                <a:lnTo>
                  <a:pt x="1959467" y="485282"/>
                </a:lnTo>
                <a:lnTo>
                  <a:pt x="1965960" y="414274"/>
                </a:lnTo>
                <a:lnTo>
                  <a:pt x="1964485" y="379087"/>
                </a:lnTo>
                <a:lnTo>
                  <a:pt x="1960165" y="344709"/>
                </a:lnTo>
                <a:lnTo>
                  <a:pt x="1953154" y="311332"/>
                </a:lnTo>
                <a:lnTo>
                  <a:pt x="1943608" y="279146"/>
                </a:lnTo>
                <a:lnTo>
                  <a:pt x="1943100" y="278257"/>
                </a:lnTo>
                <a:lnTo>
                  <a:pt x="1943100" y="277368"/>
                </a:lnTo>
                <a:lnTo>
                  <a:pt x="1924820" y="234510"/>
                </a:lnTo>
                <a:lnTo>
                  <a:pt x="1902561" y="194927"/>
                </a:lnTo>
                <a:lnTo>
                  <a:pt x="1876237" y="158057"/>
                </a:lnTo>
                <a:lnTo>
                  <a:pt x="1846142" y="124228"/>
                </a:lnTo>
                <a:lnTo>
                  <a:pt x="1812571" y="93765"/>
                </a:lnTo>
                <a:lnTo>
                  <a:pt x="1775816" y="66996"/>
                </a:lnTo>
                <a:lnTo>
                  <a:pt x="1736174" y="44248"/>
                </a:lnTo>
                <a:lnTo>
                  <a:pt x="1693937" y="25847"/>
                </a:lnTo>
                <a:lnTo>
                  <a:pt x="1649401" y="12121"/>
                </a:lnTo>
                <a:lnTo>
                  <a:pt x="1602859" y="3396"/>
                </a:lnTo>
                <a:lnTo>
                  <a:pt x="1554607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33422" y="6150101"/>
            <a:ext cx="3298190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00" spc="465" b="1">
                <a:solidFill>
                  <a:srgbClr val="2B499D"/>
                </a:solidFill>
                <a:latin typeface="Tahoma"/>
                <a:cs typeface="Tahoma"/>
              </a:rPr>
              <a:t>M</a:t>
            </a:r>
            <a:r>
              <a:rPr dirty="0" sz="2800" spc="-110" b="1">
                <a:solidFill>
                  <a:srgbClr val="2B499D"/>
                </a:solidFill>
                <a:latin typeface="Tahoma"/>
                <a:cs typeface="Tahoma"/>
              </a:rPr>
              <a:t>y</a:t>
            </a:r>
            <a:r>
              <a:rPr dirty="0" sz="2800" spc="-53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2800" spc="70" b="1">
                <a:solidFill>
                  <a:srgbClr val="2B499D"/>
                </a:solidFill>
                <a:latin typeface="Tahoma"/>
                <a:cs typeface="Tahoma"/>
              </a:rPr>
              <a:t>S</a:t>
            </a:r>
            <a:r>
              <a:rPr dirty="0" sz="2800" spc="430" b="1">
                <a:solidFill>
                  <a:srgbClr val="2B499D"/>
                </a:solidFill>
                <a:latin typeface="Tahoma"/>
                <a:cs typeface="Tahoma"/>
              </a:rPr>
              <a:t>Q</a:t>
            </a:r>
            <a:r>
              <a:rPr dirty="0" sz="2800" spc="-125" b="1">
                <a:solidFill>
                  <a:srgbClr val="2B499D"/>
                </a:solidFill>
                <a:latin typeface="Tahoma"/>
                <a:cs typeface="Tahoma"/>
              </a:rPr>
              <a:t>L</a:t>
            </a:r>
            <a:r>
              <a:rPr dirty="0" sz="2800" spc="335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2800" spc="315" b="1">
                <a:solidFill>
                  <a:srgbClr val="2B499D"/>
                </a:solidFill>
                <a:latin typeface="Tahoma"/>
                <a:cs typeface="Tahoma"/>
              </a:rPr>
              <a:t>D</a:t>
            </a:r>
            <a:r>
              <a:rPr dirty="0" sz="2800" spc="40" b="1">
                <a:solidFill>
                  <a:srgbClr val="2B499D"/>
                </a:solidFill>
                <a:latin typeface="Tahoma"/>
                <a:cs typeface="Tahoma"/>
              </a:rPr>
              <a:t>a</a:t>
            </a:r>
            <a:r>
              <a:rPr dirty="0" sz="2800" spc="200" b="1">
                <a:solidFill>
                  <a:srgbClr val="2B499D"/>
                </a:solidFill>
                <a:latin typeface="Tahoma"/>
                <a:cs typeface="Tahoma"/>
              </a:rPr>
              <a:t>t</a:t>
            </a:r>
            <a:r>
              <a:rPr dirty="0" sz="2800" spc="40" b="1">
                <a:solidFill>
                  <a:srgbClr val="2B499D"/>
                </a:solidFill>
                <a:latin typeface="Tahoma"/>
                <a:cs typeface="Tahoma"/>
              </a:rPr>
              <a:t>a</a:t>
            </a:r>
            <a:r>
              <a:rPr dirty="0" sz="2800" spc="114" b="1">
                <a:solidFill>
                  <a:srgbClr val="2B499D"/>
                </a:solidFill>
                <a:latin typeface="Tahoma"/>
                <a:cs typeface="Tahoma"/>
              </a:rPr>
              <a:t>b</a:t>
            </a:r>
            <a:r>
              <a:rPr dirty="0" sz="2800" spc="40" b="1">
                <a:solidFill>
                  <a:srgbClr val="2B499D"/>
                </a:solidFill>
                <a:latin typeface="Tahoma"/>
                <a:cs typeface="Tahoma"/>
              </a:rPr>
              <a:t>a</a:t>
            </a:r>
            <a:r>
              <a:rPr dirty="0" sz="2800" spc="85" b="1">
                <a:solidFill>
                  <a:srgbClr val="2B499D"/>
                </a:solidFill>
                <a:latin typeface="Tahoma"/>
                <a:cs typeface="Tahoma"/>
              </a:rPr>
              <a:t>s</a:t>
            </a:r>
            <a:r>
              <a:rPr dirty="0" sz="2800" spc="-145" b="1">
                <a:solidFill>
                  <a:srgbClr val="2B499D"/>
                </a:solidFill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7449311"/>
            <a:ext cx="1965960" cy="829310"/>
          </a:xfrm>
          <a:custGeom>
            <a:avLst/>
            <a:gdLst/>
            <a:ahLst/>
            <a:cxnLst/>
            <a:rect l="l" t="t" r="r" b="b"/>
            <a:pathLst>
              <a:path w="1965960" h="829309">
                <a:moveTo>
                  <a:pt x="1554607" y="0"/>
                </a:moveTo>
                <a:lnTo>
                  <a:pt x="0" y="0"/>
                </a:lnTo>
                <a:lnTo>
                  <a:pt x="0" y="829056"/>
                </a:lnTo>
                <a:lnTo>
                  <a:pt x="1553464" y="829056"/>
                </a:lnTo>
                <a:lnTo>
                  <a:pt x="1602221" y="825702"/>
                </a:lnTo>
                <a:lnTo>
                  <a:pt x="1649169" y="817089"/>
                </a:lnTo>
                <a:lnTo>
                  <a:pt x="1694016" y="803517"/>
                </a:lnTo>
                <a:lnTo>
                  <a:pt x="1736472" y="785288"/>
                </a:lnTo>
                <a:lnTo>
                  <a:pt x="1776244" y="762703"/>
                </a:lnTo>
                <a:lnTo>
                  <a:pt x="1813042" y="736063"/>
                </a:lnTo>
                <a:lnTo>
                  <a:pt x="1846574" y="705669"/>
                </a:lnTo>
                <a:lnTo>
                  <a:pt x="1876548" y="671822"/>
                </a:lnTo>
                <a:lnTo>
                  <a:pt x="1902673" y="634824"/>
                </a:lnTo>
                <a:lnTo>
                  <a:pt x="1924657" y="594975"/>
                </a:lnTo>
                <a:lnTo>
                  <a:pt x="1942211" y="552577"/>
                </a:lnTo>
                <a:lnTo>
                  <a:pt x="1959467" y="485282"/>
                </a:lnTo>
                <a:lnTo>
                  <a:pt x="1965960" y="414274"/>
                </a:lnTo>
                <a:lnTo>
                  <a:pt x="1964485" y="379087"/>
                </a:lnTo>
                <a:lnTo>
                  <a:pt x="1960165" y="344709"/>
                </a:lnTo>
                <a:lnTo>
                  <a:pt x="1953154" y="311332"/>
                </a:lnTo>
                <a:lnTo>
                  <a:pt x="1943608" y="279146"/>
                </a:lnTo>
                <a:lnTo>
                  <a:pt x="1943100" y="278257"/>
                </a:lnTo>
                <a:lnTo>
                  <a:pt x="1943100" y="277368"/>
                </a:lnTo>
                <a:lnTo>
                  <a:pt x="1924820" y="234510"/>
                </a:lnTo>
                <a:lnTo>
                  <a:pt x="1902561" y="194927"/>
                </a:lnTo>
                <a:lnTo>
                  <a:pt x="1876237" y="158057"/>
                </a:lnTo>
                <a:lnTo>
                  <a:pt x="1846142" y="124228"/>
                </a:lnTo>
                <a:lnTo>
                  <a:pt x="1812571" y="93765"/>
                </a:lnTo>
                <a:lnTo>
                  <a:pt x="1775816" y="66996"/>
                </a:lnTo>
                <a:lnTo>
                  <a:pt x="1736174" y="44248"/>
                </a:lnTo>
                <a:lnTo>
                  <a:pt x="1693937" y="25847"/>
                </a:lnTo>
                <a:lnTo>
                  <a:pt x="1649401" y="12121"/>
                </a:lnTo>
                <a:lnTo>
                  <a:pt x="1602859" y="3396"/>
                </a:lnTo>
                <a:lnTo>
                  <a:pt x="1554607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238882" y="4598289"/>
            <a:ext cx="378650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10" b="1">
                <a:solidFill>
                  <a:srgbClr val="2B499D"/>
                </a:solidFill>
                <a:latin typeface="Tahoma"/>
                <a:cs typeface="Tahoma"/>
              </a:rPr>
              <a:t>Visual</a:t>
            </a:r>
            <a:r>
              <a:rPr dirty="0" sz="3000" spc="310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90" b="1">
                <a:solidFill>
                  <a:srgbClr val="2B499D"/>
                </a:solidFill>
                <a:latin typeface="Tahoma"/>
                <a:cs typeface="Tahoma"/>
              </a:rPr>
              <a:t>studio</a:t>
            </a:r>
            <a:r>
              <a:rPr dirty="0" sz="3000" spc="345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80" b="1">
                <a:solidFill>
                  <a:srgbClr val="2B499D"/>
                </a:solidFill>
                <a:latin typeface="Tahoma"/>
                <a:cs typeface="Tahoma"/>
              </a:rPr>
              <a:t>code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0867" y="7701483"/>
            <a:ext cx="425386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5" b="1">
                <a:solidFill>
                  <a:srgbClr val="2B499D"/>
                </a:solidFill>
                <a:latin typeface="Tahoma"/>
                <a:cs typeface="Tahoma"/>
              </a:rPr>
              <a:t>Flask</a:t>
            </a:r>
            <a:r>
              <a:rPr dirty="0" sz="3000" spc="365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100" b="1">
                <a:solidFill>
                  <a:srgbClr val="2B499D"/>
                </a:solidFill>
                <a:latin typeface="Tahoma"/>
                <a:cs typeface="Tahoma"/>
              </a:rPr>
              <a:t>Python</a:t>
            </a:r>
            <a:r>
              <a:rPr dirty="0" sz="3000" spc="345" b="1">
                <a:solidFill>
                  <a:srgbClr val="2B499D"/>
                </a:solidFill>
                <a:latin typeface="Tahoma"/>
                <a:cs typeface="Tahoma"/>
              </a:rPr>
              <a:t> </a:t>
            </a:r>
            <a:r>
              <a:rPr dirty="0" sz="3000" spc="90" b="1">
                <a:solidFill>
                  <a:srgbClr val="2B499D"/>
                </a:solidFill>
                <a:latin typeface="Tahoma"/>
                <a:cs typeface="Tahoma"/>
              </a:rPr>
              <a:t>Library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708" y="10743"/>
            <a:ext cx="11569700" cy="1243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0" spc="210"/>
              <a:t>SYSTEM</a:t>
            </a:r>
            <a:r>
              <a:rPr dirty="0" sz="8000" spc="30"/>
              <a:t> </a:t>
            </a:r>
            <a:r>
              <a:rPr dirty="0" sz="8000" spc="235"/>
              <a:t>ARCHITTURE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089880" cy="10088880"/>
            <a:chOff x="0" y="0"/>
            <a:chExt cx="18089880" cy="100888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633855" cy="1637030"/>
            </a:xfrm>
            <a:custGeom>
              <a:avLst/>
              <a:gdLst/>
              <a:ahLst/>
              <a:cxnLst/>
              <a:rect l="l" t="t" r="r" b="b"/>
              <a:pathLst>
                <a:path w="1633855" h="1637030">
                  <a:moveTo>
                    <a:pt x="1633728" y="0"/>
                  </a:moveTo>
                  <a:lnTo>
                    <a:pt x="0" y="0"/>
                  </a:lnTo>
                  <a:lnTo>
                    <a:pt x="0" y="1636776"/>
                  </a:lnTo>
                  <a:lnTo>
                    <a:pt x="1633728" y="0"/>
                  </a:lnTo>
                  <a:close/>
                </a:path>
              </a:pathLst>
            </a:custGeom>
            <a:solidFill>
              <a:srgbClr val="2B49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636776"/>
              <a:ext cx="17891760" cy="8452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869" y="10743"/>
            <a:ext cx="12051665" cy="1243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0" spc="434"/>
              <a:t>DATA</a:t>
            </a:r>
            <a:r>
              <a:rPr dirty="0" sz="8000" spc="35"/>
              <a:t> </a:t>
            </a:r>
            <a:r>
              <a:rPr dirty="0" sz="8000" spc="229"/>
              <a:t>FLOW</a:t>
            </a:r>
            <a:r>
              <a:rPr dirty="0" sz="8000" spc="65"/>
              <a:t> </a:t>
            </a:r>
            <a:r>
              <a:rPr dirty="0" sz="8000" spc="480"/>
              <a:t>DIAGRAM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6685" y="1758177"/>
            <a:ext cx="7037012" cy="83770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957" y="0"/>
            <a:ext cx="7041515" cy="10287000"/>
          </a:xfrm>
          <a:custGeom>
            <a:avLst/>
            <a:gdLst/>
            <a:ahLst/>
            <a:cxnLst/>
            <a:rect l="l" t="t" r="r" b="b"/>
            <a:pathLst>
              <a:path w="7041515" h="10287000">
                <a:moveTo>
                  <a:pt x="7041274" y="10287000"/>
                </a:moveTo>
                <a:lnTo>
                  <a:pt x="3792588" y="7038226"/>
                </a:lnTo>
                <a:lnTo>
                  <a:pt x="3520694" y="6766306"/>
                </a:lnTo>
                <a:lnTo>
                  <a:pt x="0" y="10287000"/>
                </a:lnTo>
                <a:lnTo>
                  <a:pt x="271818" y="10287000"/>
                </a:lnTo>
                <a:lnTo>
                  <a:pt x="3520694" y="7038213"/>
                </a:lnTo>
                <a:lnTo>
                  <a:pt x="6769455" y="10287000"/>
                </a:lnTo>
                <a:lnTo>
                  <a:pt x="7041274" y="10287000"/>
                </a:lnTo>
                <a:close/>
              </a:path>
              <a:path w="7041515" h="10287000">
                <a:moveTo>
                  <a:pt x="7041274" y="0"/>
                </a:moveTo>
                <a:lnTo>
                  <a:pt x="6763639" y="0"/>
                </a:lnTo>
                <a:lnTo>
                  <a:pt x="3520694" y="3242945"/>
                </a:lnTo>
                <a:lnTo>
                  <a:pt x="277647" y="0"/>
                </a:lnTo>
                <a:lnTo>
                  <a:pt x="0" y="0"/>
                </a:lnTo>
                <a:lnTo>
                  <a:pt x="3520694" y="3520694"/>
                </a:lnTo>
                <a:lnTo>
                  <a:pt x="3798430" y="3242945"/>
                </a:lnTo>
                <a:lnTo>
                  <a:pt x="7041274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197" y="831849"/>
            <a:ext cx="11254740" cy="12439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0" spc="235"/>
              <a:t>REGISTRATION</a:t>
            </a:r>
            <a:r>
              <a:rPr dirty="0" sz="8000" spc="50"/>
              <a:t> </a:t>
            </a:r>
            <a:r>
              <a:rPr dirty="0" sz="8000" spc="15"/>
              <a:t>PAGE</a:t>
            </a:r>
            <a:endParaRPr sz="80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175" y="2727960"/>
            <a:ext cx="12237720" cy="67787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8511" y="5276088"/>
            <a:ext cx="8570976" cy="38648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7790" y="864818"/>
            <a:ext cx="16109315" cy="4069715"/>
          </a:xfrm>
          <a:prstGeom prst="rect">
            <a:avLst/>
          </a:prstGeom>
        </p:spPr>
        <p:txBody>
          <a:bodyPr wrap="square" lIns="0" tIns="314960" rIns="0" bIns="0" rtlCol="0" vert="horz">
            <a:spAutoFit/>
          </a:bodyPr>
          <a:lstStyle/>
          <a:p>
            <a:pPr algn="just" marL="88900">
              <a:lnSpc>
                <a:spcPct val="100000"/>
              </a:lnSpc>
              <a:spcBef>
                <a:spcPts val="2480"/>
              </a:spcBef>
            </a:pPr>
            <a:r>
              <a:rPr dirty="0" sz="5200" spc="-40" b="1">
                <a:solidFill>
                  <a:srgbClr val="2B499D"/>
                </a:solidFill>
                <a:latin typeface="Arial"/>
                <a:cs typeface="Arial"/>
              </a:rPr>
              <a:t>Login</a:t>
            </a:r>
            <a:r>
              <a:rPr dirty="0" sz="5200" spc="-295" b="1">
                <a:solidFill>
                  <a:srgbClr val="2B499D"/>
                </a:solidFill>
                <a:latin typeface="Arial"/>
                <a:cs typeface="Arial"/>
              </a:rPr>
              <a:t> </a:t>
            </a:r>
            <a:r>
              <a:rPr dirty="0" sz="5200" spc="-85" b="1">
                <a:solidFill>
                  <a:srgbClr val="2B499D"/>
                </a:solidFill>
                <a:latin typeface="Arial"/>
                <a:cs typeface="Arial"/>
              </a:rPr>
              <a:t>Page:</a:t>
            </a:r>
            <a:endParaRPr sz="5200">
              <a:latin typeface="Arial"/>
              <a:cs typeface="Arial"/>
            </a:endParaRPr>
          </a:p>
          <a:p>
            <a:pPr algn="just" marL="12700" marR="5080">
              <a:lnSpc>
                <a:spcPct val="116900"/>
              </a:lnSpc>
              <a:spcBef>
                <a:spcPts val="1330"/>
              </a:spcBef>
            </a:pPr>
            <a:r>
              <a:rPr dirty="0" sz="5200" spc="75" b="1">
                <a:latin typeface="Arial"/>
                <a:cs typeface="Arial"/>
              </a:rPr>
              <a:t>Add </a:t>
            </a:r>
            <a:r>
              <a:rPr dirty="0" sz="5200" spc="65" b="1">
                <a:latin typeface="Arial"/>
                <a:cs typeface="Arial"/>
              </a:rPr>
              <a:t>a </a:t>
            </a:r>
            <a:r>
              <a:rPr dirty="0" sz="5200" spc="40" b="1">
                <a:latin typeface="Arial"/>
                <a:cs typeface="Arial"/>
              </a:rPr>
              <a:t>“The </a:t>
            </a:r>
            <a:r>
              <a:rPr dirty="0" sz="5200" spc="30" b="1">
                <a:latin typeface="Arial"/>
                <a:cs typeface="Arial"/>
              </a:rPr>
              <a:t>login page </a:t>
            </a:r>
            <a:r>
              <a:rPr dirty="0" sz="5200" spc="65" b="1">
                <a:latin typeface="Arial"/>
                <a:cs typeface="Arial"/>
              </a:rPr>
              <a:t>enables </a:t>
            </a:r>
            <a:r>
              <a:rPr dirty="0" sz="5200" spc="40" b="1">
                <a:latin typeface="Arial"/>
                <a:cs typeface="Arial"/>
              </a:rPr>
              <a:t>secure </a:t>
            </a:r>
            <a:r>
              <a:rPr dirty="0" sz="5200" spc="-75" b="1">
                <a:latin typeface="Arial"/>
                <a:cs typeface="Arial"/>
              </a:rPr>
              <a:t>access </a:t>
            </a:r>
            <a:r>
              <a:rPr dirty="0" sz="5200" spc="180" b="1">
                <a:latin typeface="Arial"/>
                <a:cs typeface="Arial"/>
              </a:rPr>
              <a:t>for </a:t>
            </a:r>
            <a:r>
              <a:rPr dirty="0" sz="5200" spc="185" b="1">
                <a:latin typeface="Arial"/>
                <a:cs typeface="Arial"/>
              </a:rPr>
              <a:t> </a:t>
            </a:r>
            <a:r>
              <a:rPr dirty="0" sz="5200" spc="90" b="1">
                <a:latin typeface="Arial"/>
                <a:cs typeface="Arial"/>
              </a:rPr>
              <a:t>registered </a:t>
            </a:r>
            <a:r>
              <a:rPr dirty="0" sz="5200" spc="-50" b="1">
                <a:latin typeface="Arial"/>
                <a:cs typeface="Arial"/>
              </a:rPr>
              <a:t>users </a:t>
            </a:r>
            <a:r>
              <a:rPr dirty="0" sz="5200" spc="105" b="1">
                <a:latin typeface="Arial"/>
                <a:cs typeface="Arial"/>
              </a:rPr>
              <a:t>and </a:t>
            </a:r>
            <a:r>
              <a:rPr dirty="0" sz="5200" spc="110" b="1">
                <a:latin typeface="Arial"/>
                <a:cs typeface="Arial"/>
              </a:rPr>
              <a:t>offers </a:t>
            </a:r>
            <a:r>
              <a:rPr dirty="0" sz="5200" spc="90" b="1">
                <a:latin typeface="Arial"/>
                <a:cs typeface="Arial"/>
              </a:rPr>
              <a:t>options </a:t>
            </a:r>
            <a:r>
              <a:rPr dirty="0" sz="5200" spc="185" b="1">
                <a:latin typeface="Arial"/>
                <a:cs typeface="Arial"/>
              </a:rPr>
              <a:t>for </a:t>
            </a:r>
            <a:r>
              <a:rPr dirty="0" sz="5200" spc="10" b="1">
                <a:latin typeface="Arial"/>
                <a:cs typeface="Arial"/>
              </a:rPr>
              <a:t>password </a:t>
            </a:r>
            <a:r>
              <a:rPr dirty="0" sz="5200" spc="15" b="1">
                <a:latin typeface="Arial"/>
                <a:cs typeface="Arial"/>
              </a:rPr>
              <a:t> </a:t>
            </a:r>
            <a:r>
              <a:rPr dirty="0" sz="5200" spc="120" b="1">
                <a:latin typeface="Arial"/>
                <a:cs typeface="Arial"/>
              </a:rPr>
              <a:t>recovery</a:t>
            </a:r>
            <a:r>
              <a:rPr dirty="0" sz="5200" spc="-250" b="1">
                <a:latin typeface="Arial"/>
                <a:cs typeface="Arial"/>
              </a:rPr>
              <a:t> </a:t>
            </a:r>
            <a:r>
              <a:rPr dirty="0" sz="5200" spc="120" b="1">
                <a:latin typeface="Arial"/>
                <a:cs typeface="Arial"/>
              </a:rPr>
              <a:t>and</a:t>
            </a:r>
            <a:r>
              <a:rPr dirty="0" sz="5200" spc="-254" b="1">
                <a:latin typeface="Arial"/>
                <a:cs typeface="Arial"/>
              </a:rPr>
              <a:t> </a:t>
            </a:r>
            <a:r>
              <a:rPr dirty="0" sz="5200" spc="105" b="1">
                <a:latin typeface="Arial"/>
                <a:cs typeface="Arial"/>
              </a:rPr>
              <a:t>new</a:t>
            </a:r>
            <a:r>
              <a:rPr dirty="0" sz="5200" spc="-250" b="1">
                <a:latin typeface="Arial"/>
                <a:cs typeface="Arial"/>
              </a:rPr>
              <a:t> </a:t>
            </a:r>
            <a:r>
              <a:rPr dirty="0" sz="5200" spc="105" b="1">
                <a:latin typeface="Arial"/>
                <a:cs typeface="Arial"/>
              </a:rPr>
              <a:t>account</a:t>
            </a:r>
            <a:r>
              <a:rPr dirty="0" sz="5200" spc="-250" b="1">
                <a:latin typeface="Arial"/>
                <a:cs typeface="Arial"/>
              </a:rPr>
              <a:t> </a:t>
            </a:r>
            <a:r>
              <a:rPr dirty="0" sz="5200" spc="85" b="1">
                <a:latin typeface="Arial"/>
                <a:cs typeface="Arial"/>
              </a:rPr>
              <a:t>registration.”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4888991"/>
            <a:ext cx="14965680" cy="4800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6213" y="694573"/>
            <a:ext cx="16541750" cy="3987165"/>
          </a:xfrm>
          <a:prstGeom prst="rect"/>
        </p:spPr>
        <p:txBody>
          <a:bodyPr wrap="square" lIns="0" tIns="27368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155"/>
              </a:spcBef>
            </a:pPr>
            <a:r>
              <a:rPr dirty="0" spc="70"/>
              <a:t>Registeration</a:t>
            </a:r>
            <a:r>
              <a:rPr dirty="0" spc="-320"/>
              <a:t> </a:t>
            </a:r>
            <a:r>
              <a:rPr dirty="0" spc="-85"/>
              <a:t>Page:</a:t>
            </a:r>
          </a:p>
          <a:p>
            <a:pPr algn="just" marL="20320" marR="5080">
              <a:lnSpc>
                <a:spcPct val="117000"/>
              </a:lnSpc>
              <a:spcBef>
                <a:spcPts val="1000"/>
              </a:spcBef>
            </a:pPr>
            <a:r>
              <a:rPr dirty="0" spc="25">
                <a:solidFill>
                  <a:srgbClr val="000000"/>
                </a:solidFill>
              </a:rPr>
              <a:t>"The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70">
                <a:solidFill>
                  <a:srgbClr val="000000"/>
                </a:solidFill>
              </a:rPr>
              <a:t>register</a:t>
            </a:r>
            <a:r>
              <a:rPr dirty="0" spc="75">
                <a:solidFill>
                  <a:srgbClr val="000000"/>
                </a:solidFill>
              </a:rPr>
              <a:t> </a:t>
            </a:r>
            <a:r>
              <a:rPr dirty="0" spc="25">
                <a:solidFill>
                  <a:srgbClr val="000000"/>
                </a:solidFill>
              </a:rPr>
              <a:t>page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35">
                <a:solidFill>
                  <a:srgbClr val="000000"/>
                </a:solidFill>
              </a:rPr>
              <a:t>allows</a:t>
            </a:r>
            <a:r>
              <a:rPr dirty="0" spc="40">
                <a:solidFill>
                  <a:srgbClr val="000000"/>
                </a:solidFill>
              </a:rPr>
              <a:t> </a:t>
            </a:r>
            <a:r>
              <a:rPr dirty="0" spc="105">
                <a:solidFill>
                  <a:srgbClr val="000000"/>
                </a:solidFill>
              </a:rPr>
              <a:t>new</a:t>
            </a:r>
            <a:r>
              <a:rPr dirty="0" spc="110">
                <a:solidFill>
                  <a:srgbClr val="000000"/>
                </a:solidFill>
              </a:rPr>
              <a:t> </a:t>
            </a:r>
            <a:r>
              <a:rPr dirty="0" spc="-45">
                <a:solidFill>
                  <a:srgbClr val="000000"/>
                </a:solidFill>
              </a:rPr>
              <a:t>users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265">
                <a:solidFill>
                  <a:srgbClr val="000000"/>
                </a:solidFill>
              </a:rPr>
              <a:t>to</a:t>
            </a:r>
            <a:r>
              <a:rPr dirty="0" spc="270">
                <a:solidFill>
                  <a:srgbClr val="000000"/>
                </a:solidFill>
              </a:rPr>
              <a:t> </a:t>
            </a:r>
            <a:r>
              <a:rPr dirty="0" spc="160">
                <a:solidFill>
                  <a:srgbClr val="000000"/>
                </a:solidFill>
              </a:rPr>
              <a:t>create </a:t>
            </a:r>
            <a:r>
              <a:rPr dirty="0" spc="165">
                <a:solidFill>
                  <a:srgbClr val="000000"/>
                </a:solidFill>
              </a:rPr>
              <a:t> </a:t>
            </a:r>
            <a:r>
              <a:rPr dirty="0" spc="45">
                <a:solidFill>
                  <a:srgbClr val="000000"/>
                </a:solidFill>
              </a:rPr>
              <a:t>accounts, </a:t>
            </a:r>
            <a:r>
              <a:rPr dirty="0" spc="75">
                <a:solidFill>
                  <a:srgbClr val="000000"/>
                </a:solidFill>
              </a:rPr>
              <a:t>providing </a:t>
            </a:r>
            <a:r>
              <a:rPr dirty="0" spc="55">
                <a:solidFill>
                  <a:srgbClr val="000000"/>
                </a:solidFill>
              </a:rPr>
              <a:t>essential </a:t>
            </a:r>
            <a:r>
              <a:rPr dirty="0" spc="145">
                <a:solidFill>
                  <a:srgbClr val="000000"/>
                </a:solidFill>
              </a:rPr>
              <a:t>information </a:t>
            </a:r>
            <a:r>
              <a:rPr dirty="0" spc="254">
                <a:solidFill>
                  <a:srgbClr val="000000"/>
                </a:solidFill>
              </a:rPr>
              <a:t>to </a:t>
            </a:r>
            <a:r>
              <a:rPr dirty="0" spc="110">
                <a:solidFill>
                  <a:srgbClr val="000000"/>
                </a:solidFill>
              </a:rPr>
              <a:t>get </a:t>
            </a:r>
            <a:r>
              <a:rPr dirty="0" spc="114">
                <a:solidFill>
                  <a:srgbClr val="000000"/>
                </a:solidFill>
              </a:rPr>
              <a:t> </a:t>
            </a:r>
            <a:r>
              <a:rPr dirty="0" spc="165">
                <a:solidFill>
                  <a:srgbClr val="000000"/>
                </a:solidFill>
              </a:rPr>
              <a:t>started</a:t>
            </a:r>
            <a:r>
              <a:rPr dirty="0" spc="-275">
                <a:solidFill>
                  <a:srgbClr val="000000"/>
                </a:solidFill>
              </a:rPr>
              <a:t> </a:t>
            </a:r>
            <a:r>
              <a:rPr dirty="0" spc="165">
                <a:solidFill>
                  <a:srgbClr val="000000"/>
                </a:solidFill>
              </a:rPr>
              <a:t>with</a:t>
            </a:r>
            <a:r>
              <a:rPr dirty="0" spc="-240">
                <a:solidFill>
                  <a:srgbClr val="000000"/>
                </a:solidFill>
              </a:rPr>
              <a:t> </a:t>
            </a:r>
            <a:r>
              <a:rPr dirty="0" spc="105">
                <a:solidFill>
                  <a:srgbClr val="000000"/>
                </a:solidFill>
              </a:rPr>
              <a:t>our</a:t>
            </a:r>
            <a:r>
              <a:rPr dirty="0" spc="-240">
                <a:solidFill>
                  <a:srgbClr val="000000"/>
                </a:solidFill>
              </a:rPr>
              <a:t> </a:t>
            </a:r>
            <a:r>
              <a:rPr dirty="0" spc="200">
                <a:solidFill>
                  <a:srgbClr val="000000"/>
                </a:solidFill>
              </a:rPr>
              <a:t>platform</a:t>
            </a:r>
            <a:r>
              <a:rPr dirty="0" spc="-254">
                <a:solidFill>
                  <a:srgbClr val="000000"/>
                </a:solidFill>
              </a:rPr>
              <a:t> </a:t>
            </a:r>
            <a:r>
              <a:rPr dirty="0" spc="65">
                <a:solidFill>
                  <a:srgbClr val="000000"/>
                </a:solidFill>
              </a:rPr>
              <a:t>securely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120">
                <a:solidFill>
                  <a:srgbClr val="000000"/>
                </a:solidFill>
              </a:rPr>
              <a:t>and</a:t>
            </a:r>
            <a:r>
              <a:rPr dirty="0" spc="-254">
                <a:solidFill>
                  <a:srgbClr val="000000"/>
                </a:solidFill>
              </a:rPr>
              <a:t> </a:t>
            </a:r>
            <a:r>
              <a:rPr dirty="0" spc="150">
                <a:solidFill>
                  <a:srgbClr val="000000"/>
                </a:solidFill>
              </a:rPr>
              <a:t>efficiently.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63918" y="477722"/>
            <a:ext cx="32499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45" b="1">
                <a:solidFill>
                  <a:srgbClr val="2B499D"/>
                </a:solidFill>
                <a:latin typeface="Arial"/>
                <a:cs typeface="Arial"/>
              </a:rPr>
              <a:t>Modules</a:t>
            </a:r>
            <a:r>
              <a:rPr dirty="0" sz="2500" spc="-160" b="1">
                <a:solidFill>
                  <a:srgbClr val="2B499D"/>
                </a:solidFill>
                <a:latin typeface="Arial"/>
                <a:cs typeface="Arial"/>
              </a:rPr>
              <a:t> </a:t>
            </a:r>
            <a:r>
              <a:rPr dirty="0" sz="2500" spc="45" b="1">
                <a:solidFill>
                  <a:srgbClr val="2B499D"/>
                </a:solidFill>
                <a:latin typeface="Arial"/>
                <a:cs typeface="Arial"/>
              </a:rPr>
              <a:t>Description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8367" y="4858511"/>
            <a:ext cx="9351264" cy="5260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334" y="954481"/>
            <a:ext cx="7177405" cy="8197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0"/>
              <a:t>Influencer</a:t>
            </a:r>
            <a:r>
              <a:rPr dirty="0" spc="-270"/>
              <a:t> </a:t>
            </a:r>
            <a:r>
              <a:rPr dirty="0" spc="204"/>
              <a:t>Home</a:t>
            </a:r>
            <a:r>
              <a:rPr dirty="0" spc="-270"/>
              <a:t> </a:t>
            </a:r>
            <a:r>
              <a:rPr dirty="0" spc="-35"/>
              <a:t>Page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304" y="1928342"/>
            <a:ext cx="16262350" cy="26663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17200"/>
              </a:lnSpc>
              <a:spcBef>
                <a:spcPts val="85"/>
              </a:spcBef>
            </a:pPr>
            <a:r>
              <a:rPr dirty="0" sz="3700" spc="5" b="1">
                <a:latin typeface="Arial"/>
                <a:cs typeface="Arial"/>
              </a:rPr>
              <a:t>"The </a:t>
            </a:r>
            <a:r>
              <a:rPr dirty="0" sz="3700" spc="80" b="1">
                <a:latin typeface="Arial"/>
                <a:cs typeface="Arial"/>
              </a:rPr>
              <a:t>influencer </a:t>
            </a:r>
            <a:r>
              <a:rPr dirty="0" sz="3700" spc="85" b="1">
                <a:latin typeface="Arial"/>
                <a:cs typeface="Arial"/>
              </a:rPr>
              <a:t>home </a:t>
            </a:r>
            <a:r>
              <a:rPr dirty="0" sz="3700" spc="15" b="1">
                <a:latin typeface="Arial"/>
                <a:cs typeface="Arial"/>
              </a:rPr>
              <a:t>page </a:t>
            </a:r>
            <a:r>
              <a:rPr dirty="0" sz="3700" spc="80" b="1">
                <a:latin typeface="Arial"/>
                <a:cs typeface="Arial"/>
              </a:rPr>
              <a:t>features </a:t>
            </a:r>
            <a:r>
              <a:rPr dirty="0" sz="3700" spc="30" b="1">
                <a:latin typeface="Arial"/>
                <a:cs typeface="Arial"/>
              </a:rPr>
              <a:t>essential </a:t>
            </a:r>
            <a:r>
              <a:rPr dirty="0" sz="3700" spc="85" b="1">
                <a:latin typeface="Arial"/>
                <a:cs typeface="Arial"/>
              </a:rPr>
              <a:t>elements </a:t>
            </a:r>
            <a:r>
              <a:rPr dirty="0" sz="3700" spc="-35" b="1">
                <a:latin typeface="Arial"/>
                <a:cs typeface="Arial"/>
              </a:rPr>
              <a:t>such </a:t>
            </a:r>
            <a:r>
              <a:rPr dirty="0" sz="3700" spc="-100" b="1">
                <a:latin typeface="Arial"/>
                <a:cs typeface="Arial"/>
              </a:rPr>
              <a:t>as </a:t>
            </a:r>
            <a:r>
              <a:rPr dirty="0" sz="3700" spc="105" b="1">
                <a:latin typeface="Arial"/>
                <a:cs typeface="Arial"/>
              </a:rPr>
              <a:t>profile </a:t>
            </a:r>
            <a:r>
              <a:rPr dirty="0" sz="3700" spc="-1015" b="1">
                <a:latin typeface="Arial"/>
                <a:cs typeface="Arial"/>
              </a:rPr>
              <a:t> </a:t>
            </a:r>
            <a:r>
              <a:rPr dirty="0" sz="3700" spc="65" b="1">
                <a:latin typeface="Arial"/>
                <a:cs typeface="Arial"/>
              </a:rPr>
              <a:t>management, </a:t>
            </a:r>
            <a:r>
              <a:rPr dirty="0" sz="3700" spc="40" b="1">
                <a:latin typeface="Arial"/>
                <a:cs typeface="Arial"/>
              </a:rPr>
              <a:t>enabling </a:t>
            </a:r>
            <a:r>
              <a:rPr dirty="0" sz="3700" spc="55" b="1">
                <a:latin typeface="Arial"/>
                <a:cs typeface="Arial"/>
              </a:rPr>
              <a:t>influencers </a:t>
            </a:r>
            <a:r>
              <a:rPr dirty="0" sz="3700" spc="175" b="1">
                <a:latin typeface="Arial"/>
                <a:cs typeface="Arial"/>
              </a:rPr>
              <a:t>to </a:t>
            </a:r>
            <a:r>
              <a:rPr dirty="0" sz="3700" spc="114" b="1">
                <a:latin typeface="Arial"/>
                <a:cs typeface="Arial"/>
              </a:rPr>
              <a:t>update </a:t>
            </a:r>
            <a:r>
              <a:rPr dirty="0" sz="3700" spc="120" b="1">
                <a:latin typeface="Arial"/>
                <a:cs typeface="Arial"/>
              </a:rPr>
              <a:t>their </a:t>
            </a:r>
            <a:r>
              <a:rPr dirty="0" sz="3700" spc="90" b="1">
                <a:latin typeface="Arial"/>
                <a:cs typeface="Arial"/>
              </a:rPr>
              <a:t>information, </a:t>
            </a:r>
            <a:r>
              <a:rPr dirty="0" sz="3700" spc="60" b="1">
                <a:latin typeface="Arial"/>
                <a:cs typeface="Arial"/>
              </a:rPr>
              <a:t>view </a:t>
            </a:r>
            <a:r>
              <a:rPr dirty="0" sz="3700" spc="65" b="1">
                <a:latin typeface="Arial"/>
                <a:cs typeface="Arial"/>
              </a:rPr>
              <a:t> </a:t>
            </a:r>
            <a:r>
              <a:rPr dirty="0" sz="3700" spc="40" b="1">
                <a:latin typeface="Arial"/>
                <a:cs typeface="Arial"/>
              </a:rPr>
              <a:t>analytics,</a:t>
            </a:r>
            <a:r>
              <a:rPr dirty="0" sz="3700" spc="45" b="1">
                <a:latin typeface="Arial"/>
                <a:cs typeface="Arial"/>
              </a:rPr>
              <a:t> </a:t>
            </a:r>
            <a:r>
              <a:rPr dirty="0" sz="3700" spc="65" b="1">
                <a:latin typeface="Arial"/>
                <a:cs typeface="Arial"/>
              </a:rPr>
              <a:t>and</a:t>
            </a:r>
            <a:r>
              <a:rPr dirty="0" sz="3700" spc="70" b="1">
                <a:latin typeface="Arial"/>
                <a:cs typeface="Arial"/>
              </a:rPr>
              <a:t> </a:t>
            </a:r>
            <a:r>
              <a:rPr dirty="0" sz="3700" spc="90" b="1">
                <a:latin typeface="Arial"/>
                <a:cs typeface="Arial"/>
              </a:rPr>
              <a:t>collaborate</a:t>
            </a:r>
            <a:r>
              <a:rPr dirty="0" sz="3700" spc="95" b="1">
                <a:latin typeface="Arial"/>
                <a:cs typeface="Arial"/>
              </a:rPr>
              <a:t> </a:t>
            </a:r>
            <a:r>
              <a:rPr dirty="0" sz="3700" spc="110" b="1">
                <a:latin typeface="Arial"/>
                <a:cs typeface="Arial"/>
              </a:rPr>
              <a:t>with</a:t>
            </a:r>
            <a:r>
              <a:rPr dirty="0" sz="3700" spc="114" b="1">
                <a:latin typeface="Arial"/>
                <a:cs typeface="Arial"/>
              </a:rPr>
              <a:t> </a:t>
            </a:r>
            <a:r>
              <a:rPr dirty="0" sz="3700" spc="25" b="1">
                <a:latin typeface="Arial"/>
                <a:cs typeface="Arial"/>
              </a:rPr>
              <a:t>brands.</a:t>
            </a:r>
            <a:r>
              <a:rPr dirty="0" sz="3700" spc="30" b="1">
                <a:latin typeface="Arial"/>
                <a:cs typeface="Arial"/>
              </a:rPr>
              <a:t> </a:t>
            </a:r>
            <a:r>
              <a:rPr dirty="0" sz="3700" spc="70" b="1">
                <a:latin typeface="Arial"/>
                <a:cs typeface="Arial"/>
              </a:rPr>
              <a:t>Additionally,</a:t>
            </a:r>
            <a:r>
              <a:rPr dirty="0" sz="3700" spc="75" b="1">
                <a:latin typeface="Arial"/>
                <a:cs typeface="Arial"/>
              </a:rPr>
              <a:t> </a:t>
            </a:r>
            <a:r>
              <a:rPr dirty="0" sz="3700" spc="180" b="1">
                <a:latin typeface="Arial"/>
                <a:cs typeface="Arial"/>
              </a:rPr>
              <a:t>it </a:t>
            </a:r>
            <a:r>
              <a:rPr dirty="0" sz="3700" spc="25" b="1">
                <a:latin typeface="Arial"/>
                <a:cs typeface="Arial"/>
              </a:rPr>
              <a:t>includes</a:t>
            </a:r>
            <a:r>
              <a:rPr dirty="0" sz="3700" spc="30" b="1">
                <a:latin typeface="Arial"/>
                <a:cs typeface="Arial"/>
              </a:rPr>
              <a:t> </a:t>
            </a:r>
            <a:r>
              <a:rPr dirty="0" sz="3700" spc="40" b="1">
                <a:latin typeface="Arial"/>
                <a:cs typeface="Arial"/>
              </a:rPr>
              <a:t>a </a:t>
            </a:r>
            <a:r>
              <a:rPr dirty="0" sz="3700" spc="45" b="1">
                <a:latin typeface="Arial"/>
                <a:cs typeface="Arial"/>
              </a:rPr>
              <a:t> </a:t>
            </a:r>
            <a:r>
              <a:rPr dirty="0" sz="3700" spc="60" b="1">
                <a:latin typeface="Arial"/>
                <a:cs typeface="Arial"/>
              </a:rPr>
              <a:t>logout</a:t>
            </a:r>
            <a:r>
              <a:rPr dirty="0" sz="3700" spc="-190" b="1">
                <a:latin typeface="Arial"/>
                <a:cs typeface="Arial"/>
              </a:rPr>
              <a:t> </a:t>
            </a:r>
            <a:r>
              <a:rPr dirty="0" sz="3700" spc="105" b="1">
                <a:latin typeface="Arial"/>
                <a:cs typeface="Arial"/>
              </a:rPr>
              <a:t>option</a:t>
            </a:r>
            <a:r>
              <a:rPr dirty="0" sz="3700" spc="-160" b="1">
                <a:latin typeface="Arial"/>
                <a:cs typeface="Arial"/>
              </a:rPr>
              <a:t> </a:t>
            </a:r>
            <a:r>
              <a:rPr dirty="0" sz="3700" spc="125" b="1">
                <a:latin typeface="Arial"/>
                <a:cs typeface="Arial"/>
              </a:rPr>
              <a:t>for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20" b="1">
                <a:latin typeface="Arial"/>
                <a:cs typeface="Arial"/>
              </a:rPr>
              <a:t>secure</a:t>
            </a:r>
            <a:r>
              <a:rPr dirty="0" sz="3700" spc="-160" b="1">
                <a:latin typeface="Arial"/>
                <a:cs typeface="Arial"/>
              </a:rPr>
              <a:t> </a:t>
            </a:r>
            <a:r>
              <a:rPr dirty="0" sz="3700" spc="-65" b="1">
                <a:latin typeface="Arial"/>
                <a:cs typeface="Arial"/>
              </a:rPr>
              <a:t>session</a:t>
            </a:r>
            <a:r>
              <a:rPr dirty="0" sz="3700" spc="-145" b="1">
                <a:latin typeface="Arial"/>
                <a:cs typeface="Arial"/>
              </a:rPr>
              <a:t> </a:t>
            </a:r>
            <a:r>
              <a:rPr dirty="0" sz="3700" spc="55" b="1">
                <a:latin typeface="Arial"/>
                <a:cs typeface="Arial"/>
              </a:rPr>
              <a:t>management."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5890" rIns="0" bIns="0" rtlCol="0" vert="horz">
            <a:spAutoFit/>
          </a:bodyPr>
          <a:lstStyle/>
          <a:p>
            <a:pPr marL="734695" marR="5080" indent="-722630">
              <a:lnSpc>
                <a:spcPts val="5300"/>
              </a:lnSpc>
              <a:spcBef>
                <a:spcPts val="1070"/>
              </a:spcBef>
            </a:pPr>
            <a:r>
              <a:rPr dirty="0" spc="110"/>
              <a:t>Modules</a:t>
            </a:r>
            <a:r>
              <a:rPr dirty="0" spc="-310"/>
              <a:t> </a:t>
            </a:r>
            <a:r>
              <a:rPr dirty="0" spc="105"/>
              <a:t>Description </a:t>
            </a:r>
            <a:r>
              <a:rPr dirty="0" spc="-1430"/>
              <a:t> </a:t>
            </a:r>
            <a:r>
              <a:rPr dirty="0" spc="-5"/>
              <a:t>Campaigns</a:t>
            </a:r>
            <a:r>
              <a:rPr dirty="0" spc="-290"/>
              <a:t> </a:t>
            </a:r>
            <a:r>
              <a:rPr dirty="0" spc="-35"/>
              <a:t>Page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79" y="5032247"/>
            <a:ext cx="7863839" cy="42275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15"/>
              </a:spcBef>
            </a:pPr>
            <a:r>
              <a:rPr dirty="0" spc="5"/>
              <a:t>The</a:t>
            </a:r>
            <a:r>
              <a:rPr dirty="0" spc="10"/>
              <a:t> </a:t>
            </a:r>
            <a:r>
              <a:rPr dirty="0"/>
              <a:t>Campaigns</a:t>
            </a:r>
            <a:r>
              <a:rPr dirty="0" spc="5"/>
              <a:t> Page</a:t>
            </a:r>
            <a:r>
              <a:rPr dirty="0" spc="10"/>
              <a:t> </a:t>
            </a:r>
            <a:r>
              <a:rPr dirty="0"/>
              <a:t>module</a:t>
            </a:r>
            <a:r>
              <a:rPr dirty="0" spc="5"/>
              <a:t> </a:t>
            </a:r>
            <a:r>
              <a:rPr dirty="0"/>
              <a:t>serves</a:t>
            </a:r>
            <a:r>
              <a:rPr dirty="0" spc="5"/>
              <a:t> </a:t>
            </a:r>
            <a:r>
              <a:rPr dirty="0" spc="-5"/>
              <a:t>as</a:t>
            </a:r>
            <a:r>
              <a:rPr dirty="0"/>
              <a:t> </a:t>
            </a:r>
            <a:r>
              <a:rPr dirty="0" spc="5"/>
              <a:t>a</a:t>
            </a:r>
            <a:r>
              <a:rPr dirty="0" spc="10"/>
              <a:t> </a:t>
            </a:r>
            <a:r>
              <a:rPr dirty="0"/>
              <a:t>centralized </a:t>
            </a:r>
            <a:r>
              <a:rPr dirty="0" spc="5"/>
              <a:t> platform where brands </a:t>
            </a:r>
            <a:r>
              <a:rPr dirty="0" spc="-10"/>
              <a:t>can</a:t>
            </a:r>
            <a:r>
              <a:rPr dirty="0" spc="-5"/>
              <a:t> create,</a:t>
            </a:r>
            <a:r>
              <a:rPr dirty="0"/>
              <a:t> </a:t>
            </a:r>
            <a:r>
              <a:rPr dirty="0" spc="-5"/>
              <a:t>manage,</a:t>
            </a:r>
            <a:r>
              <a:rPr dirty="0"/>
              <a:t> </a:t>
            </a:r>
            <a:r>
              <a:rPr dirty="0" spc="5"/>
              <a:t>and </a:t>
            </a:r>
            <a:r>
              <a:rPr dirty="0" spc="-5"/>
              <a:t>monitor </a:t>
            </a:r>
            <a:r>
              <a:rPr dirty="0"/>
              <a:t> their</a:t>
            </a:r>
            <a:r>
              <a:rPr dirty="0" spc="5"/>
              <a:t> </a:t>
            </a:r>
            <a:r>
              <a:rPr dirty="0" spc="-5"/>
              <a:t>marketing</a:t>
            </a:r>
            <a:r>
              <a:rPr dirty="0"/>
              <a:t> campaigns,</a:t>
            </a:r>
            <a:r>
              <a:rPr dirty="0" spc="5"/>
              <a:t> and</a:t>
            </a:r>
            <a:r>
              <a:rPr dirty="0" spc="10"/>
              <a:t> </a:t>
            </a:r>
            <a:r>
              <a:rPr dirty="0" spc="-5"/>
              <a:t>influencers</a:t>
            </a:r>
            <a:r>
              <a:rPr dirty="0" spc="1115"/>
              <a:t> </a:t>
            </a:r>
            <a:r>
              <a:rPr dirty="0" spc="-5"/>
              <a:t>can</a:t>
            </a:r>
            <a:r>
              <a:rPr dirty="0" spc="1115"/>
              <a:t> </a:t>
            </a:r>
            <a:r>
              <a:rPr dirty="0"/>
              <a:t>browse 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484"/>
              <a:t> </a:t>
            </a:r>
            <a:r>
              <a:rPr dirty="0" spc="-5"/>
              <a:t>apply</a:t>
            </a:r>
            <a:r>
              <a:rPr dirty="0" spc="525"/>
              <a:t> </a:t>
            </a:r>
            <a:r>
              <a:rPr dirty="0"/>
              <a:t>to</a:t>
            </a:r>
            <a:r>
              <a:rPr dirty="0" spc="484"/>
              <a:t> </a:t>
            </a:r>
            <a:r>
              <a:rPr dirty="0"/>
              <a:t>participate</a:t>
            </a:r>
            <a:r>
              <a:rPr dirty="0" spc="475"/>
              <a:t> </a:t>
            </a:r>
            <a:r>
              <a:rPr dirty="0"/>
              <a:t>in</a:t>
            </a:r>
            <a:r>
              <a:rPr dirty="0" spc="505"/>
              <a:t> </a:t>
            </a:r>
            <a:r>
              <a:rPr dirty="0"/>
              <a:t>these</a:t>
            </a:r>
            <a:r>
              <a:rPr dirty="0" spc="470"/>
              <a:t> </a:t>
            </a:r>
            <a:r>
              <a:rPr dirty="0"/>
              <a:t>campaigns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2952" y="0"/>
            <a:ext cx="4575175" cy="4642485"/>
          </a:xfrm>
          <a:custGeom>
            <a:avLst/>
            <a:gdLst/>
            <a:ahLst/>
            <a:cxnLst/>
            <a:rect l="l" t="t" r="r" b="b"/>
            <a:pathLst>
              <a:path w="4575175" h="4642485">
                <a:moveTo>
                  <a:pt x="4575046" y="0"/>
                </a:moveTo>
                <a:lnTo>
                  <a:pt x="596709" y="0"/>
                </a:lnTo>
                <a:lnTo>
                  <a:pt x="594264" y="3137"/>
                </a:lnTo>
                <a:lnTo>
                  <a:pt x="567262" y="38918"/>
                </a:lnTo>
                <a:lnTo>
                  <a:pt x="540805" y="75130"/>
                </a:lnTo>
                <a:lnTo>
                  <a:pt x="514900" y="111764"/>
                </a:lnTo>
                <a:lnTo>
                  <a:pt x="489553" y="148816"/>
                </a:lnTo>
                <a:lnTo>
                  <a:pt x="464770" y="186279"/>
                </a:lnTo>
                <a:lnTo>
                  <a:pt x="440558" y="224147"/>
                </a:lnTo>
                <a:lnTo>
                  <a:pt x="416922" y="262414"/>
                </a:lnTo>
                <a:lnTo>
                  <a:pt x="393869" y="301074"/>
                </a:lnTo>
                <a:lnTo>
                  <a:pt x="371404" y="340121"/>
                </a:lnTo>
                <a:lnTo>
                  <a:pt x="349535" y="379548"/>
                </a:lnTo>
                <a:lnTo>
                  <a:pt x="328266" y="419350"/>
                </a:lnTo>
                <a:lnTo>
                  <a:pt x="307604" y="459520"/>
                </a:lnTo>
                <a:lnTo>
                  <a:pt x="287555" y="500052"/>
                </a:lnTo>
                <a:lnTo>
                  <a:pt x="268126" y="540940"/>
                </a:lnTo>
                <a:lnTo>
                  <a:pt x="249322" y="582179"/>
                </a:lnTo>
                <a:lnTo>
                  <a:pt x="231150" y="623761"/>
                </a:lnTo>
                <a:lnTo>
                  <a:pt x="213615" y="665681"/>
                </a:lnTo>
                <a:lnTo>
                  <a:pt x="196725" y="707933"/>
                </a:lnTo>
                <a:lnTo>
                  <a:pt x="180484" y="750510"/>
                </a:lnTo>
                <a:lnTo>
                  <a:pt x="164899" y="793406"/>
                </a:lnTo>
                <a:lnTo>
                  <a:pt x="149976" y="836616"/>
                </a:lnTo>
                <a:lnTo>
                  <a:pt x="135722" y="880133"/>
                </a:lnTo>
                <a:lnTo>
                  <a:pt x="122142" y="923951"/>
                </a:lnTo>
                <a:lnTo>
                  <a:pt x="109242" y="968064"/>
                </a:lnTo>
                <a:lnTo>
                  <a:pt x="97029" y="1012466"/>
                </a:lnTo>
                <a:lnTo>
                  <a:pt x="85509" y="1057150"/>
                </a:lnTo>
                <a:lnTo>
                  <a:pt x="74688" y="1102111"/>
                </a:lnTo>
                <a:lnTo>
                  <a:pt x="64571" y="1147342"/>
                </a:lnTo>
                <a:lnTo>
                  <a:pt x="55166" y="1192838"/>
                </a:lnTo>
                <a:lnTo>
                  <a:pt x="46478" y="1238591"/>
                </a:lnTo>
                <a:lnTo>
                  <a:pt x="38514" y="1284597"/>
                </a:lnTo>
                <a:lnTo>
                  <a:pt x="31279" y="1330849"/>
                </a:lnTo>
                <a:lnTo>
                  <a:pt x="24779" y="1377340"/>
                </a:lnTo>
                <a:lnTo>
                  <a:pt x="19021" y="1424066"/>
                </a:lnTo>
                <a:lnTo>
                  <a:pt x="14012" y="1471018"/>
                </a:lnTo>
                <a:lnTo>
                  <a:pt x="9756" y="1518193"/>
                </a:lnTo>
                <a:lnTo>
                  <a:pt x="6260" y="1565582"/>
                </a:lnTo>
                <a:lnTo>
                  <a:pt x="3530" y="1613181"/>
                </a:lnTo>
                <a:lnTo>
                  <a:pt x="1573" y="1660983"/>
                </a:lnTo>
                <a:lnTo>
                  <a:pt x="394" y="1708982"/>
                </a:lnTo>
                <a:lnTo>
                  <a:pt x="0" y="1757172"/>
                </a:lnTo>
                <a:lnTo>
                  <a:pt x="394" y="1805361"/>
                </a:lnTo>
                <a:lnTo>
                  <a:pt x="1573" y="1853360"/>
                </a:lnTo>
                <a:lnTo>
                  <a:pt x="3530" y="1901162"/>
                </a:lnTo>
                <a:lnTo>
                  <a:pt x="6260" y="1948761"/>
                </a:lnTo>
                <a:lnTo>
                  <a:pt x="9756" y="1996150"/>
                </a:lnTo>
                <a:lnTo>
                  <a:pt x="14012" y="2043325"/>
                </a:lnTo>
                <a:lnTo>
                  <a:pt x="19021" y="2090277"/>
                </a:lnTo>
                <a:lnTo>
                  <a:pt x="24779" y="2137003"/>
                </a:lnTo>
                <a:lnTo>
                  <a:pt x="31279" y="2183494"/>
                </a:lnTo>
                <a:lnTo>
                  <a:pt x="38514" y="2229746"/>
                </a:lnTo>
                <a:lnTo>
                  <a:pt x="46478" y="2275752"/>
                </a:lnTo>
                <a:lnTo>
                  <a:pt x="55166" y="2321505"/>
                </a:lnTo>
                <a:lnTo>
                  <a:pt x="64571" y="2367001"/>
                </a:lnTo>
                <a:lnTo>
                  <a:pt x="74688" y="2412232"/>
                </a:lnTo>
                <a:lnTo>
                  <a:pt x="85509" y="2457193"/>
                </a:lnTo>
                <a:lnTo>
                  <a:pt x="97029" y="2501877"/>
                </a:lnTo>
                <a:lnTo>
                  <a:pt x="109242" y="2546279"/>
                </a:lnTo>
                <a:lnTo>
                  <a:pt x="122142" y="2590392"/>
                </a:lnTo>
                <a:lnTo>
                  <a:pt x="135722" y="2634210"/>
                </a:lnTo>
                <a:lnTo>
                  <a:pt x="149976" y="2677727"/>
                </a:lnTo>
                <a:lnTo>
                  <a:pt x="164899" y="2720937"/>
                </a:lnTo>
                <a:lnTo>
                  <a:pt x="180484" y="2763833"/>
                </a:lnTo>
                <a:lnTo>
                  <a:pt x="196725" y="2806410"/>
                </a:lnTo>
                <a:lnTo>
                  <a:pt x="213615" y="2848662"/>
                </a:lnTo>
                <a:lnTo>
                  <a:pt x="231150" y="2890582"/>
                </a:lnTo>
                <a:lnTo>
                  <a:pt x="249322" y="2932164"/>
                </a:lnTo>
                <a:lnTo>
                  <a:pt x="268126" y="2973403"/>
                </a:lnTo>
                <a:lnTo>
                  <a:pt x="287555" y="3014291"/>
                </a:lnTo>
                <a:lnTo>
                  <a:pt x="307604" y="3054823"/>
                </a:lnTo>
                <a:lnTo>
                  <a:pt x="328266" y="3094993"/>
                </a:lnTo>
                <a:lnTo>
                  <a:pt x="349535" y="3134795"/>
                </a:lnTo>
                <a:lnTo>
                  <a:pt x="371404" y="3174222"/>
                </a:lnTo>
                <a:lnTo>
                  <a:pt x="393869" y="3213269"/>
                </a:lnTo>
                <a:lnTo>
                  <a:pt x="416922" y="3251929"/>
                </a:lnTo>
                <a:lnTo>
                  <a:pt x="440558" y="3290196"/>
                </a:lnTo>
                <a:lnTo>
                  <a:pt x="464770" y="3328064"/>
                </a:lnTo>
                <a:lnTo>
                  <a:pt x="489553" y="3365527"/>
                </a:lnTo>
                <a:lnTo>
                  <a:pt x="514900" y="3402579"/>
                </a:lnTo>
                <a:lnTo>
                  <a:pt x="540805" y="3439213"/>
                </a:lnTo>
                <a:lnTo>
                  <a:pt x="567262" y="3475425"/>
                </a:lnTo>
                <a:lnTo>
                  <a:pt x="594264" y="3511206"/>
                </a:lnTo>
                <a:lnTo>
                  <a:pt x="621807" y="3546552"/>
                </a:lnTo>
                <a:lnTo>
                  <a:pt x="649883" y="3581456"/>
                </a:lnTo>
                <a:lnTo>
                  <a:pt x="678487" y="3615912"/>
                </a:lnTo>
                <a:lnTo>
                  <a:pt x="707612" y="3649914"/>
                </a:lnTo>
                <a:lnTo>
                  <a:pt x="737252" y="3683456"/>
                </a:lnTo>
                <a:lnTo>
                  <a:pt x="767401" y="3716532"/>
                </a:lnTo>
                <a:lnTo>
                  <a:pt x="798054" y="3749135"/>
                </a:lnTo>
                <a:lnTo>
                  <a:pt x="829203" y="3781260"/>
                </a:lnTo>
                <a:lnTo>
                  <a:pt x="860843" y="3812900"/>
                </a:lnTo>
                <a:lnTo>
                  <a:pt x="892968" y="3844049"/>
                </a:lnTo>
                <a:lnTo>
                  <a:pt x="925571" y="3874702"/>
                </a:lnTo>
                <a:lnTo>
                  <a:pt x="958647" y="3904851"/>
                </a:lnTo>
                <a:lnTo>
                  <a:pt x="992189" y="3934491"/>
                </a:lnTo>
                <a:lnTo>
                  <a:pt x="1026191" y="3963616"/>
                </a:lnTo>
                <a:lnTo>
                  <a:pt x="1060647" y="3992220"/>
                </a:lnTo>
                <a:lnTo>
                  <a:pt x="1095551" y="4020296"/>
                </a:lnTo>
                <a:lnTo>
                  <a:pt x="1130897" y="4047839"/>
                </a:lnTo>
                <a:lnTo>
                  <a:pt x="1166678" y="4074841"/>
                </a:lnTo>
                <a:lnTo>
                  <a:pt x="1202890" y="4101298"/>
                </a:lnTo>
                <a:lnTo>
                  <a:pt x="1239524" y="4127203"/>
                </a:lnTo>
                <a:lnTo>
                  <a:pt x="1276576" y="4152550"/>
                </a:lnTo>
                <a:lnTo>
                  <a:pt x="1314039" y="4177333"/>
                </a:lnTo>
                <a:lnTo>
                  <a:pt x="1351907" y="4201545"/>
                </a:lnTo>
                <a:lnTo>
                  <a:pt x="1390174" y="4225181"/>
                </a:lnTo>
                <a:lnTo>
                  <a:pt x="1428834" y="4248234"/>
                </a:lnTo>
                <a:lnTo>
                  <a:pt x="1467881" y="4270699"/>
                </a:lnTo>
                <a:lnTo>
                  <a:pt x="1507308" y="4292568"/>
                </a:lnTo>
                <a:lnTo>
                  <a:pt x="1547110" y="4313837"/>
                </a:lnTo>
                <a:lnTo>
                  <a:pt x="1587280" y="4334499"/>
                </a:lnTo>
                <a:lnTo>
                  <a:pt x="1627812" y="4354548"/>
                </a:lnTo>
                <a:lnTo>
                  <a:pt x="1668700" y="4373977"/>
                </a:lnTo>
                <a:lnTo>
                  <a:pt x="1709939" y="4392781"/>
                </a:lnTo>
                <a:lnTo>
                  <a:pt x="1751521" y="4410953"/>
                </a:lnTo>
                <a:lnTo>
                  <a:pt x="1793441" y="4428488"/>
                </a:lnTo>
                <a:lnTo>
                  <a:pt x="1835693" y="4445378"/>
                </a:lnTo>
                <a:lnTo>
                  <a:pt x="1878270" y="4461619"/>
                </a:lnTo>
                <a:lnTo>
                  <a:pt x="1921166" y="4477204"/>
                </a:lnTo>
                <a:lnTo>
                  <a:pt x="1964376" y="4492127"/>
                </a:lnTo>
                <a:lnTo>
                  <a:pt x="2007893" y="4506381"/>
                </a:lnTo>
                <a:lnTo>
                  <a:pt x="2051711" y="4519961"/>
                </a:lnTo>
                <a:lnTo>
                  <a:pt x="2095824" y="4532861"/>
                </a:lnTo>
                <a:lnTo>
                  <a:pt x="2140226" y="4545074"/>
                </a:lnTo>
                <a:lnTo>
                  <a:pt x="2184910" y="4556594"/>
                </a:lnTo>
                <a:lnTo>
                  <a:pt x="2229871" y="4567415"/>
                </a:lnTo>
                <a:lnTo>
                  <a:pt x="2275102" y="4577532"/>
                </a:lnTo>
                <a:lnTo>
                  <a:pt x="2320598" y="4586937"/>
                </a:lnTo>
                <a:lnTo>
                  <a:pt x="2366351" y="4595625"/>
                </a:lnTo>
                <a:lnTo>
                  <a:pt x="2412357" y="4603589"/>
                </a:lnTo>
                <a:lnTo>
                  <a:pt x="2458609" y="4610824"/>
                </a:lnTo>
                <a:lnTo>
                  <a:pt x="2505100" y="4617324"/>
                </a:lnTo>
                <a:lnTo>
                  <a:pt x="2551826" y="4623082"/>
                </a:lnTo>
                <a:lnTo>
                  <a:pt x="2598778" y="4628091"/>
                </a:lnTo>
                <a:lnTo>
                  <a:pt x="2645953" y="4632347"/>
                </a:lnTo>
                <a:lnTo>
                  <a:pt x="2693342" y="4635843"/>
                </a:lnTo>
                <a:lnTo>
                  <a:pt x="2740941" y="4638573"/>
                </a:lnTo>
                <a:lnTo>
                  <a:pt x="2788743" y="4640530"/>
                </a:lnTo>
                <a:lnTo>
                  <a:pt x="2836742" y="4641709"/>
                </a:lnTo>
                <a:lnTo>
                  <a:pt x="2884932" y="4642104"/>
                </a:lnTo>
                <a:lnTo>
                  <a:pt x="2933121" y="4641709"/>
                </a:lnTo>
                <a:lnTo>
                  <a:pt x="2981120" y="4640530"/>
                </a:lnTo>
                <a:lnTo>
                  <a:pt x="3028922" y="4638573"/>
                </a:lnTo>
                <a:lnTo>
                  <a:pt x="3076521" y="4635843"/>
                </a:lnTo>
                <a:lnTo>
                  <a:pt x="3123910" y="4632347"/>
                </a:lnTo>
                <a:lnTo>
                  <a:pt x="3171085" y="4628091"/>
                </a:lnTo>
                <a:lnTo>
                  <a:pt x="3218037" y="4623082"/>
                </a:lnTo>
                <a:lnTo>
                  <a:pt x="3264763" y="4617324"/>
                </a:lnTo>
                <a:lnTo>
                  <a:pt x="3311254" y="4610824"/>
                </a:lnTo>
                <a:lnTo>
                  <a:pt x="3357506" y="4603589"/>
                </a:lnTo>
                <a:lnTo>
                  <a:pt x="3403512" y="4595625"/>
                </a:lnTo>
                <a:lnTo>
                  <a:pt x="3449265" y="4586937"/>
                </a:lnTo>
                <a:lnTo>
                  <a:pt x="3494761" y="4577532"/>
                </a:lnTo>
                <a:lnTo>
                  <a:pt x="3539992" y="4567415"/>
                </a:lnTo>
                <a:lnTo>
                  <a:pt x="3584953" y="4556594"/>
                </a:lnTo>
                <a:lnTo>
                  <a:pt x="3629637" y="4545074"/>
                </a:lnTo>
                <a:lnTo>
                  <a:pt x="3674039" y="4532861"/>
                </a:lnTo>
                <a:lnTo>
                  <a:pt x="3718152" y="4519961"/>
                </a:lnTo>
                <a:lnTo>
                  <a:pt x="3761970" y="4506381"/>
                </a:lnTo>
                <a:lnTo>
                  <a:pt x="3805487" y="4492127"/>
                </a:lnTo>
                <a:lnTo>
                  <a:pt x="3848697" y="4477204"/>
                </a:lnTo>
                <a:lnTo>
                  <a:pt x="3891593" y="4461619"/>
                </a:lnTo>
                <a:lnTo>
                  <a:pt x="3934170" y="4445378"/>
                </a:lnTo>
                <a:lnTo>
                  <a:pt x="3976422" y="4428488"/>
                </a:lnTo>
                <a:lnTo>
                  <a:pt x="4018342" y="4410953"/>
                </a:lnTo>
                <a:lnTo>
                  <a:pt x="4059924" y="4392781"/>
                </a:lnTo>
                <a:lnTo>
                  <a:pt x="4101163" y="4373977"/>
                </a:lnTo>
                <a:lnTo>
                  <a:pt x="4142051" y="4354548"/>
                </a:lnTo>
                <a:lnTo>
                  <a:pt x="4182583" y="4334499"/>
                </a:lnTo>
                <a:lnTo>
                  <a:pt x="4222753" y="4313837"/>
                </a:lnTo>
                <a:lnTo>
                  <a:pt x="4262555" y="4292568"/>
                </a:lnTo>
                <a:lnTo>
                  <a:pt x="4301982" y="4270699"/>
                </a:lnTo>
                <a:lnTo>
                  <a:pt x="4341029" y="4248234"/>
                </a:lnTo>
                <a:lnTo>
                  <a:pt x="4379689" y="4225181"/>
                </a:lnTo>
                <a:lnTo>
                  <a:pt x="4417956" y="4201545"/>
                </a:lnTo>
                <a:lnTo>
                  <a:pt x="4455824" y="4177333"/>
                </a:lnTo>
                <a:lnTo>
                  <a:pt x="4493287" y="4152550"/>
                </a:lnTo>
                <a:lnTo>
                  <a:pt x="4530339" y="4127203"/>
                </a:lnTo>
                <a:lnTo>
                  <a:pt x="4566973" y="4101298"/>
                </a:lnTo>
                <a:lnTo>
                  <a:pt x="4575046" y="4095400"/>
                </a:lnTo>
                <a:lnTo>
                  <a:pt x="4575046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8744" y="8171688"/>
            <a:ext cx="1637030" cy="1633855"/>
          </a:xfrm>
          <a:custGeom>
            <a:avLst/>
            <a:gdLst/>
            <a:ahLst/>
            <a:cxnLst/>
            <a:rect l="l" t="t" r="r" b="b"/>
            <a:pathLst>
              <a:path w="1637030" h="1633854">
                <a:moveTo>
                  <a:pt x="0" y="0"/>
                </a:moveTo>
                <a:lnTo>
                  <a:pt x="0" y="1633727"/>
                </a:lnTo>
                <a:lnTo>
                  <a:pt x="1636776" y="1633727"/>
                </a:lnTo>
                <a:lnTo>
                  <a:pt x="0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744" y="56388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5976" y="286511"/>
            <a:ext cx="3700272" cy="37002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25066" y="3535832"/>
            <a:ext cx="8465820" cy="1550035"/>
          </a:xfrm>
          <a:prstGeom prst="rect"/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4300" spc="85">
                <a:solidFill>
                  <a:srgbClr val="000000"/>
                </a:solidFill>
              </a:rPr>
              <a:t>Presented</a:t>
            </a:r>
            <a:r>
              <a:rPr dirty="0" sz="4300" spc="-245">
                <a:solidFill>
                  <a:srgbClr val="000000"/>
                </a:solidFill>
              </a:rPr>
              <a:t> </a:t>
            </a:r>
            <a:r>
              <a:rPr dirty="0" sz="4300" spc="-10">
                <a:solidFill>
                  <a:srgbClr val="000000"/>
                </a:solidFill>
              </a:rPr>
              <a:t>By</a:t>
            </a:r>
            <a:r>
              <a:rPr dirty="0" sz="4300" spc="-204">
                <a:solidFill>
                  <a:srgbClr val="000000"/>
                </a:solidFill>
              </a:rPr>
              <a:t> </a:t>
            </a:r>
            <a:r>
              <a:rPr dirty="0" sz="4300" spc="-5">
                <a:solidFill>
                  <a:srgbClr val="000000"/>
                </a:solidFill>
              </a:rPr>
              <a:t>:-</a:t>
            </a:r>
            <a:endParaRPr sz="4300"/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dirty="0" sz="4300" spc="20">
                <a:solidFill>
                  <a:srgbClr val="000000"/>
                </a:solidFill>
              </a:rPr>
              <a:t>DineshKumar.C</a:t>
            </a:r>
            <a:r>
              <a:rPr dirty="0" sz="4300" spc="-260">
                <a:solidFill>
                  <a:srgbClr val="000000"/>
                </a:solidFill>
              </a:rPr>
              <a:t> </a:t>
            </a:r>
            <a:r>
              <a:rPr dirty="0" sz="4300" spc="210">
                <a:solidFill>
                  <a:srgbClr val="000000"/>
                </a:solidFill>
              </a:rPr>
              <a:t>:510520104014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1425066" y="5060019"/>
            <a:ext cx="6944359" cy="4137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4300" spc="105" b="1">
                <a:latin typeface="Arial"/>
                <a:cs typeface="Arial"/>
              </a:rPr>
              <a:t>Deepan.D</a:t>
            </a:r>
            <a:r>
              <a:rPr dirty="0" sz="4300" spc="-254" b="1">
                <a:latin typeface="Arial"/>
                <a:cs typeface="Arial"/>
              </a:rPr>
              <a:t> </a:t>
            </a:r>
            <a:r>
              <a:rPr dirty="0" sz="4300" spc="200" b="1">
                <a:latin typeface="Arial"/>
                <a:cs typeface="Arial"/>
              </a:rPr>
              <a:t>:510520104301 </a:t>
            </a:r>
            <a:r>
              <a:rPr dirty="0" sz="4300" spc="-1180" b="1">
                <a:latin typeface="Arial"/>
                <a:cs typeface="Arial"/>
              </a:rPr>
              <a:t> </a:t>
            </a:r>
            <a:r>
              <a:rPr dirty="0" sz="4300" spc="114" b="1">
                <a:latin typeface="Arial"/>
                <a:cs typeface="Arial"/>
              </a:rPr>
              <a:t>Dinesh.R:510520104012</a:t>
            </a:r>
            <a:endParaRPr sz="4300">
              <a:latin typeface="Arial"/>
              <a:cs typeface="Arial"/>
            </a:endParaRPr>
          </a:p>
          <a:p>
            <a:pPr marL="194310" marR="1184910">
              <a:lnSpc>
                <a:spcPct val="116700"/>
              </a:lnSpc>
              <a:spcBef>
                <a:spcPts val="2940"/>
              </a:spcBef>
            </a:pPr>
            <a:r>
              <a:rPr dirty="0" sz="4150" spc="100" b="1">
                <a:latin typeface="Arial"/>
                <a:cs typeface="Arial"/>
              </a:rPr>
              <a:t>Project </a:t>
            </a:r>
            <a:r>
              <a:rPr dirty="0" sz="4150" spc="55" b="1">
                <a:latin typeface="Arial"/>
                <a:cs typeface="Arial"/>
              </a:rPr>
              <a:t>Guide </a:t>
            </a:r>
            <a:r>
              <a:rPr dirty="0" sz="4150" spc="-5" b="1">
                <a:latin typeface="Arial"/>
                <a:cs typeface="Arial"/>
              </a:rPr>
              <a:t>:- </a:t>
            </a:r>
            <a:r>
              <a:rPr dirty="0" sz="4150" b="1">
                <a:latin typeface="Arial"/>
                <a:cs typeface="Arial"/>
              </a:rPr>
              <a:t> </a:t>
            </a:r>
            <a:r>
              <a:rPr dirty="0" sz="4150" spc="65" b="1">
                <a:latin typeface="Arial"/>
                <a:cs typeface="Arial"/>
              </a:rPr>
              <a:t>Mrs.B.Keerthi</a:t>
            </a:r>
            <a:r>
              <a:rPr dirty="0" sz="4150" spc="-240" b="1">
                <a:latin typeface="Arial"/>
                <a:cs typeface="Arial"/>
              </a:rPr>
              <a:t> </a:t>
            </a:r>
            <a:r>
              <a:rPr dirty="0" sz="4150" spc="95" b="1">
                <a:latin typeface="Arial"/>
                <a:cs typeface="Arial"/>
              </a:rPr>
              <a:t>,MTech </a:t>
            </a:r>
            <a:r>
              <a:rPr dirty="0" sz="4150" spc="-1135" b="1">
                <a:latin typeface="Arial"/>
                <a:cs typeface="Arial"/>
              </a:rPr>
              <a:t> </a:t>
            </a:r>
            <a:r>
              <a:rPr dirty="0" sz="4150" spc="-5" b="1">
                <a:latin typeface="Arial"/>
                <a:cs typeface="Arial"/>
              </a:rPr>
              <a:t>AP/CSE</a:t>
            </a:r>
            <a:endParaRPr sz="4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82782" y="7143760"/>
            <a:ext cx="5952490" cy="134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1920" marR="5080" indent="-109855">
              <a:lnSpc>
                <a:spcPct val="116799"/>
              </a:lnSpc>
              <a:spcBef>
                <a:spcPts val="95"/>
              </a:spcBef>
            </a:pPr>
            <a:r>
              <a:rPr dirty="0" sz="3700" spc="120" b="1">
                <a:latin typeface="Arial"/>
                <a:cs typeface="Arial"/>
              </a:rPr>
              <a:t>Head </a:t>
            </a:r>
            <a:r>
              <a:rPr dirty="0" sz="3700" spc="125" b="1">
                <a:latin typeface="Arial"/>
                <a:cs typeface="Arial"/>
              </a:rPr>
              <a:t>of </a:t>
            </a:r>
            <a:r>
              <a:rPr dirty="0" sz="3700" spc="160" b="1">
                <a:latin typeface="Arial"/>
                <a:cs typeface="Arial"/>
              </a:rPr>
              <a:t>the </a:t>
            </a:r>
            <a:r>
              <a:rPr dirty="0" sz="3700" spc="105" b="1">
                <a:latin typeface="Arial"/>
                <a:cs typeface="Arial"/>
              </a:rPr>
              <a:t>department: </a:t>
            </a:r>
            <a:r>
              <a:rPr dirty="0" sz="3700" spc="110" b="1">
                <a:latin typeface="Arial"/>
                <a:cs typeface="Arial"/>
              </a:rPr>
              <a:t> </a:t>
            </a:r>
            <a:r>
              <a:rPr dirty="0" sz="3700" spc="30" b="1">
                <a:latin typeface="Arial"/>
                <a:cs typeface="Arial"/>
              </a:rPr>
              <a:t>Mr.A.Sudhakar</a:t>
            </a:r>
            <a:r>
              <a:rPr dirty="0" sz="3700" spc="-160" b="1">
                <a:latin typeface="Arial"/>
                <a:cs typeface="Arial"/>
              </a:rPr>
              <a:t> </a:t>
            </a:r>
            <a:r>
              <a:rPr dirty="0" sz="3700" spc="50" b="1">
                <a:latin typeface="Arial"/>
                <a:cs typeface="Arial"/>
              </a:rPr>
              <a:t>,HOD/CSE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5890" rIns="0" bIns="0" rtlCol="0" vert="horz">
            <a:spAutoFit/>
          </a:bodyPr>
          <a:lstStyle/>
          <a:p>
            <a:pPr marL="585470" marR="5080" indent="-573405">
              <a:lnSpc>
                <a:spcPts val="5300"/>
              </a:lnSpc>
              <a:spcBef>
                <a:spcPts val="1070"/>
              </a:spcBef>
            </a:pPr>
            <a:r>
              <a:rPr dirty="0" spc="110"/>
              <a:t>Modules</a:t>
            </a:r>
            <a:r>
              <a:rPr dirty="0" spc="-310"/>
              <a:t> </a:t>
            </a:r>
            <a:r>
              <a:rPr dirty="0" spc="105"/>
              <a:t>Description </a:t>
            </a:r>
            <a:r>
              <a:rPr dirty="0" spc="-1430"/>
              <a:t> </a:t>
            </a:r>
            <a:r>
              <a:rPr dirty="0" spc="135"/>
              <a:t>Nogotiation</a:t>
            </a:r>
            <a:r>
              <a:rPr dirty="0" spc="-325"/>
              <a:t> </a:t>
            </a:r>
            <a:r>
              <a:rPr dirty="0" spc="-35"/>
              <a:t>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1949652"/>
            <a:ext cx="16759555" cy="36817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900"/>
              </a:lnSpc>
              <a:spcBef>
                <a:spcPts val="105"/>
              </a:spcBef>
            </a:pPr>
            <a:r>
              <a:rPr dirty="0" sz="4800" spc="-1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Negotiation Page module facilitates communication and </a:t>
            </a:r>
            <a:r>
              <a:rPr dirty="0" sz="4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negotiation</a:t>
            </a:r>
            <a:r>
              <a:rPr dirty="0" sz="4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between</a:t>
            </a:r>
            <a:r>
              <a:rPr dirty="0" sz="4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D0D0D"/>
                </a:solidFill>
                <a:latin typeface="Arial MT"/>
                <a:cs typeface="Arial MT"/>
              </a:rPr>
              <a:t>influencers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 spc="-1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48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brands.</a:t>
            </a:r>
            <a:r>
              <a:rPr dirty="0" sz="4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It</a:t>
            </a:r>
            <a:r>
              <a:rPr dirty="0" sz="4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D0D0D"/>
                </a:solidFill>
                <a:latin typeface="Arial MT"/>
                <a:cs typeface="Arial MT"/>
              </a:rPr>
              <a:t>provides</a:t>
            </a:r>
            <a:r>
              <a:rPr dirty="0" sz="4800" spc="13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dirty="0" sz="4800" spc="-13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D0D0D"/>
                </a:solidFill>
                <a:latin typeface="Arial MT"/>
                <a:cs typeface="Arial MT"/>
              </a:rPr>
              <a:t>user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 interface</a:t>
            </a:r>
            <a:r>
              <a:rPr dirty="0" sz="4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D0D0D"/>
                </a:solidFill>
                <a:latin typeface="Arial MT"/>
                <a:cs typeface="Arial MT"/>
              </a:rPr>
              <a:t>where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D0D0D"/>
                </a:solidFill>
                <a:latin typeface="Arial MT"/>
                <a:cs typeface="Arial MT"/>
              </a:rPr>
              <a:t>influencers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D0D0D"/>
                </a:solidFill>
                <a:latin typeface="Arial MT"/>
                <a:cs typeface="Arial MT"/>
              </a:rPr>
              <a:t>can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D0D0D"/>
                </a:solidFill>
                <a:latin typeface="Arial MT"/>
                <a:cs typeface="Arial MT"/>
              </a:rPr>
              <a:t>submit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 negotiation </a:t>
            </a:r>
            <a:r>
              <a:rPr dirty="0" sz="4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requests to collaborate </a:t>
            </a:r>
            <a:r>
              <a:rPr dirty="0" sz="4800" spc="-5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brands, </a:t>
            </a:r>
            <a:r>
              <a:rPr dirty="0" sz="4800" spc="-1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4800" spc="5">
                <a:solidFill>
                  <a:srgbClr val="0D0D0D"/>
                </a:solidFill>
                <a:latin typeface="Arial MT"/>
                <a:cs typeface="Arial MT"/>
              </a:rPr>
              <a:t>brands 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can view </a:t>
            </a:r>
            <a:r>
              <a:rPr dirty="0" sz="4800" spc="-1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4800" spc="-13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D0D0D"/>
                </a:solidFill>
                <a:latin typeface="Arial MT"/>
                <a:cs typeface="Arial MT"/>
              </a:rPr>
              <a:t>respond</a:t>
            </a:r>
            <a:r>
              <a:rPr dirty="0" sz="4800" spc="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D0D0D"/>
                </a:solidFill>
                <a:latin typeface="Arial MT"/>
                <a:cs typeface="Arial MT"/>
              </a:rPr>
              <a:t>to these </a:t>
            </a:r>
            <a:r>
              <a:rPr dirty="0" sz="4800" spc="-5">
                <a:solidFill>
                  <a:srgbClr val="0D0D0D"/>
                </a:solidFill>
                <a:latin typeface="Arial MT"/>
                <a:cs typeface="Arial MT"/>
              </a:rPr>
              <a:t>requests.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5047" y="5017008"/>
            <a:ext cx="9137904" cy="48950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9560" y="5520184"/>
            <a:ext cx="9609193" cy="40170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4397" y="769696"/>
            <a:ext cx="16433800" cy="41732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0"/>
              </a:spcBef>
            </a:pPr>
            <a:r>
              <a:rPr dirty="0" sz="5200" spc="85" b="1">
                <a:solidFill>
                  <a:srgbClr val="2B499D"/>
                </a:solidFill>
                <a:latin typeface="Arial"/>
                <a:cs typeface="Arial"/>
              </a:rPr>
              <a:t>Brand</a:t>
            </a:r>
            <a:r>
              <a:rPr dirty="0" sz="5200" spc="-310" b="1">
                <a:solidFill>
                  <a:srgbClr val="2B499D"/>
                </a:solidFill>
                <a:latin typeface="Arial"/>
                <a:cs typeface="Arial"/>
              </a:rPr>
              <a:t> </a:t>
            </a:r>
            <a:r>
              <a:rPr dirty="0" sz="5200" spc="204" b="1">
                <a:solidFill>
                  <a:srgbClr val="2B499D"/>
                </a:solidFill>
                <a:latin typeface="Arial"/>
                <a:cs typeface="Arial"/>
              </a:rPr>
              <a:t>Home</a:t>
            </a:r>
            <a:r>
              <a:rPr dirty="0" sz="5200" spc="-270" b="1">
                <a:solidFill>
                  <a:srgbClr val="2B499D"/>
                </a:solidFill>
                <a:latin typeface="Arial"/>
                <a:cs typeface="Arial"/>
              </a:rPr>
              <a:t> </a:t>
            </a:r>
            <a:r>
              <a:rPr dirty="0" sz="5200" spc="-35" b="1">
                <a:solidFill>
                  <a:srgbClr val="2B499D"/>
                </a:solidFill>
                <a:latin typeface="Arial"/>
                <a:cs typeface="Arial"/>
              </a:rPr>
              <a:t>Page</a:t>
            </a:r>
            <a:endParaRPr sz="5200">
              <a:latin typeface="Arial"/>
              <a:cs typeface="Arial"/>
            </a:endParaRPr>
          </a:p>
          <a:p>
            <a:pPr algn="just" marL="184150" marR="5080">
              <a:lnSpc>
                <a:spcPct val="116900"/>
              </a:lnSpc>
              <a:spcBef>
                <a:spcPts val="4510"/>
              </a:spcBef>
            </a:pPr>
            <a:r>
              <a:rPr dirty="0" sz="5200" spc="55" b="1">
                <a:latin typeface="Arial"/>
                <a:cs typeface="Arial"/>
              </a:rPr>
              <a:t>The</a:t>
            </a:r>
            <a:r>
              <a:rPr dirty="0" sz="5200" spc="-40" b="1">
                <a:latin typeface="Arial"/>
                <a:cs typeface="Arial"/>
              </a:rPr>
              <a:t> </a:t>
            </a:r>
            <a:r>
              <a:rPr dirty="0" sz="5200" spc="135" b="1">
                <a:latin typeface="Arial"/>
                <a:cs typeface="Arial"/>
              </a:rPr>
              <a:t>brand</a:t>
            </a:r>
            <a:r>
              <a:rPr dirty="0" sz="5200" spc="-45" b="1">
                <a:latin typeface="Arial"/>
                <a:cs typeface="Arial"/>
              </a:rPr>
              <a:t> </a:t>
            </a:r>
            <a:r>
              <a:rPr dirty="0" sz="5200" spc="55" b="1">
                <a:latin typeface="Arial"/>
                <a:cs typeface="Arial"/>
              </a:rPr>
              <a:t>landing</a:t>
            </a:r>
            <a:r>
              <a:rPr dirty="0" sz="5200" spc="-45" b="1">
                <a:latin typeface="Arial"/>
                <a:cs typeface="Arial"/>
              </a:rPr>
              <a:t> </a:t>
            </a:r>
            <a:r>
              <a:rPr dirty="0" sz="5200" spc="30" b="1">
                <a:latin typeface="Arial"/>
                <a:cs typeface="Arial"/>
              </a:rPr>
              <a:t>page</a:t>
            </a:r>
            <a:r>
              <a:rPr dirty="0" sz="5200" spc="-20" b="1">
                <a:latin typeface="Arial"/>
                <a:cs typeface="Arial"/>
              </a:rPr>
              <a:t> </a:t>
            </a:r>
            <a:r>
              <a:rPr dirty="0" sz="5200" spc="-120" b="1">
                <a:latin typeface="Arial"/>
                <a:cs typeface="Arial"/>
              </a:rPr>
              <a:t>is</a:t>
            </a:r>
            <a:r>
              <a:rPr dirty="0" sz="5200" spc="-50" b="1">
                <a:latin typeface="Arial"/>
                <a:cs typeface="Arial"/>
              </a:rPr>
              <a:t> </a:t>
            </a:r>
            <a:r>
              <a:rPr dirty="0" sz="5200" spc="130" b="1">
                <a:latin typeface="Arial"/>
                <a:cs typeface="Arial"/>
              </a:rPr>
              <a:t>where</a:t>
            </a:r>
            <a:r>
              <a:rPr dirty="0" sz="5200" spc="-35" b="1">
                <a:latin typeface="Arial"/>
                <a:cs typeface="Arial"/>
              </a:rPr>
              <a:t> </a:t>
            </a:r>
            <a:r>
              <a:rPr dirty="0" sz="5200" spc="60" b="1">
                <a:latin typeface="Arial"/>
                <a:cs typeface="Arial"/>
              </a:rPr>
              <a:t>brands</a:t>
            </a:r>
            <a:r>
              <a:rPr dirty="0" sz="5200" spc="-40" b="1">
                <a:latin typeface="Arial"/>
                <a:cs typeface="Arial"/>
              </a:rPr>
              <a:t> </a:t>
            </a:r>
            <a:r>
              <a:rPr dirty="0" sz="5200" spc="-25" b="1">
                <a:latin typeface="Arial"/>
                <a:cs typeface="Arial"/>
              </a:rPr>
              <a:t>showcase </a:t>
            </a:r>
            <a:r>
              <a:rPr dirty="0" sz="5200" spc="-1430" b="1">
                <a:latin typeface="Arial"/>
                <a:cs typeface="Arial"/>
              </a:rPr>
              <a:t> </a:t>
            </a:r>
            <a:r>
              <a:rPr dirty="0" sz="5200" spc="95" b="1">
                <a:latin typeface="Arial"/>
                <a:cs typeface="Arial"/>
              </a:rPr>
              <a:t>products</a:t>
            </a:r>
            <a:r>
              <a:rPr dirty="0" sz="5200" spc="1635" b="1">
                <a:latin typeface="Arial"/>
                <a:cs typeface="Arial"/>
              </a:rPr>
              <a:t> </a:t>
            </a:r>
            <a:r>
              <a:rPr dirty="0" sz="5200" spc="120" b="1">
                <a:latin typeface="Arial"/>
                <a:cs typeface="Arial"/>
              </a:rPr>
              <a:t>and</a:t>
            </a:r>
            <a:r>
              <a:rPr dirty="0" sz="5200" spc="1685" b="1">
                <a:latin typeface="Arial"/>
                <a:cs typeface="Arial"/>
              </a:rPr>
              <a:t> </a:t>
            </a:r>
            <a:r>
              <a:rPr dirty="0" sz="5200" spc="45" b="1">
                <a:latin typeface="Arial"/>
                <a:cs typeface="Arial"/>
              </a:rPr>
              <a:t>campaign</a:t>
            </a:r>
            <a:r>
              <a:rPr dirty="0" sz="5200" spc="50" b="1">
                <a:latin typeface="Arial"/>
                <a:cs typeface="Arial"/>
              </a:rPr>
              <a:t> </a:t>
            </a:r>
            <a:r>
              <a:rPr dirty="0" sz="5200" spc="110" b="1">
                <a:latin typeface="Arial"/>
                <a:cs typeface="Arial"/>
              </a:rPr>
              <a:t>details</a:t>
            </a:r>
            <a:r>
              <a:rPr dirty="0" sz="5200" spc="114" b="1">
                <a:latin typeface="Arial"/>
                <a:cs typeface="Arial"/>
              </a:rPr>
              <a:t> </a:t>
            </a:r>
            <a:r>
              <a:rPr dirty="0" sz="5200" spc="265" b="1">
                <a:latin typeface="Arial"/>
                <a:cs typeface="Arial"/>
              </a:rPr>
              <a:t>to</a:t>
            </a:r>
            <a:r>
              <a:rPr dirty="0" sz="5200" spc="270" b="1">
                <a:latin typeface="Arial"/>
                <a:cs typeface="Arial"/>
              </a:rPr>
              <a:t> </a:t>
            </a:r>
            <a:r>
              <a:rPr dirty="0" sz="5200" spc="-15" b="1">
                <a:latin typeface="Arial"/>
                <a:cs typeface="Arial"/>
              </a:rPr>
              <a:t>engage </a:t>
            </a:r>
            <a:r>
              <a:rPr dirty="0" sz="5200" spc="-10" b="1">
                <a:latin typeface="Arial"/>
                <a:cs typeface="Arial"/>
              </a:rPr>
              <a:t> </a:t>
            </a:r>
            <a:r>
              <a:rPr dirty="0" sz="5200" spc="80" b="1">
                <a:latin typeface="Arial"/>
                <a:cs typeface="Arial"/>
              </a:rPr>
              <a:t>influencers</a:t>
            </a:r>
            <a:r>
              <a:rPr dirty="0" sz="5200" spc="-235" b="1">
                <a:latin typeface="Arial"/>
                <a:cs typeface="Arial"/>
              </a:rPr>
              <a:t> </a:t>
            </a:r>
            <a:r>
              <a:rPr dirty="0" sz="5200" spc="170" b="1">
                <a:latin typeface="Arial"/>
                <a:cs typeface="Arial"/>
              </a:rPr>
              <a:t>effectively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3030" y="954481"/>
            <a:ext cx="6710045" cy="8197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65" b="0">
                <a:latin typeface="Lucida Sans Unicode"/>
                <a:cs typeface="Lucida Sans Unicode"/>
              </a:rPr>
              <a:t>Future</a:t>
            </a:r>
            <a:r>
              <a:rPr dirty="0" spc="-409" b="0">
                <a:latin typeface="Lucida Sans Unicode"/>
                <a:cs typeface="Lucida Sans Unicode"/>
              </a:rPr>
              <a:t> </a:t>
            </a:r>
            <a:r>
              <a:rPr dirty="0" spc="100" b="0">
                <a:latin typeface="Lucida Sans Unicode"/>
                <a:cs typeface="Lucida Sans Unicode"/>
              </a:rPr>
              <a:t>En</a:t>
            </a:r>
            <a:r>
              <a:rPr dirty="0" spc="130" b="0">
                <a:latin typeface="Lucida Sans Unicode"/>
                <a:cs typeface="Lucida Sans Unicode"/>
              </a:rPr>
              <a:t>h</a:t>
            </a:r>
            <a:r>
              <a:rPr dirty="0" spc="65" b="0">
                <a:latin typeface="Lucida Sans Unicode"/>
                <a:cs typeface="Lucida Sans Unicode"/>
              </a:rPr>
              <a:t>ancement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5695" y="3100424"/>
            <a:ext cx="9133205" cy="39865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972435">
              <a:lnSpc>
                <a:spcPct val="116799"/>
              </a:lnSpc>
              <a:spcBef>
                <a:spcPts val="105"/>
              </a:spcBef>
            </a:pPr>
            <a:r>
              <a:rPr dirty="0" sz="3700" spc="-380">
                <a:latin typeface="Lucida Sans Unicode"/>
                <a:cs typeface="Lucida Sans Unicode"/>
              </a:rPr>
              <a:t>1</a:t>
            </a:r>
            <a:r>
              <a:rPr dirty="0" sz="3700" spc="-15">
                <a:latin typeface="Lucida Sans Unicode"/>
                <a:cs typeface="Lucida Sans Unicode"/>
              </a:rPr>
              <a:t>.</a:t>
            </a:r>
            <a:r>
              <a:rPr dirty="0" sz="3700" spc="95">
                <a:latin typeface="Lucida Sans Unicode"/>
                <a:cs typeface="Lucida Sans Unicode"/>
              </a:rPr>
              <a:t>E</a:t>
            </a:r>
            <a:r>
              <a:rPr dirty="0" sz="3700" spc="120">
                <a:latin typeface="Lucida Sans Unicode"/>
                <a:cs typeface="Lucida Sans Unicode"/>
              </a:rPr>
              <a:t>n</a:t>
            </a:r>
            <a:r>
              <a:rPr dirty="0" sz="3700">
                <a:latin typeface="Lucida Sans Unicode"/>
                <a:cs typeface="Lucida Sans Unicode"/>
              </a:rPr>
              <a:t>h</a:t>
            </a:r>
            <a:r>
              <a:rPr dirty="0" sz="3700" spc="15">
                <a:latin typeface="Lucida Sans Unicode"/>
                <a:cs typeface="Lucida Sans Unicode"/>
              </a:rPr>
              <a:t>a</a:t>
            </a:r>
            <a:r>
              <a:rPr dirty="0" sz="3700" spc="65">
                <a:latin typeface="Lucida Sans Unicode"/>
                <a:cs typeface="Lucida Sans Unicode"/>
              </a:rPr>
              <a:t>nc</a:t>
            </a:r>
            <a:r>
              <a:rPr dirty="0" sz="3700" spc="55">
                <a:latin typeface="Lucida Sans Unicode"/>
                <a:cs typeface="Lucida Sans Unicode"/>
              </a:rPr>
              <a:t>e</a:t>
            </a:r>
            <a:r>
              <a:rPr dirty="0" sz="3700" spc="45">
                <a:latin typeface="Lucida Sans Unicode"/>
                <a:cs typeface="Lucida Sans Unicode"/>
              </a:rPr>
              <a:t>d</a:t>
            </a:r>
            <a:r>
              <a:rPr dirty="0" sz="3700" spc="-325">
                <a:latin typeface="Lucida Sans Unicode"/>
                <a:cs typeface="Lucida Sans Unicode"/>
              </a:rPr>
              <a:t> </a:t>
            </a:r>
            <a:r>
              <a:rPr dirty="0" sz="3700" spc="60">
                <a:latin typeface="Lucida Sans Unicode"/>
                <a:cs typeface="Lucida Sans Unicode"/>
              </a:rPr>
              <a:t>Us</a:t>
            </a:r>
            <a:r>
              <a:rPr dirty="0" sz="3700" spc="40">
                <a:latin typeface="Lucida Sans Unicode"/>
                <a:cs typeface="Lucida Sans Unicode"/>
              </a:rPr>
              <a:t>e</a:t>
            </a:r>
            <a:r>
              <a:rPr dirty="0" sz="3700" spc="20">
                <a:latin typeface="Lucida Sans Unicode"/>
                <a:cs typeface="Lucida Sans Unicode"/>
              </a:rPr>
              <a:t>r</a:t>
            </a:r>
            <a:r>
              <a:rPr dirty="0" sz="3700" spc="-290">
                <a:latin typeface="Lucida Sans Unicode"/>
                <a:cs typeface="Lucida Sans Unicode"/>
              </a:rPr>
              <a:t> </a:t>
            </a:r>
            <a:r>
              <a:rPr dirty="0" sz="3700" spc="-25">
                <a:latin typeface="Lucida Sans Unicode"/>
                <a:cs typeface="Lucida Sans Unicode"/>
              </a:rPr>
              <a:t>Exp</a:t>
            </a:r>
            <a:r>
              <a:rPr dirty="0" sz="3700" spc="-40">
                <a:latin typeface="Lucida Sans Unicode"/>
                <a:cs typeface="Lucida Sans Unicode"/>
              </a:rPr>
              <a:t>e</a:t>
            </a:r>
            <a:r>
              <a:rPr dirty="0" sz="3700" spc="-5">
                <a:latin typeface="Lucida Sans Unicode"/>
                <a:cs typeface="Lucida Sans Unicode"/>
              </a:rPr>
              <a:t>ri</a:t>
            </a:r>
            <a:r>
              <a:rPr dirty="0" sz="3700" spc="-20">
                <a:latin typeface="Lucida Sans Unicode"/>
                <a:cs typeface="Lucida Sans Unicode"/>
              </a:rPr>
              <a:t>e</a:t>
            </a:r>
            <a:r>
              <a:rPr dirty="0" sz="3700" spc="55">
                <a:latin typeface="Lucida Sans Unicode"/>
                <a:cs typeface="Lucida Sans Unicode"/>
              </a:rPr>
              <a:t>nc  </a:t>
            </a:r>
            <a:r>
              <a:rPr dirty="0" sz="3700" spc="-330">
                <a:latin typeface="Lucida Sans Unicode"/>
                <a:cs typeface="Lucida Sans Unicode"/>
              </a:rPr>
              <a:t>2</a:t>
            </a:r>
            <a:r>
              <a:rPr dirty="0" sz="3700" spc="-65">
                <a:latin typeface="Lucida Sans Unicode"/>
                <a:cs typeface="Lucida Sans Unicode"/>
              </a:rPr>
              <a:t>.</a:t>
            </a:r>
            <a:r>
              <a:rPr dirty="0" sz="3700" spc="55">
                <a:latin typeface="Lucida Sans Unicode"/>
                <a:cs typeface="Lucida Sans Unicode"/>
              </a:rPr>
              <a:t>Advan</a:t>
            </a:r>
            <a:r>
              <a:rPr dirty="0" sz="3700" spc="60">
                <a:latin typeface="Lucida Sans Unicode"/>
                <a:cs typeface="Lucida Sans Unicode"/>
              </a:rPr>
              <a:t>c</a:t>
            </a:r>
            <a:r>
              <a:rPr dirty="0" sz="3700" spc="45">
                <a:latin typeface="Lucida Sans Unicode"/>
                <a:cs typeface="Lucida Sans Unicode"/>
              </a:rPr>
              <a:t>e</a:t>
            </a:r>
            <a:r>
              <a:rPr dirty="0" sz="3700" spc="55">
                <a:latin typeface="Lucida Sans Unicode"/>
                <a:cs typeface="Lucida Sans Unicode"/>
              </a:rPr>
              <a:t>d</a:t>
            </a:r>
            <a:r>
              <a:rPr dirty="0" sz="3700" spc="-340">
                <a:latin typeface="Lucida Sans Unicode"/>
                <a:cs typeface="Lucida Sans Unicode"/>
              </a:rPr>
              <a:t> </a:t>
            </a:r>
            <a:r>
              <a:rPr dirty="0" sz="3700" spc="40">
                <a:latin typeface="Lucida Sans Unicode"/>
                <a:cs typeface="Lucida Sans Unicode"/>
              </a:rPr>
              <a:t>Analytic</a:t>
            </a:r>
            <a:endParaRPr sz="3700">
              <a:latin typeface="Lucida Sans Unicode"/>
              <a:cs typeface="Lucida Sans Unicode"/>
            </a:endParaRPr>
          </a:p>
          <a:p>
            <a:pPr marL="12700" marR="1618615">
              <a:lnSpc>
                <a:spcPct val="117300"/>
              </a:lnSpc>
            </a:pPr>
            <a:r>
              <a:rPr dirty="0" sz="3700" spc="-275">
                <a:latin typeface="Lucida Sans Unicode"/>
                <a:cs typeface="Lucida Sans Unicode"/>
              </a:rPr>
              <a:t>3</a:t>
            </a:r>
            <a:r>
              <a:rPr dirty="0" sz="3700" spc="-135">
                <a:latin typeface="Lucida Sans Unicode"/>
                <a:cs typeface="Lucida Sans Unicode"/>
              </a:rPr>
              <a:t>.</a:t>
            </a:r>
            <a:r>
              <a:rPr dirty="0" sz="3700" spc="-250">
                <a:latin typeface="Lucida Sans Unicode"/>
                <a:cs typeface="Lucida Sans Unicode"/>
              </a:rPr>
              <a:t> </a:t>
            </a:r>
            <a:r>
              <a:rPr dirty="0" sz="3700" spc="-25">
                <a:latin typeface="Lucida Sans Unicode"/>
                <a:cs typeface="Lucida Sans Unicode"/>
              </a:rPr>
              <a:t>AI</a:t>
            </a:r>
            <a:r>
              <a:rPr dirty="0" sz="3700" spc="-750">
                <a:latin typeface="Lucida Sans Unicode"/>
                <a:cs typeface="Lucida Sans Unicode"/>
              </a:rPr>
              <a:t>-</a:t>
            </a:r>
            <a:r>
              <a:rPr dirty="0" sz="3700" spc="45">
                <a:latin typeface="Lucida Sans Unicode"/>
                <a:cs typeface="Lucida Sans Unicode"/>
              </a:rPr>
              <a:t>pow</a:t>
            </a:r>
            <a:r>
              <a:rPr dirty="0" sz="3700" spc="15">
                <a:latin typeface="Lucida Sans Unicode"/>
                <a:cs typeface="Lucida Sans Unicode"/>
              </a:rPr>
              <a:t>e</a:t>
            </a:r>
            <a:r>
              <a:rPr dirty="0" sz="3700" spc="30">
                <a:latin typeface="Lucida Sans Unicode"/>
                <a:cs typeface="Lucida Sans Unicode"/>
              </a:rPr>
              <a:t>r</a:t>
            </a:r>
            <a:r>
              <a:rPr dirty="0" sz="3700" spc="35">
                <a:latin typeface="Lucida Sans Unicode"/>
                <a:cs typeface="Lucida Sans Unicode"/>
              </a:rPr>
              <a:t>e</a:t>
            </a:r>
            <a:r>
              <a:rPr dirty="0" sz="3700" spc="45">
                <a:latin typeface="Lucida Sans Unicode"/>
                <a:cs typeface="Lucida Sans Unicode"/>
              </a:rPr>
              <a:t>d</a:t>
            </a:r>
            <a:r>
              <a:rPr dirty="0" sz="3700" spc="-315">
                <a:latin typeface="Lucida Sans Unicode"/>
                <a:cs typeface="Lucida Sans Unicode"/>
              </a:rPr>
              <a:t> </a:t>
            </a:r>
            <a:r>
              <a:rPr dirty="0" sz="3700" spc="25">
                <a:latin typeface="Lucida Sans Unicode"/>
                <a:cs typeface="Lucida Sans Unicode"/>
              </a:rPr>
              <a:t>Recom</a:t>
            </a:r>
            <a:r>
              <a:rPr dirty="0" sz="3700" spc="25">
                <a:latin typeface="Lucida Sans Unicode"/>
                <a:cs typeface="Lucida Sans Unicode"/>
              </a:rPr>
              <a:t>m</a:t>
            </a:r>
            <a:r>
              <a:rPr dirty="0" sz="3700" spc="20">
                <a:latin typeface="Lucida Sans Unicode"/>
                <a:cs typeface="Lucida Sans Unicode"/>
              </a:rPr>
              <a:t>endati</a:t>
            </a:r>
            <a:r>
              <a:rPr dirty="0" sz="3700" spc="15">
                <a:latin typeface="Lucida Sans Unicode"/>
                <a:cs typeface="Lucida Sans Unicode"/>
              </a:rPr>
              <a:t>o</a:t>
            </a:r>
            <a:r>
              <a:rPr dirty="0" sz="3700" spc="-25">
                <a:latin typeface="Lucida Sans Unicode"/>
                <a:cs typeface="Lucida Sans Unicode"/>
              </a:rPr>
              <a:t>ns  </a:t>
            </a:r>
            <a:r>
              <a:rPr dirty="0" sz="3700" spc="-204">
                <a:latin typeface="Lucida Sans Unicode"/>
                <a:cs typeface="Lucida Sans Unicode"/>
              </a:rPr>
              <a:t>4</a:t>
            </a:r>
            <a:r>
              <a:rPr dirty="0" sz="3700" spc="-114">
                <a:latin typeface="Lucida Sans Unicode"/>
                <a:cs typeface="Lucida Sans Unicode"/>
              </a:rPr>
              <a:t>.</a:t>
            </a:r>
            <a:r>
              <a:rPr dirty="0" sz="3700" spc="95">
                <a:latin typeface="Lucida Sans Unicode"/>
                <a:cs typeface="Lucida Sans Unicode"/>
              </a:rPr>
              <a:t>M</a:t>
            </a:r>
            <a:r>
              <a:rPr dirty="0" sz="3700" spc="55">
                <a:latin typeface="Lucida Sans Unicode"/>
                <a:cs typeface="Lucida Sans Unicode"/>
              </a:rPr>
              <a:t>o</a:t>
            </a:r>
            <a:r>
              <a:rPr dirty="0" sz="3700" spc="10">
                <a:latin typeface="Lucida Sans Unicode"/>
                <a:cs typeface="Lucida Sans Unicode"/>
              </a:rPr>
              <a:t>bile</a:t>
            </a:r>
            <a:r>
              <a:rPr dirty="0" sz="3700" spc="-330">
                <a:latin typeface="Lucida Sans Unicode"/>
                <a:cs typeface="Lucida Sans Unicode"/>
              </a:rPr>
              <a:t> </a:t>
            </a:r>
            <a:r>
              <a:rPr dirty="0" sz="3700" spc="-15">
                <a:latin typeface="Lucida Sans Unicode"/>
                <a:cs typeface="Lucida Sans Unicode"/>
              </a:rPr>
              <a:t>A</a:t>
            </a:r>
            <a:r>
              <a:rPr dirty="0" sz="3700" spc="-30">
                <a:latin typeface="Lucida Sans Unicode"/>
                <a:cs typeface="Lucida Sans Unicode"/>
              </a:rPr>
              <a:t>p</a:t>
            </a:r>
            <a:r>
              <a:rPr dirty="0" sz="3700" spc="20">
                <a:latin typeface="Lucida Sans Unicode"/>
                <a:cs typeface="Lucida Sans Unicode"/>
              </a:rPr>
              <a:t>plication</a:t>
            </a:r>
            <a:endParaRPr sz="3700">
              <a:latin typeface="Lucida Sans Unicode"/>
              <a:cs typeface="Lucida Sans Unicode"/>
            </a:endParaRPr>
          </a:p>
          <a:p>
            <a:pPr marL="12700" marR="5080">
              <a:lnSpc>
                <a:spcPts val="5210"/>
              </a:lnSpc>
              <a:spcBef>
                <a:spcPts val="75"/>
              </a:spcBef>
            </a:pPr>
            <a:r>
              <a:rPr dirty="0" sz="3700" spc="-180">
                <a:latin typeface="Lucida Sans Unicode"/>
                <a:cs typeface="Lucida Sans Unicode"/>
              </a:rPr>
              <a:t>5.</a:t>
            </a:r>
            <a:r>
              <a:rPr dirty="0" sz="3700" spc="-275">
                <a:latin typeface="Lucida Sans Unicode"/>
                <a:cs typeface="Lucida Sans Unicode"/>
              </a:rPr>
              <a:t> </a:t>
            </a:r>
            <a:r>
              <a:rPr dirty="0" sz="3700" spc="95">
                <a:latin typeface="Lucida Sans Unicode"/>
                <a:cs typeface="Lucida Sans Unicode"/>
              </a:rPr>
              <a:t>E</a:t>
            </a:r>
            <a:r>
              <a:rPr dirty="0" sz="3700" spc="125">
                <a:latin typeface="Lucida Sans Unicode"/>
                <a:cs typeface="Lucida Sans Unicode"/>
              </a:rPr>
              <a:t>n</a:t>
            </a:r>
            <a:r>
              <a:rPr dirty="0" sz="3700">
                <a:latin typeface="Lucida Sans Unicode"/>
                <a:cs typeface="Lucida Sans Unicode"/>
              </a:rPr>
              <a:t>h</a:t>
            </a:r>
            <a:r>
              <a:rPr dirty="0" sz="3700">
                <a:latin typeface="Lucida Sans Unicode"/>
                <a:cs typeface="Lucida Sans Unicode"/>
              </a:rPr>
              <a:t>a</a:t>
            </a:r>
            <a:r>
              <a:rPr dirty="0" sz="3700" spc="15">
                <a:latin typeface="Lucida Sans Unicode"/>
                <a:cs typeface="Lucida Sans Unicode"/>
              </a:rPr>
              <a:t>n</a:t>
            </a:r>
            <a:r>
              <a:rPr dirty="0" sz="3700" spc="140">
                <a:latin typeface="Lucida Sans Unicode"/>
                <a:cs typeface="Lucida Sans Unicode"/>
              </a:rPr>
              <a:t>c</a:t>
            </a:r>
            <a:r>
              <a:rPr dirty="0" sz="3700" spc="45">
                <a:latin typeface="Lucida Sans Unicode"/>
                <a:cs typeface="Lucida Sans Unicode"/>
              </a:rPr>
              <a:t>e</a:t>
            </a:r>
            <a:r>
              <a:rPr dirty="0" sz="3700" spc="55">
                <a:latin typeface="Lucida Sans Unicode"/>
                <a:cs typeface="Lucida Sans Unicode"/>
              </a:rPr>
              <a:t>d</a:t>
            </a:r>
            <a:r>
              <a:rPr dirty="0" sz="3700" spc="-350">
                <a:latin typeface="Lucida Sans Unicode"/>
                <a:cs typeface="Lucida Sans Unicode"/>
              </a:rPr>
              <a:t> </a:t>
            </a:r>
            <a:r>
              <a:rPr dirty="0" sz="3700" spc="160">
                <a:latin typeface="Lucida Sans Unicode"/>
                <a:cs typeface="Lucida Sans Unicode"/>
              </a:rPr>
              <a:t>S</a:t>
            </a:r>
            <a:r>
              <a:rPr dirty="0" sz="3700" spc="150">
                <a:latin typeface="Lucida Sans Unicode"/>
                <a:cs typeface="Lucida Sans Unicode"/>
              </a:rPr>
              <a:t>e</a:t>
            </a:r>
            <a:r>
              <a:rPr dirty="0" sz="3700" spc="160">
                <a:latin typeface="Lucida Sans Unicode"/>
                <a:cs typeface="Lucida Sans Unicode"/>
              </a:rPr>
              <a:t>c</a:t>
            </a:r>
            <a:r>
              <a:rPr dirty="0" sz="3700" spc="10">
                <a:latin typeface="Lucida Sans Unicode"/>
                <a:cs typeface="Lucida Sans Unicode"/>
              </a:rPr>
              <a:t>uri</a:t>
            </a:r>
            <a:r>
              <a:rPr dirty="0" sz="3700" spc="-10">
                <a:latin typeface="Lucida Sans Unicode"/>
                <a:cs typeface="Lucida Sans Unicode"/>
              </a:rPr>
              <a:t>t</a:t>
            </a:r>
            <a:r>
              <a:rPr dirty="0" sz="3700" spc="165">
                <a:latin typeface="Lucida Sans Unicode"/>
                <a:cs typeface="Lucida Sans Unicode"/>
              </a:rPr>
              <a:t>y</a:t>
            </a:r>
            <a:r>
              <a:rPr dirty="0" sz="3700" spc="-295">
                <a:latin typeface="Lucida Sans Unicode"/>
                <a:cs typeface="Lucida Sans Unicode"/>
              </a:rPr>
              <a:t> </a:t>
            </a:r>
            <a:r>
              <a:rPr dirty="0" sz="3700" spc="130">
                <a:latin typeface="Lucida Sans Unicode"/>
                <a:cs typeface="Lucida Sans Unicode"/>
              </a:rPr>
              <a:t>M</a:t>
            </a:r>
            <a:r>
              <a:rPr dirty="0" sz="3700" spc="65">
                <a:latin typeface="Lucida Sans Unicode"/>
                <a:cs typeface="Lucida Sans Unicode"/>
              </a:rPr>
              <a:t>e</a:t>
            </a:r>
            <a:r>
              <a:rPr dirty="0" sz="3700" spc="-25">
                <a:latin typeface="Lucida Sans Unicode"/>
                <a:cs typeface="Lucida Sans Unicode"/>
              </a:rPr>
              <a:t>a</a:t>
            </a:r>
            <a:r>
              <a:rPr dirty="0" sz="3700" spc="-10">
                <a:latin typeface="Lucida Sans Unicode"/>
                <a:cs typeface="Lucida Sans Unicode"/>
              </a:rPr>
              <a:t>s</a:t>
            </a:r>
            <a:r>
              <a:rPr dirty="0" sz="3700" spc="15">
                <a:latin typeface="Lucida Sans Unicode"/>
                <a:cs typeface="Lucida Sans Unicode"/>
              </a:rPr>
              <a:t>ur</a:t>
            </a:r>
            <a:r>
              <a:rPr dirty="0" sz="3700">
                <a:latin typeface="Lucida Sans Unicode"/>
                <a:cs typeface="Lucida Sans Unicode"/>
              </a:rPr>
              <a:t>e</a:t>
            </a:r>
            <a:r>
              <a:rPr dirty="0" sz="3700" spc="-200">
                <a:latin typeface="Lucida Sans Unicode"/>
                <a:cs typeface="Lucida Sans Unicode"/>
              </a:rPr>
              <a:t>.  </a:t>
            </a:r>
            <a:r>
              <a:rPr dirty="0" sz="3700" spc="-110">
                <a:latin typeface="Lucida Sans Unicode"/>
                <a:cs typeface="Lucida Sans Unicode"/>
              </a:rPr>
              <a:t>6</a:t>
            </a:r>
            <a:r>
              <a:rPr dirty="0" sz="3700" spc="-45">
                <a:latin typeface="Lucida Sans Unicode"/>
                <a:cs typeface="Lucida Sans Unicode"/>
              </a:rPr>
              <a:t>.</a:t>
            </a:r>
            <a:r>
              <a:rPr dirty="0" sz="3700" spc="-15">
                <a:latin typeface="Lucida Sans Unicode"/>
                <a:cs typeface="Lucida Sans Unicode"/>
              </a:rPr>
              <a:t>Inte</a:t>
            </a:r>
            <a:r>
              <a:rPr dirty="0" sz="3700" spc="-25">
                <a:latin typeface="Lucida Sans Unicode"/>
                <a:cs typeface="Lucida Sans Unicode"/>
              </a:rPr>
              <a:t>g</a:t>
            </a:r>
            <a:r>
              <a:rPr dirty="0" sz="3700" spc="10">
                <a:latin typeface="Lucida Sans Unicode"/>
                <a:cs typeface="Lucida Sans Unicode"/>
              </a:rPr>
              <a:t>rati</a:t>
            </a:r>
            <a:r>
              <a:rPr dirty="0" sz="3700" spc="10">
                <a:latin typeface="Lucida Sans Unicode"/>
                <a:cs typeface="Lucida Sans Unicode"/>
              </a:rPr>
              <a:t>o</a:t>
            </a:r>
            <a:r>
              <a:rPr dirty="0" sz="3700" spc="-5">
                <a:latin typeface="Lucida Sans Unicode"/>
                <a:cs typeface="Lucida Sans Unicode"/>
              </a:rPr>
              <a:t>n</a:t>
            </a:r>
            <a:r>
              <a:rPr dirty="0" sz="3700" spc="-295">
                <a:latin typeface="Lucida Sans Unicode"/>
                <a:cs typeface="Lucida Sans Unicode"/>
              </a:rPr>
              <a:t> </a:t>
            </a:r>
            <a:r>
              <a:rPr dirty="0" sz="3700" spc="15">
                <a:latin typeface="Lucida Sans Unicode"/>
                <a:cs typeface="Lucida Sans Unicode"/>
              </a:rPr>
              <a:t>wit</a:t>
            </a:r>
            <a:r>
              <a:rPr dirty="0" sz="3700" spc="30">
                <a:latin typeface="Lucida Sans Unicode"/>
                <a:cs typeface="Lucida Sans Unicode"/>
              </a:rPr>
              <a:t>h</a:t>
            </a:r>
            <a:r>
              <a:rPr dirty="0" sz="3700" spc="-305">
                <a:latin typeface="Lucida Sans Unicode"/>
                <a:cs typeface="Lucida Sans Unicode"/>
              </a:rPr>
              <a:t> </a:t>
            </a:r>
            <a:r>
              <a:rPr dirty="0" sz="3700" spc="220">
                <a:latin typeface="Lucida Sans Unicode"/>
                <a:cs typeface="Lucida Sans Unicode"/>
              </a:rPr>
              <a:t>E</a:t>
            </a:r>
            <a:r>
              <a:rPr dirty="0" sz="3700" spc="-750">
                <a:latin typeface="Lucida Sans Unicode"/>
                <a:cs typeface="Lucida Sans Unicode"/>
              </a:rPr>
              <a:t>-</a:t>
            </a:r>
            <a:r>
              <a:rPr dirty="0" sz="3700" spc="160">
                <a:latin typeface="Lucida Sans Unicode"/>
                <a:cs typeface="Lucida Sans Unicode"/>
              </a:rPr>
              <a:t>c</a:t>
            </a:r>
            <a:r>
              <a:rPr dirty="0" sz="3700" spc="-25">
                <a:latin typeface="Lucida Sans Unicode"/>
                <a:cs typeface="Lucida Sans Unicode"/>
              </a:rPr>
              <a:t>o</a:t>
            </a:r>
            <a:r>
              <a:rPr dirty="0" sz="3700" spc="-50">
                <a:latin typeface="Lucida Sans Unicode"/>
                <a:cs typeface="Lucida Sans Unicode"/>
              </a:rPr>
              <a:t>m</a:t>
            </a:r>
            <a:r>
              <a:rPr dirty="0" sz="3700" spc="-75">
                <a:latin typeface="Lucida Sans Unicode"/>
                <a:cs typeface="Lucida Sans Unicode"/>
              </a:rPr>
              <a:t>m</a:t>
            </a:r>
            <a:r>
              <a:rPr dirty="0" sz="3700" spc="45">
                <a:latin typeface="Lucida Sans Unicode"/>
                <a:cs typeface="Lucida Sans Unicode"/>
              </a:rPr>
              <a:t>e</a:t>
            </a:r>
            <a:r>
              <a:rPr dirty="0" sz="3700" spc="15">
                <a:latin typeface="Lucida Sans Unicode"/>
                <a:cs typeface="Lucida Sans Unicode"/>
              </a:rPr>
              <a:t>r</a:t>
            </a:r>
            <a:r>
              <a:rPr dirty="0" sz="3700" spc="160">
                <a:latin typeface="Lucida Sans Unicode"/>
                <a:cs typeface="Lucida Sans Unicode"/>
              </a:rPr>
              <a:t>c</a:t>
            </a:r>
            <a:r>
              <a:rPr dirty="0" sz="3700" spc="60">
                <a:latin typeface="Lucida Sans Unicode"/>
                <a:cs typeface="Lucida Sans Unicode"/>
              </a:rPr>
              <a:t>e</a:t>
            </a:r>
            <a:r>
              <a:rPr dirty="0" sz="3700" spc="-280">
                <a:latin typeface="Lucida Sans Unicode"/>
                <a:cs typeface="Lucida Sans Unicode"/>
              </a:rPr>
              <a:t> </a:t>
            </a:r>
            <a:r>
              <a:rPr dirty="0" sz="3700" spc="70">
                <a:latin typeface="Lucida Sans Unicode"/>
                <a:cs typeface="Lucida Sans Unicode"/>
              </a:rPr>
              <a:t>Platform</a:t>
            </a:r>
            <a:endParaRPr sz="3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4672" y="1166240"/>
            <a:ext cx="3653154" cy="819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1027" y="3424401"/>
            <a:ext cx="16262350" cy="3325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7100"/>
              </a:lnSpc>
              <a:spcBef>
                <a:spcPts val="90"/>
              </a:spcBef>
            </a:pPr>
            <a:r>
              <a:rPr dirty="0" sz="3700" spc="-40">
                <a:latin typeface="Lucida Sans Unicode"/>
                <a:cs typeface="Lucida Sans Unicode"/>
              </a:rPr>
              <a:t>The </a:t>
            </a:r>
            <a:r>
              <a:rPr dirty="0" sz="3700">
                <a:latin typeface="Lucida Sans Unicode"/>
                <a:cs typeface="Lucida Sans Unicode"/>
              </a:rPr>
              <a:t>Spark </a:t>
            </a:r>
            <a:r>
              <a:rPr dirty="0" sz="3700" spc="10">
                <a:latin typeface="Lucida Sans Unicode"/>
                <a:cs typeface="Lucida Sans Unicode"/>
              </a:rPr>
              <a:t>Hub </a:t>
            </a:r>
            <a:r>
              <a:rPr dirty="0" sz="3700" spc="35">
                <a:latin typeface="Lucida Sans Unicode"/>
                <a:cs typeface="Lucida Sans Unicode"/>
              </a:rPr>
              <a:t>project </a:t>
            </a:r>
            <a:r>
              <a:rPr dirty="0" sz="3700" spc="-15">
                <a:latin typeface="Lucida Sans Unicode"/>
                <a:cs typeface="Lucida Sans Unicode"/>
              </a:rPr>
              <a:t>has </a:t>
            </a:r>
            <a:r>
              <a:rPr dirty="0" sz="3700" spc="25">
                <a:latin typeface="Lucida Sans Unicode"/>
                <a:cs typeface="Lucida Sans Unicode"/>
              </a:rPr>
              <a:t>successfully </a:t>
            </a:r>
            <a:r>
              <a:rPr dirty="0" sz="3700" spc="65">
                <a:latin typeface="Lucida Sans Unicode"/>
                <a:cs typeface="Lucida Sans Unicode"/>
              </a:rPr>
              <a:t>created </a:t>
            </a:r>
            <a:r>
              <a:rPr dirty="0" sz="3700" spc="15">
                <a:latin typeface="Lucida Sans Unicode"/>
                <a:cs typeface="Lucida Sans Unicode"/>
              </a:rPr>
              <a:t>a </a:t>
            </a:r>
            <a:r>
              <a:rPr dirty="0" sz="3700" spc="20">
                <a:latin typeface="Lucida Sans Unicode"/>
                <a:cs typeface="Lucida Sans Unicode"/>
              </a:rPr>
              <a:t>platform </a:t>
            </a:r>
            <a:r>
              <a:rPr dirty="0" sz="3700" spc="5">
                <a:latin typeface="Lucida Sans Unicode"/>
                <a:cs typeface="Lucida Sans Unicode"/>
              </a:rPr>
              <a:t>connecting </a:t>
            </a:r>
            <a:r>
              <a:rPr dirty="0" sz="3700" spc="-1160">
                <a:latin typeface="Lucida Sans Unicode"/>
                <a:cs typeface="Lucida Sans Unicode"/>
              </a:rPr>
              <a:t> </a:t>
            </a:r>
            <a:r>
              <a:rPr dirty="0" sz="3700" spc="5">
                <a:latin typeface="Lucida Sans Unicode"/>
                <a:cs typeface="Lucida Sans Unicode"/>
              </a:rPr>
              <a:t>influencers </a:t>
            </a:r>
            <a:r>
              <a:rPr dirty="0" sz="3700" spc="10">
                <a:latin typeface="Lucida Sans Unicode"/>
                <a:cs typeface="Lucida Sans Unicode"/>
              </a:rPr>
              <a:t>and </a:t>
            </a:r>
            <a:r>
              <a:rPr dirty="0" sz="3700" spc="5">
                <a:latin typeface="Lucida Sans Unicode"/>
                <a:cs typeface="Lucida Sans Unicode"/>
              </a:rPr>
              <a:t>brands </a:t>
            </a:r>
            <a:r>
              <a:rPr dirty="0" sz="3700" spc="20">
                <a:latin typeface="Lucida Sans Unicode"/>
                <a:cs typeface="Lucida Sans Unicode"/>
              </a:rPr>
              <a:t>for </a:t>
            </a:r>
            <a:r>
              <a:rPr dirty="0" sz="3700" spc="70">
                <a:latin typeface="Lucida Sans Unicode"/>
                <a:cs typeface="Lucida Sans Unicode"/>
              </a:rPr>
              <a:t>effective </a:t>
            </a:r>
            <a:r>
              <a:rPr dirty="0" sz="3700" spc="-65">
                <a:latin typeface="Lucida Sans Unicode"/>
                <a:cs typeface="Lucida Sans Unicode"/>
              </a:rPr>
              <a:t>marketing </a:t>
            </a:r>
            <a:r>
              <a:rPr dirty="0" sz="3700" spc="-50">
                <a:latin typeface="Lucida Sans Unicode"/>
                <a:cs typeface="Lucida Sans Unicode"/>
              </a:rPr>
              <a:t>campaigns. </a:t>
            </a:r>
            <a:r>
              <a:rPr dirty="0" sz="3700" spc="-25">
                <a:latin typeface="Lucida Sans Unicode"/>
                <a:cs typeface="Lucida Sans Unicode"/>
              </a:rPr>
              <a:t>Leveraging </a:t>
            </a:r>
            <a:r>
              <a:rPr dirty="0" sz="3700" spc="-20">
                <a:latin typeface="Lucida Sans Unicode"/>
                <a:cs typeface="Lucida Sans Unicode"/>
              </a:rPr>
              <a:t> </a:t>
            </a:r>
            <a:r>
              <a:rPr dirty="0" sz="3700" spc="-75">
                <a:latin typeface="Lucida Sans Unicode"/>
                <a:cs typeface="Lucida Sans Unicode"/>
              </a:rPr>
              <a:t>Flask,</a:t>
            </a:r>
            <a:r>
              <a:rPr dirty="0" sz="3700" spc="-70">
                <a:latin typeface="Lucida Sans Unicode"/>
                <a:cs typeface="Lucida Sans Unicode"/>
              </a:rPr>
              <a:t> </a:t>
            </a:r>
            <a:r>
              <a:rPr dirty="0" sz="3700" spc="75">
                <a:latin typeface="Lucida Sans Unicode"/>
                <a:cs typeface="Lucida Sans Unicode"/>
              </a:rPr>
              <a:t>MySQL, </a:t>
            </a:r>
            <a:r>
              <a:rPr dirty="0" sz="3700" spc="15">
                <a:latin typeface="Lucida Sans Unicode"/>
                <a:cs typeface="Lucida Sans Unicode"/>
              </a:rPr>
              <a:t>and </a:t>
            </a:r>
            <a:r>
              <a:rPr dirty="0" sz="3700" spc="-30">
                <a:latin typeface="Lucida Sans Unicode"/>
                <a:cs typeface="Lucida Sans Unicode"/>
              </a:rPr>
              <a:t>Google </a:t>
            </a:r>
            <a:r>
              <a:rPr dirty="0" sz="3700" spc="-40">
                <a:latin typeface="Lucida Sans Unicode"/>
                <a:cs typeface="Lucida Sans Unicode"/>
              </a:rPr>
              <a:t>OAuth,</a:t>
            </a:r>
            <a:r>
              <a:rPr dirty="0" sz="3700" spc="-35">
                <a:latin typeface="Lucida Sans Unicode"/>
                <a:cs typeface="Lucida Sans Unicode"/>
              </a:rPr>
              <a:t> </a:t>
            </a:r>
            <a:r>
              <a:rPr dirty="0" sz="3700" spc="20">
                <a:latin typeface="Lucida Sans Unicode"/>
                <a:cs typeface="Lucida Sans Unicode"/>
              </a:rPr>
              <a:t>it </a:t>
            </a:r>
            <a:r>
              <a:rPr dirty="0" sz="3700" spc="15">
                <a:latin typeface="Lucida Sans Unicode"/>
                <a:cs typeface="Lucida Sans Unicode"/>
              </a:rPr>
              <a:t>offers </a:t>
            </a:r>
            <a:r>
              <a:rPr dirty="0" sz="3700" spc="20">
                <a:latin typeface="Lucida Sans Unicode"/>
                <a:cs typeface="Lucida Sans Unicode"/>
              </a:rPr>
              <a:t>scalability </a:t>
            </a:r>
            <a:r>
              <a:rPr dirty="0" sz="3700" spc="10">
                <a:latin typeface="Lucida Sans Unicode"/>
                <a:cs typeface="Lucida Sans Unicode"/>
              </a:rPr>
              <a:t>and security. </a:t>
            </a:r>
            <a:r>
              <a:rPr dirty="0" sz="3700" spc="15">
                <a:latin typeface="Lucida Sans Unicode"/>
                <a:cs typeface="Lucida Sans Unicode"/>
              </a:rPr>
              <a:t> </a:t>
            </a:r>
            <a:r>
              <a:rPr dirty="0" sz="3700" spc="-5">
                <a:latin typeface="Lucida Sans Unicode"/>
                <a:cs typeface="Lucida Sans Unicode"/>
              </a:rPr>
              <a:t>Moving </a:t>
            </a:r>
            <a:r>
              <a:rPr dirty="0" sz="3700" spc="-10">
                <a:latin typeface="Lucida Sans Unicode"/>
                <a:cs typeface="Lucida Sans Unicode"/>
              </a:rPr>
              <a:t>forward, </a:t>
            </a:r>
            <a:r>
              <a:rPr dirty="0" sz="3700">
                <a:latin typeface="Lucida Sans Unicode"/>
                <a:cs typeface="Lucida Sans Unicode"/>
              </a:rPr>
              <a:t>continuous </a:t>
            </a:r>
            <a:r>
              <a:rPr dirty="0" sz="3700" spc="20">
                <a:latin typeface="Lucida Sans Unicode"/>
                <a:cs typeface="Lucida Sans Unicode"/>
              </a:rPr>
              <a:t>updates </a:t>
            </a:r>
            <a:r>
              <a:rPr dirty="0" sz="3700" spc="15">
                <a:latin typeface="Lucida Sans Unicode"/>
                <a:cs typeface="Lucida Sans Unicode"/>
              </a:rPr>
              <a:t>and </a:t>
            </a:r>
            <a:r>
              <a:rPr dirty="0" sz="3700" spc="10">
                <a:latin typeface="Lucida Sans Unicode"/>
                <a:cs typeface="Lucida Sans Unicode"/>
              </a:rPr>
              <a:t>community </a:t>
            </a:r>
            <a:r>
              <a:rPr dirty="0" sz="3700" spc="-40">
                <a:latin typeface="Lucida Sans Unicode"/>
                <a:cs typeface="Lucida Sans Unicode"/>
              </a:rPr>
              <a:t>engagement </a:t>
            </a:r>
            <a:r>
              <a:rPr dirty="0" sz="3700" spc="-10">
                <a:latin typeface="Lucida Sans Unicode"/>
                <a:cs typeface="Lucida Sans Unicode"/>
              </a:rPr>
              <a:t>will </a:t>
            </a:r>
            <a:r>
              <a:rPr dirty="0" sz="3700" spc="-5">
                <a:latin typeface="Lucida Sans Unicode"/>
                <a:cs typeface="Lucida Sans Unicode"/>
              </a:rPr>
              <a:t> </a:t>
            </a:r>
            <a:r>
              <a:rPr dirty="0" sz="3700" spc="5">
                <a:latin typeface="Lucida Sans Unicode"/>
                <a:cs typeface="Lucida Sans Unicode"/>
              </a:rPr>
              <a:t>ensur</a:t>
            </a:r>
            <a:r>
              <a:rPr dirty="0" sz="3700" spc="10">
                <a:latin typeface="Lucida Sans Unicode"/>
                <a:cs typeface="Lucida Sans Unicode"/>
              </a:rPr>
              <a:t>e</a:t>
            </a:r>
            <a:r>
              <a:rPr dirty="0" sz="3700" spc="-310">
                <a:latin typeface="Lucida Sans Unicode"/>
                <a:cs typeface="Lucida Sans Unicode"/>
              </a:rPr>
              <a:t> </a:t>
            </a:r>
            <a:r>
              <a:rPr dirty="0" sz="3700" spc="-5">
                <a:latin typeface="Lucida Sans Unicode"/>
                <a:cs typeface="Lucida Sans Unicode"/>
              </a:rPr>
              <a:t>it</a:t>
            </a:r>
            <a:r>
              <a:rPr dirty="0" sz="3700">
                <a:latin typeface="Lucida Sans Unicode"/>
                <a:cs typeface="Lucida Sans Unicode"/>
              </a:rPr>
              <a:t>s</a:t>
            </a:r>
            <a:r>
              <a:rPr dirty="0" sz="3700" spc="-280">
                <a:latin typeface="Lucida Sans Unicode"/>
                <a:cs typeface="Lucida Sans Unicode"/>
              </a:rPr>
              <a:t> </a:t>
            </a:r>
            <a:r>
              <a:rPr dirty="0" sz="3700" spc="30">
                <a:latin typeface="Lucida Sans Unicode"/>
                <a:cs typeface="Lucida Sans Unicode"/>
              </a:rPr>
              <a:t>re</a:t>
            </a:r>
            <a:r>
              <a:rPr dirty="0" sz="3700" spc="5">
                <a:latin typeface="Lucida Sans Unicode"/>
                <a:cs typeface="Lucida Sans Unicode"/>
              </a:rPr>
              <a:t>l</a:t>
            </a:r>
            <a:r>
              <a:rPr dirty="0" sz="3700" spc="80">
                <a:latin typeface="Lucida Sans Unicode"/>
                <a:cs typeface="Lucida Sans Unicode"/>
              </a:rPr>
              <a:t>evan</a:t>
            </a:r>
            <a:r>
              <a:rPr dirty="0" sz="3700" spc="90">
                <a:latin typeface="Lucida Sans Unicode"/>
                <a:cs typeface="Lucida Sans Unicode"/>
              </a:rPr>
              <a:t>c</a:t>
            </a:r>
            <a:r>
              <a:rPr dirty="0" sz="3700" spc="60">
                <a:latin typeface="Lucida Sans Unicode"/>
                <a:cs typeface="Lucida Sans Unicode"/>
              </a:rPr>
              <a:t>e</a:t>
            </a:r>
            <a:r>
              <a:rPr dirty="0" sz="3700" spc="-310">
                <a:latin typeface="Lucida Sans Unicode"/>
                <a:cs typeface="Lucida Sans Unicode"/>
              </a:rPr>
              <a:t> </a:t>
            </a:r>
            <a:r>
              <a:rPr dirty="0" sz="3700">
                <a:latin typeface="Lucida Sans Unicode"/>
                <a:cs typeface="Lucida Sans Unicode"/>
              </a:rPr>
              <a:t>a</a:t>
            </a:r>
            <a:r>
              <a:rPr dirty="0" sz="3700" spc="15">
                <a:latin typeface="Lucida Sans Unicode"/>
                <a:cs typeface="Lucida Sans Unicode"/>
              </a:rPr>
              <a:t>n</a:t>
            </a:r>
            <a:r>
              <a:rPr dirty="0" sz="3700" spc="45">
                <a:latin typeface="Lucida Sans Unicode"/>
                <a:cs typeface="Lucida Sans Unicode"/>
              </a:rPr>
              <a:t>d</a:t>
            </a:r>
            <a:r>
              <a:rPr dirty="0" sz="3700" spc="-305">
                <a:latin typeface="Lucida Sans Unicode"/>
                <a:cs typeface="Lucida Sans Unicode"/>
              </a:rPr>
              <a:t> </a:t>
            </a:r>
            <a:r>
              <a:rPr dirty="0" sz="3700" spc="-10">
                <a:latin typeface="Lucida Sans Unicode"/>
                <a:cs typeface="Lucida Sans Unicode"/>
              </a:rPr>
              <a:t>growth</a:t>
            </a:r>
            <a:r>
              <a:rPr dirty="0" sz="3700" spc="-305">
                <a:latin typeface="Lucida Sans Unicode"/>
                <a:cs typeface="Lucida Sans Unicode"/>
              </a:rPr>
              <a:t> </a:t>
            </a:r>
            <a:r>
              <a:rPr dirty="0" sz="3700" spc="-35">
                <a:latin typeface="Lucida Sans Unicode"/>
                <a:cs typeface="Lucida Sans Unicode"/>
              </a:rPr>
              <a:t>i</a:t>
            </a:r>
            <a:r>
              <a:rPr dirty="0" sz="3700" spc="-60">
                <a:latin typeface="Lucida Sans Unicode"/>
                <a:cs typeface="Lucida Sans Unicode"/>
              </a:rPr>
              <a:t>n</a:t>
            </a:r>
            <a:r>
              <a:rPr dirty="0" sz="3700" spc="-275">
                <a:latin typeface="Lucida Sans Unicode"/>
                <a:cs typeface="Lucida Sans Unicode"/>
              </a:rPr>
              <a:t> </a:t>
            </a:r>
            <a:r>
              <a:rPr dirty="0" sz="3700" spc="55">
                <a:latin typeface="Lucida Sans Unicode"/>
                <a:cs typeface="Lucida Sans Unicode"/>
              </a:rPr>
              <a:t>th</a:t>
            </a:r>
            <a:r>
              <a:rPr dirty="0" sz="3700" spc="65">
                <a:latin typeface="Lucida Sans Unicode"/>
                <a:cs typeface="Lucida Sans Unicode"/>
              </a:rPr>
              <a:t>e</a:t>
            </a:r>
            <a:r>
              <a:rPr dirty="0" sz="3700" spc="-310">
                <a:latin typeface="Lucida Sans Unicode"/>
                <a:cs typeface="Lucida Sans Unicode"/>
              </a:rPr>
              <a:t> </a:t>
            </a:r>
            <a:r>
              <a:rPr dirty="0" sz="3700" spc="-35">
                <a:latin typeface="Lucida Sans Unicode"/>
                <a:cs typeface="Lucida Sans Unicode"/>
              </a:rPr>
              <a:t>i</a:t>
            </a:r>
            <a:r>
              <a:rPr dirty="0" sz="3700" spc="-50">
                <a:latin typeface="Lucida Sans Unicode"/>
                <a:cs typeface="Lucida Sans Unicode"/>
              </a:rPr>
              <a:t>n</a:t>
            </a:r>
            <a:r>
              <a:rPr dirty="0" sz="3700" spc="20">
                <a:latin typeface="Lucida Sans Unicode"/>
                <a:cs typeface="Lucida Sans Unicode"/>
              </a:rPr>
              <a:t>flu</a:t>
            </a:r>
            <a:r>
              <a:rPr dirty="0" sz="3700" spc="10">
                <a:latin typeface="Lucida Sans Unicode"/>
                <a:cs typeface="Lucida Sans Unicode"/>
              </a:rPr>
              <a:t>e</a:t>
            </a:r>
            <a:r>
              <a:rPr dirty="0" sz="3700" spc="5">
                <a:latin typeface="Lucida Sans Unicode"/>
                <a:cs typeface="Lucida Sans Unicode"/>
              </a:rPr>
              <a:t>n</a:t>
            </a:r>
            <a:r>
              <a:rPr dirty="0" sz="3700" spc="165">
                <a:latin typeface="Lucida Sans Unicode"/>
                <a:cs typeface="Lucida Sans Unicode"/>
              </a:rPr>
              <a:t>c</a:t>
            </a:r>
            <a:r>
              <a:rPr dirty="0" sz="3700" spc="40">
                <a:latin typeface="Lucida Sans Unicode"/>
                <a:cs typeface="Lucida Sans Unicode"/>
              </a:rPr>
              <a:t>e</a:t>
            </a:r>
            <a:r>
              <a:rPr dirty="0" sz="3700" spc="35">
                <a:latin typeface="Lucida Sans Unicode"/>
                <a:cs typeface="Lucida Sans Unicode"/>
              </a:rPr>
              <a:t>r</a:t>
            </a:r>
            <a:r>
              <a:rPr dirty="0" sz="3700" spc="-330">
                <a:latin typeface="Lucida Sans Unicode"/>
                <a:cs typeface="Lucida Sans Unicode"/>
              </a:rPr>
              <a:t> </a:t>
            </a:r>
            <a:r>
              <a:rPr dirty="0" sz="3700" spc="-60">
                <a:latin typeface="Lucida Sans Unicode"/>
                <a:cs typeface="Lucida Sans Unicode"/>
              </a:rPr>
              <a:t>mark</a:t>
            </a:r>
            <a:r>
              <a:rPr dirty="0" sz="3700" spc="-70">
                <a:latin typeface="Lucida Sans Unicode"/>
                <a:cs typeface="Lucida Sans Unicode"/>
              </a:rPr>
              <a:t>e</a:t>
            </a:r>
            <a:r>
              <a:rPr dirty="0" sz="3700" spc="-55">
                <a:latin typeface="Lucida Sans Unicode"/>
                <a:cs typeface="Lucida Sans Unicode"/>
              </a:rPr>
              <a:t>tin</a:t>
            </a:r>
            <a:r>
              <a:rPr dirty="0" sz="3700" spc="-75">
                <a:latin typeface="Lucida Sans Unicode"/>
                <a:cs typeface="Lucida Sans Unicode"/>
              </a:rPr>
              <a:t>g</a:t>
            </a:r>
            <a:r>
              <a:rPr dirty="0" sz="3700" spc="-300">
                <a:latin typeface="Lucida Sans Unicode"/>
                <a:cs typeface="Lucida Sans Unicode"/>
              </a:rPr>
              <a:t> </a:t>
            </a:r>
            <a:r>
              <a:rPr dirty="0" sz="3700" spc="20">
                <a:latin typeface="Lucida Sans Unicode"/>
                <a:cs typeface="Lucida Sans Unicode"/>
              </a:rPr>
              <a:t>industry</a:t>
            </a:r>
            <a:r>
              <a:rPr dirty="0" sz="3700" spc="-200">
                <a:latin typeface="Lucida Sans Unicode"/>
                <a:cs typeface="Lucida Sans Unicode"/>
              </a:rPr>
              <a:t>.</a:t>
            </a:r>
            <a:endParaRPr sz="3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886" y="219278"/>
            <a:ext cx="11061700" cy="1243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0" spc="-5"/>
              <a:t>LITERATURE</a:t>
            </a:r>
            <a:r>
              <a:rPr dirty="0" sz="8000" spc="55"/>
              <a:t> </a:t>
            </a:r>
            <a:r>
              <a:rPr dirty="0" sz="8000" spc="160"/>
              <a:t>SURVEY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304" y="3184833"/>
            <a:ext cx="10984230" cy="1907539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650" spc="65" b="1">
                <a:latin typeface="Arial"/>
                <a:cs typeface="Arial"/>
              </a:rPr>
              <a:t>Therefore,</a:t>
            </a:r>
            <a:r>
              <a:rPr dirty="0" sz="2650" spc="-110" b="1">
                <a:latin typeface="Arial"/>
                <a:cs typeface="Arial"/>
              </a:rPr>
              <a:t> </a:t>
            </a:r>
            <a:r>
              <a:rPr dirty="0" sz="2650" spc="90" b="1">
                <a:latin typeface="Arial"/>
                <a:cs typeface="Arial"/>
              </a:rPr>
              <a:t>for</a:t>
            </a:r>
            <a:r>
              <a:rPr dirty="0" sz="2650" spc="-120" b="1">
                <a:latin typeface="Arial"/>
                <a:cs typeface="Arial"/>
              </a:rPr>
              <a:t> </a:t>
            </a:r>
            <a:r>
              <a:rPr dirty="0" sz="2650" spc="40" b="1">
                <a:latin typeface="Arial"/>
                <a:cs typeface="Arial"/>
              </a:rPr>
              <a:t>this</a:t>
            </a:r>
            <a:r>
              <a:rPr dirty="0" sz="2650" spc="-105" b="1">
                <a:latin typeface="Arial"/>
                <a:cs typeface="Arial"/>
              </a:rPr>
              <a:t> </a:t>
            </a:r>
            <a:r>
              <a:rPr dirty="0" sz="2650" spc="70" b="1">
                <a:latin typeface="Arial"/>
                <a:cs typeface="Arial"/>
              </a:rPr>
              <a:t>project,</a:t>
            </a:r>
            <a:r>
              <a:rPr dirty="0" sz="2650" spc="-114" b="1">
                <a:latin typeface="Arial"/>
                <a:cs typeface="Arial"/>
              </a:rPr>
              <a:t> </a:t>
            </a:r>
            <a:r>
              <a:rPr dirty="0" sz="2650" spc="120" b="1">
                <a:latin typeface="Arial"/>
                <a:cs typeface="Arial"/>
              </a:rPr>
              <a:t>the</a:t>
            </a:r>
            <a:r>
              <a:rPr dirty="0" sz="2650" spc="-120" b="1">
                <a:latin typeface="Arial"/>
                <a:cs typeface="Arial"/>
              </a:rPr>
              <a:t> </a:t>
            </a:r>
            <a:r>
              <a:rPr dirty="0" sz="2650" spc="55" b="1">
                <a:latin typeface="Arial"/>
                <a:cs typeface="Arial"/>
              </a:rPr>
              <a:t>references</a:t>
            </a:r>
            <a:r>
              <a:rPr dirty="0" sz="2650" spc="-120" b="1">
                <a:latin typeface="Arial"/>
                <a:cs typeface="Arial"/>
              </a:rPr>
              <a:t> </a:t>
            </a:r>
            <a:r>
              <a:rPr dirty="0" sz="2650" spc="55" b="1">
                <a:latin typeface="Arial"/>
                <a:cs typeface="Arial"/>
              </a:rPr>
              <a:t>would</a:t>
            </a:r>
            <a:r>
              <a:rPr dirty="0" sz="2650" spc="-90" b="1">
                <a:latin typeface="Arial"/>
                <a:cs typeface="Arial"/>
              </a:rPr>
              <a:t> </a:t>
            </a:r>
            <a:r>
              <a:rPr dirty="0" sz="2650" spc="30" b="1">
                <a:latin typeface="Arial"/>
                <a:cs typeface="Arial"/>
              </a:rPr>
              <a:t>include:</a:t>
            </a:r>
            <a:r>
              <a:rPr dirty="0" sz="2650" spc="-105" b="1">
                <a:latin typeface="Arial"/>
                <a:cs typeface="Arial"/>
              </a:rPr>
              <a:t> </a:t>
            </a:r>
            <a:r>
              <a:rPr dirty="0" sz="2650" spc="50" b="1">
                <a:latin typeface="Arial"/>
                <a:cs typeface="Arial"/>
              </a:rPr>
              <a:t>•</a:t>
            </a:r>
            <a:endParaRPr sz="2650">
              <a:latin typeface="Arial"/>
              <a:cs typeface="Arial"/>
            </a:endParaRPr>
          </a:p>
          <a:p>
            <a:pPr marL="12700" marR="372745" indent="78740">
              <a:lnSpc>
                <a:spcPct val="116199"/>
              </a:lnSpc>
              <a:spcBef>
                <a:spcPts val="5"/>
              </a:spcBef>
              <a:tabLst>
                <a:tab pos="1615440" algn="l"/>
                <a:tab pos="4987290" algn="l"/>
                <a:tab pos="6880225" algn="l"/>
                <a:tab pos="10118090" algn="l"/>
              </a:tabLst>
            </a:pPr>
            <a:r>
              <a:rPr dirty="0" sz="2650" b="1">
                <a:latin typeface="Arial"/>
                <a:cs typeface="Arial"/>
              </a:rPr>
              <a:t>F</a:t>
            </a:r>
            <a:r>
              <a:rPr dirty="0" sz="2650" spc="-15" b="1">
                <a:latin typeface="Arial"/>
                <a:cs typeface="Arial"/>
              </a:rPr>
              <a:t>l</a:t>
            </a:r>
            <a:r>
              <a:rPr dirty="0" sz="2650" spc="-50" b="1">
                <a:latin typeface="Arial"/>
                <a:cs typeface="Arial"/>
              </a:rPr>
              <a:t>ask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120" b="1">
                <a:latin typeface="Arial"/>
                <a:cs typeface="Arial"/>
              </a:rPr>
              <a:t>D</a:t>
            </a:r>
            <a:r>
              <a:rPr dirty="0" sz="2650" spc="35" b="1">
                <a:latin typeface="Arial"/>
                <a:cs typeface="Arial"/>
              </a:rPr>
              <a:t>o</a:t>
            </a:r>
            <a:r>
              <a:rPr dirty="0" sz="2650" spc="10" b="1">
                <a:latin typeface="Arial"/>
                <a:cs typeface="Arial"/>
              </a:rPr>
              <a:t>c</a:t>
            </a:r>
            <a:r>
              <a:rPr dirty="0" sz="2650" spc="60" b="1">
                <a:latin typeface="Arial"/>
                <a:cs typeface="Arial"/>
              </a:rPr>
              <a:t>u</a:t>
            </a:r>
            <a:r>
              <a:rPr dirty="0" sz="2650" spc="105" b="1">
                <a:latin typeface="Arial"/>
                <a:cs typeface="Arial"/>
              </a:rPr>
              <a:t>m</a:t>
            </a:r>
            <a:r>
              <a:rPr dirty="0" sz="2650" spc="105" b="1">
                <a:latin typeface="Arial"/>
                <a:cs typeface="Arial"/>
              </a:rPr>
              <a:t>e</a:t>
            </a:r>
            <a:r>
              <a:rPr dirty="0" sz="2650" spc="150" b="1">
                <a:latin typeface="Arial"/>
                <a:cs typeface="Arial"/>
              </a:rPr>
              <a:t>nta</a:t>
            </a:r>
            <a:r>
              <a:rPr dirty="0" sz="2650" spc="85" b="1">
                <a:latin typeface="Arial"/>
                <a:cs typeface="Arial"/>
              </a:rPr>
              <a:t>t</a:t>
            </a:r>
            <a:r>
              <a:rPr dirty="0" sz="2650" spc="20" b="1">
                <a:latin typeface="Arial"/>
                <a:cs typeface="Arial"/>
              </a:rPr>
              <a:t>i</a:t>
            </a:r>
            <a:r>
              <a:rPr dirty="0" sz="2650" spc="40" b="1">
                <a:latin typeface="Arial"/>
                <a:cs typeface="Arial"/>
              </a:rPr>
              <a:t>o</a:t>
            </a:r>
            <a:r>
              <a:rPr dirty="0" sz="2650" spc="40" b="1">
                <a:latin typeface="Arial"/>
                <a:cs typeface="Arial"/>
              </a:rPr>
              <a:t>n</a:t>
            </a:r>
            <a:r>
              <a:rPr dirty="0" sz="2650" spc="-150" b="1">
                <a:latin typeface="Arial"/>
                <a:cs typeface="Arial"/>
              </a:rPr>
              <a:t>: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20" b="1">
                <a:latin typeface="Arial"/>
                <a:cs typeface="Arial"/>
              </a:rPr>
              <a:t>O</a:t>
            </a:r>
            <a:r>
              <a:rPr dirty="0" sz="2650" spc="150" b="1">
                <a:latin typeface="Arial"/>
                <a:cs typeface="Arial"/>
              </a:rPr>
              <a:t>f</a:t>
            </a:r>
            <a:r>
              <a:rPr dirty="0" sz="2650" spc="140" b="1">
                <a:latin typeface="Arial"/>
                <a:cs typeface="Arial"/>
              </a:rPr>
              <a:t>f</a:t>
            </a:r>
            <a:r>
              <a:rPr dirty="0" sz="2650" spc="20" b="1">
                <a:latin typeface="Arial"/>
                <a:cs typeface="Arial"/>
              </a:rPr>
              <a:t>ici</a:t>
            </a:r>
            <a:r>
              <a:rPr dirty="0" sz="2650" spc="55" b="1">
                <a:latin typeface="Arial"/>
                <a:cs typeface="Arial"/>
              </a:rPr>
              <a:t>a</a:t>
            </a:r>
            <a:r>
              <a:rPr dirty="0" sz="2650" spc="85" b="1">
                <a:latin typeface="Arial"/>
                <a:cs typeface="Arial"/>
              </a:rPr>
              <a:t>l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105" b="1">
                <a:latin typeface="Arial"/>
                <a:cs typeface="Arial"/>
              </a:rPr>
              <a:t>d</a:t>
            </a:r>
            <a:r>
              <a:rPr dirty="0" sz="2650" spc="35" b="1">
                <a:latin typeface="Arial"/>
                <a:cs typeface="Arial"/>
              </a:rPr>
              <a:t>o</a:t>
            </a:r>
            <a:r>
              <a:rPr dirty="0" sz="2650" spc="10" b="1">
                <a:latin typeface="Arial"/>
                <a:cs typeface="Arial"/>
              </a:rPr>
              <a:t>c</a:t>
            </a:r>
            <a:r>
              <a:rPr dirty="0" sz="2650" spc="60" b="1">
                <a:latin typeface="Arial"/>
                <a:cs typeface="Arial"/>
              </a:rPr>
              <a:t>u</a:t>
            </a:r>
            <a:r>
              <a:rPr dirty="0" sz="2650" spc="80" b="1">
                <a:latin typeface="Arial"/>
                <a:cs typeface="Arial"/>
              </a:rPr>
              <a:t>m</a:t>
            </a:r>
            <a:r>
              <a:rPr dirty="0" sz="2650" spc="95" b="1">
                <a:latin typeface="Arial"/>
                <a:cs typeface="Arial"/>
              </a:rPr>
              <a:t>ent</a:t>
            </a:r>
            <a:r>
              <a:rPr dirty="0" sz="2650" spc="125" b="1">
                <a:latin typeface="Arial"/>
                <a:cs typeface="Arial"/>
              </a:rPr>
              <a:t>a</a:t>
            </a:r>
            <a:r>
              <a:rPr dirty="0" sz="2650" spc="215" b="1">
                <a:latin typeface="Arial"/>
                <a:cs typeface="Arial"/>
              </a:rPr>
              <a:t>t</a:t>
            </a:r>
            <a:r>
              <a:rPr dirty="0" sz="2650" spc="50" b="1">
                <a:latin typeface="Arial"/>
                <a:cs typeface="Arial"/>
              </a:rPr>
              <a:t>i</a:t>
            </a:r>
            <a:r>
              <a:rPr dirty="0" sz="2650" spc="35" b="1">
                <a:latin typeface="Arial"/>
                <a:cs typeface="Arial"/>
              </a:rPr>
              <a:t>o</a:t>
            </a:r>
            <a:r>
              <a:rPr dirty="0" sz="2650" spc="60" b="1">
                <a:latin typeface="Arial"/>
                <a:cs typeface="Arial"/>
              </a:rPr>
              <a:t>n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70" b="1">
                <a:latin typeface="Arial"/>
                <a:cs typeface="Arial"/>
              </a:rPr>
              <a:t>f</a:t>
            </a:r>
            <a:r>
              <a:rPr dirty="0" sz="2650" spc="110" b="1">
                <a:latin typeface="Arial"/>
                <a:cs typeface="Arial"/>
              </a:rPr>
              <a:t>o</a:t>
            </a:r>
            <a:r>
              <a:rPr dirty="0" sz="2650" spc="75" b="1">
                <a:latin typeface="Arial"/>
                <a:cs typeface="Arial"/>
              </a:rPr>
              <a:t>r  </a:t>
            </a:r>
            <a:r>
              <a:rPr dirty="0" sz="2650" spc="75" b="1">
                <a:latin typeface="Arial"/>
                <a:cs typeface="Arial"/>
              </a:rPr>
              <a:t>https://flask.palletsprojects.com/</a:t>
            </a:r>
            <a:endParaRPr sz="2650">
              <a:latin typeface="Arial"/>
              <a:cs typeface="Arial"/>
            </a:endParaRPr>
          </a:p>
          <a:p>
            <a:pPr marL="704215" indent="-692150">
              <a:lnSpc>
                <a:spcPct val="100000"/>
              </a:lnSpc>
              <a:spcBef>
                <a:spcPts val="545"/>
              </a:spcBef>
              <a:buChar char="•"/>
              <a:tabLst>
                <a:tab pos="704215" algn="l"/>
                <a:tab pos="704850" algn="l"/>
                <a:tab pos="3387090" algn="l"/>
                <a:tab pos="6642734" algn="l"/>
                <a:tab pos="8416925" algn="l"/>
              </a:tabLst>
            </a:pPr>
            <a:r>
              <a:rPr dirty="0" sz="2650" spc="10" b="1">
                <a:latin typeface="Arial"/>
                <a:cs typeface="Arial"/>
              </a:rPr>
              <a:t>SQLAlchemy	</a:t>
            </a:r>
            <a:r>
              <a:rPr dirty="0" sz="2650" spc="65" b="1">
                <a:latin typeface="Arial"/>
                <a:cs typeface="Arial"/>
              </a:rPr>
              <a:t>Documentation:	</a:t>
            </a:r>
            <a:r>
              <a:rPr dirty="0" sz="2650" spc="60" b="1">
                <a:latin typeface="Arial"/>
                <a:cs typeface="Arial"/>
              </a:rPr>
              <a:t>Official	</a:t>
            </a:r>
            <a:r>
              <a:rPr dirty="0" sz="2650" spc="80" b="1">
                <a:latin typeface="Arial"/>
                <a:cs typeface="Arial"/>
              </a:rPr>
              <a:t>documentation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89663" y="3718686"/>
            <a:ext cx="552132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42415" algn="l"/>
                <a:tab pos="2908300" algn="l"/>
                <a:tab pos="5377815" algn="l"/>
              </a:tabLst>
            </a:pPr>
            <a:r>
              <a:rPr dirty="0" sz="2650" b="1">
                <a:latin typeface="Arial"/>
                <a:cs typeface="Arial"/>
              </a:rPr>
              <a:t>F</a:t>
            </a:r>
            <a:r>
              <a:rPr dirty="0" sz="2650" spc="-15" b="1">
                <a:latin typeface="Arial"/>
                <a:cs typeface="Arial"/>
              </a:rPr>
              <a:t>l</a:t>
            </a:r>
            <a:r>
              <a:rPr dirty="0" sz="2650" spc="55" b="1">
                <a:latin typeface="Arial"/>
                <a:cs typeface="Arial"/>
              </a:rPr>
              <a:t>a</a:t>
            </a:r>
            <a:r>
              <a:rPr dirty="0" sz="2650" spc="-140" b="1">
                <a:latin typeface="Arial"/>
                <a:cs typeface="Arial"/>
              </a:rPr>
              <a:t>s</a:t>
            </a:r>
            <a:r>
              <a:rPr dirty="0" sz="2650" spc="-35" b="1">
                <a:latin typeface="Arial"/>
                <a:cs typeface="Arial"/>
              </a:rPr>
              <a:t>k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25" b="1">
                <a:latin typeface="Arial"/>
                <a:cs typeface="Arial"/>
              </a:rPr>
              <a:t>w</a:t>
            </a:r>
            <a:r>
              <a:rPr dirty="0" sz="2650" spc="80" b="1">
                <a:latin typeface="Arial"/>
                <a:cs typeface="Arial"/>
              </a:rPr>
              <a:t>e</a:t>
            </a:r>
            <a:r>
              <a:rPr dirty="0" sz="2650" spc="95" b="1">
                <a:latin typeface="Arial"/>
                <a:cs typeface="Arial"/>
              </a:rPr>
              <a:t>b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80" b="1">
                <a:latin typeface="Arial"/>
                <a:cs typeface="Arial"/>
              </a:rPr>
              <a:t>fr</a:t>
            </a:r>
            <a:r>
              <a:rPr dirty="0" sz="2650" spc="140" b="1">
                <a:latin typeface="Arial"/>
                <a:cs typeface="Arial"/>
              </a:rPr>
              <a:t>a</a:t>
            </a:r>
            <a:r>
              <a:rPr dirty="0" sz="2650" spc="135" b="1">
                <a:latin typeface="Arial"/>
                <a:cs typeface="Arial"/>
              </a:rPr>
              <a:t>m</a:t>
            </a:r>
            <a:r>
              <a:rPr dirty="0" sz="2650" spc="50" b="1">
                <a:latin typeface="Arial"/>
                <a:cs typeface="Arial"/>
              </a:rPr>
              <a:t>ew</a:t>
            </a:r>
            <a:r>
              <a:rPr dirty="0" sz="2650" spc="35" b="1">
                <a:latin typeface="Arial"/>
                <a:cs typeface="Arial"/>
              </a:rPr>
              <a:t>o</a:t>
            </a:r>
            <a:r>
              <a:rPr dirty="0" sz="2650" spc="15" b="1">
                <a:latin typeface="Arial"/>
                <a:cs typeface="Arial"/>
              </a:rPr>
              <a:t>r</a:t>
            </a:r>
            <a:r>
              <a:rPr dirty="0" sz="2650" spc="35" b="1">
                <a:latin typeface="Arial"/>
                <a:cs typeface="Arial"/>
              </a:rPr>
              <a:t>k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140" b="1">
                <a:latin typeface="Arial"/>
                <a:cs typeface="Arial"/>
              </a:rPr>
              <a:t>-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42646" y="4660772"/>
            <a:ext cx="526542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67435" algn="l"/>
                <a:tab pos="3752850" algn="l"/>
                <a:tab pos="5121910" algn="l"/>
              </a:tabLst>
            </a:pPr>
            <a:r>
              <a:rPr dirty="0" sz="2650" spc="70" b="1">
                <a:latin typeface="Arial"/>
                <a:cs typeface="Arial"/>
              </a:rPr>
              <a:t>f</a:t>
            </a:r>
            <a:r>
              <a:rPr dirty="0" sz="2650" spc="135" b="1">
                <a:latin typeface="Arial"/>
                <a:cs typeface="Arial"/>
              </a:rPr>
              <a:t>o</a:t>
            </a:r>
            <a:r>
              <a:rPr dirty="0" sz="2650" spc="90" b="1">
                <a:latin typeface="Arial"/>
                <a:cs typeface="Arial"/>
              </a:rPr>
              <a:t>r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-65" b="1">
                <a:latin typeface="Arial"/>
                <a:cs typeface="Arial"/>
              </a:rPr>
              <a:t>S</a:t>
            </a:r>
            <a:r>
              <a:rPr dirty="0" sz="2650" spc="-85" b="1">
                <a:latin typeface="Arial"/>
                <a:cs typeface="Arial"/>
              </a:rPr>
              <a:t>Q</a:t>
            </a:r>
            <a:r>
              <a:rPr dirty="0" sz="2650" spc="-70" b="1">
                <a:latin typeface="Arial"/>
                <a:cs typeface="Arial"/>
              </a:rPr>
              <a:t>L</a:t>
            </a:r>
            <a:r>
              <a:rPr dirty="0" sz="2650" spc="-70" b="1">
                <a:latin typeface="Arial"/>
                <a:cs typeface="Arial"/>
              </a:rPr>
              <a:t>A</a:t>
            </a:r>
            <a:r>
              <a:rPr dirty="0" sz="2650" spc="75" b="1">
                <a:latin typeface="Arial"/>
                <a:cs typeface="Arial"/>
              </a:rPr>
              <a:t>l</a:t>
            </a:r>
            <a:r>
              <a:rPr dirty="0" sz="2650" spc="10" b="1">
                <a:latin typeface="Arial"/>
                <a:cs typeface="Arial"/>
              </a:rPr>
              <a:t>c</a:t>
            </a:r>
            <a:r>
              <a:rPr dirty="0" sz="2650" spc="75" b="1">
                <a:latin typeface="Arial"/>
                <a:cs typeface="Arial"/>
              </a:rPr>
              <a:t>he</a:t>
            </a:r>
            <a:r>
              <a:rPr dirty="0" sz="2650" spc="100" b="1">
                <a:latin typeface="Arial"/>
                <a:cs typeface="Arial"/>
              </a:rPr>
              <a:t>m</a:t>
            </a:r>
            <a:r>
              <a:rPr dirty="0" sz="2650" spc="65" b="1">
                <a:latin typeface="Arial"/>
                <a:cs typeface="Arial"/>
              </a:rPr>
              <a:t>y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b="1">
                <a:latin typeface="Arial"/>
                <a:cs typeface="Arial"/>
              </a:rPr>
              <a:t>O</a:t>
            </a:r>
            <a:r>
              <a:rPr dirty="0" sz="2650" spc="45" b="1">
                <a:latin typeface="Arial"/>
                <a:cs typeface="Arial"/>
              </a:rPr>
              <a:t>R</a:t>
            </a:r>
            <a:r>
              <a:rPr dirty="0" sz="2650" spc="55" b="1">
                <a:latin typeface="Arial"/>
                <a:cs typeface="Arial"/>
              </a:rPr>
              <a:t>M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140" b="1">
                <a:latin typeface="Arial"/>
                <a:cs typeface="Arial"/>
              </a:rPr>
              <a:t>-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304" y="5067128"/>
            <a:ext cx="16791940" cy="96393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650" spc="70" b="1">
                <a:latin typeface="Arial"/>
                <a:cs typeface="Arial"/>
              </a:rPr>
              <a:t>https://</a:t>
            </a:r>
            <a:r>
              <a:rPr dirty="0" sz="2650" spc="70" b="1">
                <a:latin typeface="Arial"/>
                <a:cs typeface="Arial"/>
                <a:hlinkClick r:id="rId2"/>
              </a:rPr>
              <a:t>www.sqlalchemy.org/</a:t>
            </a:r>
            <a:endParaRPr sz="2650">
              <a:latin typeface="Arial"/>
              <a:cs typeface="Arial"/>
            </a:endParaRPr>
          </a:p>
          <a:p>
            <a:pPr marL="445134" indent="-354330">
              <a:lnSpc>
                <a:spcPct val="100000"/>
              </a:lnSpc>
              <a:spcBef>
                <a:spcPts val="515"/>
              </a:spcBef>
              <a:buChar char="•"/>
              <a:tabLst>
                <a:tab pos="445134" algn="l"/>
                <a:tab pos="445770" algn="l"/>
                <a:tab pos="1844675" algn="l"/>
                <a:tab pos="4755515" algn="l"/>
                <a:tab pos="6194425" algn="l"/>
                <a:tab pos="8975090" algn="l"/>
                <a:tab pos="9688195" algn="l"/>
                <a:tab pos="11087735" algn="l"/>
                <a:tab pos="12840335" algn="l"/>
                <a:tab pos="15236825" algn="l"/>
                <a:tab pos="16647794" algn="l"/>
              </a:tabLst>
            </a:pPr>
            <a:r>
              <a:rPr dirty="0" sz="2650" spc="185" b="1">
                <a:latin typeface="Arial"/>
                <a:cs typeface="Arial"/>
              </a:rPr>
              <a:t>M</a:t>
            </a:r>
            <a:r>
              <a:rPr dirty="0" sz="2650" spc="110" b="1">
                <a:latin typeface="Arial"/>
                <a:cs typeface="Arial"/>
              </a:rPr>
              <a:t>y</a:t>
            </a:r>
            <a:r>
              <a:rPr dirty="0" sz="2650" spc="-65" b="1">
                <a:latin typeface="Arial"/>
                <a:cs typeface="Arial"/>
              </a:rPr>
              <a:t>S</a:t>
            </a:r>
            <a:r>
              <a:rPr dirty="0" sz="2650" spc="-80" b="1">
                <a:latin typeface="Arial"/>
                <a:cs typeface="Arial"/>
              </a:rPr>
              <a:t>Q</a:t>
            </a:r>
            <a:r>
              <a:rPr dirty="0" sz="2650" spc="-80" b="1">
                <a:latin typeface="Arial"/>
                <a:cs typeface="Arial"/>
              </a:rPr>
              <a:t>L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55" b="1">
                <a:latin typeface="Arial"/>
                <a:cs typeface="Arial"/>
              </a:rPr>
              <a:t>Docu</a:t>
            </a:r>
            <a:r>
              <a:rPr dirty="0" sz="2650" spc="70" b="1">
                <a:latin typeface="Arial"/>
                <a:cs typeface="Arial"/>
              </a:rPr>
              <a:t>m</a:t>
            </a:r>
            <a:r>
              <a:rPr dirty="0" sz="2650" spc="140" b="1">
                <a:latin typeface="Arial"/>
                <a:cs typeface="Arial"/>
              </a:rPr>
              <a:t>en</a:t>
            </a:r>
            <a:r>
              <a:rPr dirty="0" sz="2650" spc="70" b="1">
                <a:latin typeface="Arial"/>
                <a:cs typeface="Arial"/>
              </a:rPr>
              <a:t>t</a:t>
            </a:r>
            <a:r>
              <a:rPr dirty="0" sz="2650" spc="170" b="1">
                <a:latin typeface="Arial"/>
                <a:cs typeface="Arial"/>
              </a:rPr>
              <a:t>a</a:t>
            </a:r>
            <a:r>
              <a:rPr dirty="0" sz="2650" spc="85" b="1">
                <a:latin typeface="Arial"/>
                <a:cs typeface="Arial"/>
              </a:rPr>
              <a:t>t</a:t>
            </a:r>
            <a:r>
              <a:rPr dirty="0" sz="2650" spc="20" b="1">
                <a:latin typeface="Arial"/>
                <a:cs typeface="Arial"/>
              </a:rPr>
              <a:t>i</a:t>
            </a:r>
            <a:r>
              <a:rPr dirty="0" sz="2650" spc="40" b="1">
                <a:latin typeface="Arial"/>
                <a:cs typeface="Arial"/>
              </a:rPr>
              <a:t>o</a:t>
            </a:r>
            <a:r>
              <a:rPr dirty="0" sz="2650" spc="60" b="1">
                <a:latin typeface="Arial"/>
                <a:cs typeface="Arial"/>
              </a:rPr>
              <a:t>n</a:t>
            </a:r>
            <a:r>
              <a:rPr dirty="0" sz="2650" spc="-150" b="1">
                <a:latin typeface="Arial"/>
                <a:cs typeface="Arial"/>
              </a:rPr>
              <a:t>: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-5" b="1">
                <a:latin typeface="Arial"/>
                <a:cs typeface="Arial"/>
              </a:rPr>
              <a:t>O</a:t>
            </a:r>
            <a:r>
              <a:rPr dirty="0" sz="2650" spc="150" b="1">
                <a:latin typeface="Arial"/>
                <a:cs typeface="Arial"/>
              </a:rPr>
              <a:t>f</a:t>
            </a:r>
            <a:r>
              <a:rPr dirty="0" sz="2650" spc="160" b="1">
                <a:latin typeface="Arial"/>
                <a:cs typeface="Arial"/>
              </a:rPr>
              <a:t>f</a:t>
            </a:r>
            <a:r>
              <a:rPr dirty="0" sz="2650" spc="40" b="1">
                <a:latin typeface="Arial"/>
                <a:cs typeface="Arial"/>
              </a:rPr>
              <a:t>icia</a:t>
            </a:r>
            <a:r>
              <a:rPr dirty="0" sz="2650" spc="30" b="1">
                <a:latin typeface="Arial"/>
                <a:cs typeface="Arial"/>
              </a:rPr>
              <a:t>l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60" b="1">
                <a:latin typeface="Arial"/>
                <a:cs typeface="Arial"/>
              </a:rPr>
              <a:t>docu</a:t>
            </a:r>
            <a:r>
              <a:rPr dirty="0" sz="2650" spc="65" b="1">
                <a:latin typeface="Arial"/>
                <a:cs typeface="Arial"/>
              </a:rPr>
              <a:t>m</a:t>
            </a:r>
            <a:r>
              <a:rPr dirty="0" sz="2650" spc="140" b="1">
                <a:latin typeface="Arial"/>
                <a:cs typeface="Arial"/>
              </a:rPr>
              <a:t>en</a:t>
            </a:r>
            <a:r>
              <a:rPr dirty="0" sz="2650" spc="70" b="1">
                <a:latin typeface="Arial"/>
                <a:cs typeface="Arial"/>
              </a:rPr>
              <a:t>t</a:t>
            </a:r>
            <a:r>
              <a:rPr dirty="0" sz="2650" spc="170" b="1">
                <a:latin typeface="Arial"/>
                <a:cs typeface="Arial"/>
              </a:rPr>
              <a:t>a</a:t>
            </a:r>
            <a:r>
              <a:rPr dirty="0" sz="2650" spc="85" b="1">
                <a:latin typeface="Arial"/>
                <a:cs typeface="Arial"/>
              </a:rPr>
              <a:t>t</a:t>
            </a:r>
            <a:r>
              <a:rPr dirty="0" sz="2650" spc="20" b="1">
                <a:latin typeface="Arial"/>
                <a:cs typeface="Arial"/>
              </a:rPr>
              <a:t>i</a:t>
            </a:r>
            <a:r>
              <a:rPr dirty="0" sz="2650" spc="40" b="1">
                <a:latin typeface="Arial"/>
                <a:cs typeface="Arial"/>
              </a:rPr>
              <a:t>o</a:t>
            </a:r>
            <a:r>
              <a:rPr dirty="0" sz="2650" spc="60" b="1">
                <a:latin typeface="Arial"/>
                <a:cs typeface="Arial"/>
              </a:rPr>
              <a:t>n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70" b="1">
                <a:latin typeface="Arial"/>
                <a:cs typeface="Arial"/>
              </a:rPr>
              <a:t>f</a:t>
            </a:r>
            <a:r>
              <a:rPr dirty="0" sz="2650" spc="110" b="1">
                <a:latin typeface="Arial"/>
                <a:cs typeface="Arial"/>
              </a:rPr>
              <a:t>o</a:t>
            </a:r>
            <a:r>
              <a:rPr dirty="0" sz="2650" spc="90" b="1">
                <a:latin typeface="Arial"/>
                <a:cs typeface="Arial"/>
              </a:rPr>
              <a:t>r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185" b="1">
                <a:latin typeface="Arial"/>
                <a:cs typeface="Arial"/>
              </a:rPr>
              <a:t>M</a:t>
            </a:r>
            <a:r>
              <a:rPr dirty="0" sz="2650" spc="110" b="1">
                <a:latin typeface="Arial"/>
                <a:cs typeface="Arial"/>
              </a:rPr>
              <a:t>y</a:t>
            </a:r>
            <a:r>
              <a:rPr dirty="0" sz="2650" spc="-65" b="1">
                <a:latin typeface="Arial"/>
                <a:cs typeface="Arial"/>
              </a:rPr>
              <a:t>S</a:t>
            </a:r>
            <a:r>
              <a:rPr dirty="0" sz="2650" spc="-80" b="1">
                <a:latin typeface="Arial"/>
                <a:cs typeface="Arial"/>
              </a:rPr>
              <a:t>Q</a:t>
            </a:r>
            <a:r>
              <a:rPr dirty="0" sz="2650" spc="-80" b="1">
                <a:latin typeface="Arial"/>
                <a:cs typeface="Arial"/>
              </a:rPr>
              <a:t>L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100" b="1">
                <a:latin typeface="Arial"/>
                <a:cs typeface="Arial"/>
              </a:rPr>
              <a:t>dat</a:t>
            </a:r>
            <a:r>
              <a:rPr dirty="0" sz="2650" spc="100" b="1">
                <a:latin typeface="Arial"/>
                <a:cs typeface="Arial"/>
              </a:rPr>
              <a:t>a</a:t>
            </a:r>
            <a:r>
              <a:rPr dirty="0" sz="2650" spc="125" b="1">
                <a:latin typeface="Arial"/>
                <a:cs typeface="Arial"/>
              </a:rPr>
              <a:t>b</a:t>
            </a:r>
            <a:r>
              <a:rPr dirty="0" sz="2650" spc="-10" b="1">
                <a:latin typeface="Arial"/>
                <a:cs typeface="Arial"/>
              </a:rPr>
              <a:t>ase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110" b="1">
                <a:latin typeface="Arial"/>
                <a:cs typeface="Arial"/>
              </a:rPr>
              <a:t>m</a:t>
            </a:r>
            <a:r>
              <a:rPr dirty="0" sz="2650" b="1">
                <a:latin typeface="Arial"/>
                <a:cs typeface="Arial"/>
              </a:rPr>
              <a:t>ana</a:t>
            </a:r>
            <a:r>
              <a:rPr dirty="0" sz="2650" spc="-15" b="1">
                <a:latin typeface="Arial"/>
                <a:cs typeface="Arial"/>
              </a:rPr>
              <a:t>g</a:t>
            </a:r>
            <a:r>
              <a:rPr dirty="0" sz="2650" spc="75" b="1">
                <a:latin typeface="Arial"/>
                <a:cs typeface="Arial"/>
              </a:rPr>
              <a:t>e</a:t>
            </a:r>
            <a:r>
              <a:rPr dirty="0" sz="2650" spc="114" b="1">
                <a:latin typeface="Arial"/>
                <a:cs typeface="Arial"/>
              </a:rPr>
              <a:t>m</a:t>
            </a:r>
            <a:r>
              <a:rPr dirty="0" sz="2650" spc="140" b="1">
                <a:latin typeface="Arial"/>
                <a:cs typeface="Arial"/>
              </a:rPr>
              <a:t>en</a:t>
            </a:r>
            <a:r>
              <a:rPr dirty="0" sz="2650" spc="85" b="1">
                <a:latin typeface="Arial"/>
                <a:cs typeface="Arial"/>
              </a:rPr>
              <a:t>t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-45" b="1">
                <a:latin typeface="Arial"/>
                <a:cs typeface="Arial"/>
              </a:rPr>
              <a:t>s</a:t>
            </a:r>
            <a:r>
              <a:rPr dirty="0" sz="2650" spc="-55" b="1">
                <a:latin typeface="Arial"/>
                <a:cs typeface="Arial"/>
              </a:rPr>
              <a:t>y</a:t>
            </a:r>
            <a:r>
              <a:rPr dirty="0" sz="2650" spc="50" b="1">
                <a:latin typeface="Arial"/>
                <a:cs typeface="Arial"/>
              </a:rPr>
              <a:t>s</a:t>
            </a:r>
            <a:r>
              <a:rPr dirty="0" sz="2650" spc="15" b="1">
                <a:latin typeface="Arial"/>
                <a:cs typeface="Arial"/>
              </a:rPr>
              <a:t>t</a:t>
            </a:r>
            <a:r>
              <a:rPr dirty="0" sz="2650" spc="75" b="1">
                <a:latin typeface="Arial"/>
                <a:cs typeface="Arial"/>
              </a:rPr>
              <a:t>e</a:t>
            </a:r>
            <a:r>
              <a:rPr dirty="0" sz="2650" spc="130" b="1">
                <a:latin typeface="Arial"/>
                <a:cs typeface="Arial"/>
              </a:rPr>
              <a:t>m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140" b="1">
                <a:latin typeface="Arial"/>
                <a:cs typeface="Arial"/>
              </a:rPr>
              <a:t>-</a:t>
            </a:r>
            <a:endParaRPr sz="2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304" y="6006293"/>
            <a:ext cx="9624695" cy="143383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650" spc="100" b="1">
                <a:latin typeface="Arial"/>
                <a:cs typeface="Arial"/>
              </a:rPr>
              <a:t>https://dev.mysql.com/doc/</a:t>
            </a:r>
            <a:endParaRPr sz="2650">
              <a:latin typeface="Arial"/>
              <a:cs typeface="Arial"/>
            </a:endParaRPr>
          </a:p>
          <a:p>
            <a:pPr marL="12700" marR="5080">
              <a:lnSpc>
                <a:spcPts val="3700"/>
              </a:lnSpc>
              <a:spcBef>
                <a:spcPts val="95"/>
              </a:spcBef>
              <a:buChar char="•"/>
              <a:tabLst>
                <a:tab pos="563880" algn="l"/>
                <a:tab pos="564515" algn="l"/>
                <a:tab pos="2155190" algn="l"/>
                <a:tab pos="3646170" algn="l"/>
                <a:tab pos="6758305" algn="l"/>
              </a:tabLst>
            </a:pPr>
            <a:r>
              <a:rPr dirty="0" sz="2650" b="1">
                <a:latin typeface="Arial"/>
                <a:cs typeface="Arial"/>
              </a:rPr>
              <a:t>Google	</a:t>
            </a:r>
            <a:r>
              <a:rPr dirty="0" sz="2650" spc="50" b="1">
                <a:latin typeface="Arial"/>
                <a:cs typeface="Arial"/>
              </a:rPr>
              <a:t>OAuth	</a:t>
            </a:r>
            <a:r>
              <a:rPr dirty="0" sz="2650" spc="65" b="1">
                <a:latin typeface="Arial"/>
                <a:cs typeface="Arial"/>
              </a:rPr>
              <a:t>Documentation:	</a:t>
            </a:r>
            <a:r>
              <a:rPr dirty="0" sz="2650" spc="80" b="1">
                <a:latin typeface="Arial"/>
                <a:cs typeface="Arial"/>
              </a:rPr>
              <a:t>Documentation </a:t>
            </a:r>
            <a:r>
              <a:rPr dirty="0" sz="2650" spc="85" b="1">
                <a:latin typeface="Arial"/>
                <a:cs typeface="Arial"/>
              </a:rPr>
              <a:t> </a:t>
            </a:r>
            <a:r>
              <a:rPr dirty="0" sz="2650" spc="80" b="1">
                <a:latin typeface="Arial"/>
                <a:cs typeface="Arial"/>
              </a:rPr>
              <a:t>https://developers.google.com/identity/protocols/oauth2</a:t>
            </a:r>
            <a:endParaRPr sz="2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80521" y="6538417"/>
            <a:ext cx="7027545" cy="431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23925" algn="l"/>
                <a:tab pos="2518410" algn="l"/>
                <a:tab pos="4005579" algn="l"/>
                <a:tab pos="6884034" algn="l"/>
              </a:tabLst>
            </a:pPr>
            <a:r>
              <a:rPr dirty="0" sz="2650" spc="70" b="1">
                <a:latin typeface="Arial"/>
                <a:cs typeface="Arial"/>
              </a:rPr>
              <a:t>f</a:t>
            </a:r>
            <a:r>
              <a:rPr dirty="0" sz="2650" spc="110" b="1">
                <a:latin typeface="Arial"/>
                <a:cs typeface="Arial"/>
              </a:rPr>
              <a:t>o</a:t>
            </a:r>
            <a:r>
              <a:rPr dirty="0" sz="2650" spc="90" b="1">
                <a:latin typeface="Arial"/>
                <a:cs typeface="Arial"/>
              </a:rPr>
              <a:t>r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5" b="1">
                <a:latin typeface="Arial"/>
                <a:cs typeface="Arial"/>
              </a:rPr>
              <a:t>Go</a:t>
            </a:r>
            <a:r>
              <a:rPr dirty="0" sz="2650" spc="-10" b="1">
                <a:latin typeface="Arial"/>
                <a:cs typeface="Arial"/>
              </a:rPr>
              <a:t>o</a:t>
            </a:r>
            <a:r>
              <a:rPr dirty="0" sz="2650" spc="-30" b="1">
                <a:latin typeface="Arial"/>
                <a:cs typeface="Arial"/>
              </a:rPr>
              <a:t>g</a:t>
            </a:r>
            <a:r>
              <a:rPr dirty="0" sz="2650" spc="-30" b="1">
                <a:latin typeface="Arial"/>
                <a:cs typeface="Arial"/>
              </a:rPr>
              <a:t>l</a:t>
            </a:r>
            <a:r>
              <a:rPr dirty="0" sz="2650" spc="85" b="1">
                <a:latin typeface="Arial"/>
                <a:cs typeface="Arial"/>
              </a:rPr>
              <a:t>e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-5" b="1">
                <a:latin typeface="Arial"/>
                <a:cs typeface="Arial"/>
              </a:rPr>
              <a:t>O</a:t>
            </a:r>
            <a:r>
              <a:rPr dirty="0" sz="2650" spc="-10" b="1">
                <a:latin typeface="Arial"/>
                <a:cs typeface="Arial"/>
              </a:rPr>
              <a:t>A</a:t>
            </a:r>
            <a:r>
              <a:rPr dirty="0" sz="2650" spc="-25" b="1">
                <a:latin typeface="Arial"/>
                <a:cs typeface="Arial"/>
              </a:rPr>
              <a:t>u</a:t>
            </a:r>
            <a:r>
              <a:rPr dirty="0" sz="2650" spc="215" b="1">
                <a:latin typeface="Arial"/>
                <a:cs typeface="Arial"/>
              </a:rPr>
              <a:t>t</a:t>
            </a:r>
            <a:r>
              <a:rPr dirty="0" sz="2650" spc="60" b="1">
                <a:latin typeface="Arial"/>
                <a:cs typeface="Arial"/>
              </a:rPr>
              <a:t>h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120" b="1">
                <a:latin typeface="Arial"/>
                <a:cs typeface="Arial"/>
              </a:rPr>
              <a:t>au</a:t>
            </a:r>
            <a:r>
              <a:rPr dirty="0" sz="2650" spc="50" b="1">
                <a:latin typeface="Arial"/>
                <a:cs typeface="Arial"/>
              </a:rPr>
              <a:t>t</a:t>
            </a:r>
            <a:r>
              <a:rPr dirty="0" sz="2650" spc="70" b="1">
                <a:latin typeface="Arial"/>
                <a:cs typeface="Arial"/>
              </a:rPr>
              <a:t>he</a:t>
            </a:r>
            <a:r>
              <a:rPr dirty="0" sz="2650" spc="85" b="1">
                <a:latin typeface="Arial"/>
                <a:cs typeface="Arial"/>
              </a:rPr>
              <a:t>n</a:t>
            </a:r>
            <a:r>
              <a:rPr dirty="0" sz="2650" spc="215" b="1">
                <a:latin typeface="Arial"/>
                <a:cs typeface="Arial"/>
              </a:rPr>
              <a:t>t</a:t>
            </a:r>
            <a:r>
              <a:rPr dirty="0" sz="2650" spc="80" b="1">
                <a:latin typeface="Arial"/>
                <a:cs typeface="Arial"/>
              </a:rPr>
              <a:t>ica</a:t>
            </a:r>
            <a:r>
              <a:rPr dirty="0" sz="2650" spc="45" b="1">
                <a:latin typeface="Arial"/>
                <a:cs typeface="Arial"/>
              </a:rPr>
              <a:t>t</a:t>
            </a:r>
            <a:r>
              <a:rPr dirty="0" sz="2650" spc="20" b="1">
                <a:latin typeface="Arial"/>
                <a:cs typeface="Arial"/>
              </a:rPr>
              <a:t>i</a:t>
            </a:r>
            <a:r>
              <a:rPr dirty="0" sz="2650" spc="40" b="1">
                <a:latin typeface="Arial"/>
                <a:cs typeface="Arial"/>
              </a:rPr>
              <a:t>o</a:t>
            </a:r>
            <a:r>
              <a:rPr dirty="0" sz="2650" spc="60" b="1">
                <a:latin typeface="Arial"/>
                <a:cs typeface="Arial"/>
              </a:rPr>
              <a:t>n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140" b="1">
                <a:latin typeface="Arial"/>
                <a:cs typeface="Arial"/>
              </a:rPr>
              <a:t>-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304" y="7416854"/>
            <a:ext cx="16791940" cy="96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8740">
              <a:lnSpc>
                <a:spcPct val="116300"/>
              </a:lnSpc>
              <a:spcBef>
                <a:spcPts val="100"/>
              </a:spcBef>
              <a:buChar char="•"/>
              <a:tabLst>
                <a:tab pos="466725" algn="l"/>
                <a:tab pos="467359" algn="l"/>
                <a:tab pos="2381250" algn="l"/>
                <a:tab pos="5316855" algn="l"/>
                <a:tab pos="8164195" algn="l"/>
                <a:tab pos="8901430" algn="l"/>
                <a:tab pos="10816590" algn="l"/>
                <a:tab pos="12849860" algn="l"/>
                <a:tab pos="13587094" algn="l"/>
                <a:tab pos="15309850" algn="l"/>
                <a:tab pos="16647794" algn="l"/>
              </a:tabLst>
            </a:pPr>
            <a:r>
              <a:rPr dirty="0" sz="2650" spc="-50" b="1">
                <a:latin typeface="Arial"/>
                <a:cs typeface="Arial"/>
              </a:rPr>
              <a:t>B</a:t>
            </a:r>
            <a:r>
              <a:rPr dirty="0" sz="2650" spc="35" b="1">
                <a:latin typeface="Arial"/>
                <a:cs typeface="Arial"/>
              </a:rPr>
              <a:t>oo</a:t>
            </a:r>
            <a:r>
              <a:rPr dirty="0" sz="2650" spc="215" b="1">
                <a:latin typeface="Arial"/>
                <a:cs typeface="Arial"/>
              </a:rPr>
              <a:t>t</a:t>
            </a:r>
            <a:r>
              <a:rPr dirty="0" sz="2650" spc="50" b="1">
                <a:latin typeface="Arial"/>
                <a:cs typeface="Arial"/>
              </a:rPr>
              <a:t>s</a:t>
            </a:r>
            <a:r>
              <a:rPr dirty="0" sz="2650" spc="15" b="1">
                <a:latin typeface="Arial"/>
                <a:cs typeface="Arial"/>
              </a:rPr>
              <a:t>t</a:t>
            </a:r>
            <a:r>
              <a:rPr dirty="0" sz="2650" spc="65" b="1">
                <a:latin typeface="Arial"/>
                <a:cs typeface="Arial"/>
              </a:rPr>
              <a:t>ra</a:t>
            </a:r>
            <a:r>
              <a:rPr dirty="0" sz="2650" spc="90" b="1">
                <a:latin typeface="Arial"/>
                <a:cs typeface="Arial"/>
              </a:rPr>
              <a:t>p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55" b="1">
                <a:latin typeface="Arial"/>
                <a:cs typeface="Arial"/>
              </a:rPr>
              <a:t>Docu</a:t>
            </a:r>
            <a:r>
              <a:rPr dirty="0" sz="2650" spc="70" b="1">
                <a:latin typeface="Arial"/>
                <a:cs typeface="Arial"/>
              </a:rPr>
              <a:t>m</a:t>
            </a:r>
            <a:r>
              <a:rPr dirty="0" sz="2650" spc="140" b="1">
                <a:latin typeface="Arial"/>
                <a:cs typeface="Arial"/>
              </a:rPr>
              <a:t>en</a:t>
            </a:r>
            <a:r>
              <a:rPr dirty="0" sz="2650" spc="70" b="1">
                <a:latin typeface="Arial"/>
                <a:cs typeface="Arial"/>
              </a:rPr>
              <a:t>t</a:t>
            </a:r>
            <a:r>
              <a:rPr dirty="0" sz="2650" spc="55" b="1">
                <a:latin typeface="Arial"/>
                <a:cs typeface="Arial"/>
              </a:rPr>
              <a:t>a</a:t>
            </a:r>
            <a:r>
              <a:rPr dirty="0" sz="2650" spc="215" b="1">
                <a:latin typeface="Arial"/>
                <a:cs typeface="Arial"/>
              </a:rPr>
              <a:t>t</a:t>
            </a:r>
            <a:r>
              <a:rPr dirty="0" sz="2650" spc="20" b="1">
                <a:latin typeface="Arial"/>
                <a:cs typeface="Arial"/>
              </a:rPr>
              <a:t>i</a:t>
            </a:r>
            <a:r>
              <a:rPr dirty="0" sz="2650" spc="40" b="1">
                <a:latin typeface="Arial"/>
                <a:cs typeface="Arial"/>
              </a:rPr>
              <a:t>o</a:t>
            </a:r>
            <a:r>
              <a:rPr dirty="0" sz="2650" spc="65" b="1">
                <a:latin typeface="Arial"/>
                <a:cs typeface="Arial"/>
              </a:rPr>
              <a:t>n</a:t>
            </a:r>
            <a:r>
              <a:rPr dirty="0" sz="2650" spc="-150" b="1">
                <a:latin typeface="Arial"/>
                <a:cs typeface="Arial"/>
              </a:rPr>
              <a:t>: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55" b="1">
                <a:latin typeface="Arial"/>
                <a:cs typeface="Arial"/>
              </a:rPr>
              <a:t>Do</a:t>
            </a:r>
            <a:r>
              <a:rPr dirty="0" sz="2650" spc="70" b="1">
                <a:latin typeface="Arial"/>
                <a:cs typeface="Arial"/>
              </a:rPr>
              <a:t>c</a:t>
            </a:r>
            <a:r>
              <a:rPr dirty="0" sz="2650" spc="60" b="1">
                <a:latin typeface="Arial"/>
                <a:cs typeface="Arial"/>
              </a:rPr>
              <a:t>u</a:t>
            </a:r>
            <a:r>
              <a:rPr dirty="0" sz="2650" spc="80" b="1">
                <a:latin typeface="Arial"/>
                <a:cs typeface="Arial"/>
              </a:rPr>
              <a:t>m</a:t>
            </a:r>
            <a:r>
              <a:rPr dirty="0" sz="2650" spc="140" b="1">
                <a:latin typeface="Arial"/>
                <a:cs typeface="Arial"/>
              </a:rPr>
              <a:t>en</a:t>
            </a:r>
            <a:r>
              <a:rPr dirty="0" sz="2650" spc="70" b="1">
                <a:latin typeface="Arial"/>
                <a:cs typeface="Arial"/>
              </a:rPr>
              <a:t>t</a:t>
            </a:r>
            <a:r>
              <a:rPr dirty="0" sz="2650" spc="55" b="1">
                <a:latin typeface="Arial"/>
                <a:cs typeface="Arial"/>
              </a:rPr>
              <a:t>a</a:t>
            </a:r>
            <a:r>
              <a:rPr dirty="0" sz="2650" spc="215" b="1">
                <a:latin typeface="Arial"/>
                <a:cs typeface="Arial"/>
              </a:rPr>
              <a:t>t</a:t>
            </a:r>
            <a:r>
              <a:rPr dirty="0" sz="2650" spc="20" b="1">
                <a:latin typeface="Arial"/>
                <a:cs typeface="Arial"/>
              </a:rPr>
              <a:t>i</a:t>
            </a:r>
            <a:r>
              <a:rPr dirty="0" sz="2650" spc="40" b="1">
                <a:latin typeface="Arial"/>
                <a:cs typeface="Arial"/>
              </a:rPr>
              <a:t>o</a:t>
            </a:r>
            <a:r>
              <a:rPr dirty="0" sz="2650" spc="60" b="1">
                <a:latin typeface="Arial"/>
                <a:cs typeface="Arial"/>
              </a:rPr>
              <a:t>n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70" b="1">
                <a:latin typeface="Arial"/>
                <a:cs typeface="Arial"/>
              </a:rPr>
              <a:t>f</a:t>
            </a:r>
            <a:r>
              <a:rPr dirty="0" sz="2650" spc="110" b="1">
                <a:latin typeface="Arial"/>
                <a:cs typeface="Arial"/>
              </a:rPr>
              <a:t>o</a:t>
            </a:r>
            <a:r>
              <a:rPr dirty="0" sz="2650" spc="90" b="1">
                <a:latin typeface="Arial"/>
                <a:cs typeface="Arial"/>
              </a:rPr>
              <a:t>r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-45" b="1">
                <a:latin typeface="Arial"/>
                <a:cs typeface="Arial"/>
              </a:rPr>
              <a:t>B</a:t>
            </a:r>
            <a:r>
              <a:rPr dirty="0" sz="2650" spc="35" b="1">
                <a:latin typeface="Arial"/>
                <a:cs typeface="Arial"/>
              </a:rPr>
              <a:t>oo</a:t>
            </a:r>
            <a:r>
              <a:rPr dirty="0" sz="2650" spc="220" b="1">
                <a:latin typeface="Arial"/>
                <a:cs typeface="Arial"/>
              </a:rPr>
              <a:t>t</a:t>
            </a:r>
            <a:r>
              <a:rPr dirty="0" sz="2650" spc="50" b="1">
                <a:latin typeface="Arial"/>
                <a:cs typeface="Arial"/>
              </a:rPr>
              <a:t>s</a:t>
            </a:r>
            <a:r>
              <a:rPr dirty="0" sz="2650" spc="20" b="1">
                <a:latin typeface="Arial"/>
                <a:cs typeface="Arial"/>
              </a:rPr>
              <a:t>t</a:t>
            </a:r>
            <a:r>
              <a:rPr dirty="0" sz="2650" spc="65" b="1">
                <a:latin typeface="Arial"/>
                <a:cs typeface="Arial"/>
              </a:rPr>
              <a:t>ra</a:t>
            </a:r>
            <a:r>
              <a:rPr dirty="0" sz="2650" spc="90" b="1">
                <a:latin typeface="Arial"/>
                <a:cs typeface="Arial"/>
              </a:rPr>
              <a:t>p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80" b="1">
                <a:latin typeface="Arial"/>
                <a:cs typeface="Arial"/>
              </a:rPr>
              <a:t>fra</a:t>
            </a:r>
            <a:r>
              <a:rPr dirty="0" sz="2650" spc="150" b="1">
                <a:latin typeface="Arial"/>
                <a:cs typeface="Arial"/>
              </a:rPr>
              <a:t>m</a:t>
            </a:r>
            <a:r>
              <a:rPr dirty="0" sz="2650" spc="105" b="1">
                <a:latin typeface="Arial"/>
                <a:cs typeface="Arial"/>
              </a:rPr>
              <a:t>e</a:t>
            </a:r>
            <a:r>
              <a:rPr dirty="0" sz="2650" spc="20" b="1">
                <a:latin typeface="Arial"/>
                <a:cs typeface="Arial"/>
              </a:rPr>
              <a:t>w</a:t>
            </a:r>
            <a:r>
              <a:rPr dirty="0" sz="2650" spc="35" b="1">
                <a:latin typeface="Arial"/>
                <a:cs typeface="Arial"/>
              </a:rPr>
              <a:t>o</a:t>
            </a:r>
            <a:r>
              <a:rPr dirty="0" sz="2650" spc="20" b="1">
                <a:latin typeface="Arial"/>
                <a:cs typeface="Arial"/>
              </a:rPr>
              <a:t>r</a:t>
            </a:r>
            <a:r>
              <a:rPr dirty="0" sz="2650" spc="35" b="1">
                <a:latin typeface="Arial"/>
                <a:cs typeface="Arial"/>
              </a:rPr>
              <a:t>k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165" b="1">
                <a:latin typeface="Arial"/>
                <a:cs typeface="Arial"/>
              </a:rPr>
              <a:t>f</a:t>
            </a:r>
            <a:r>
              <a:rPr dirty="0" sz="2650" spc="35" b="1">
                <a:latin typeface="Arial"/>
                <a:cs typeface="Arial"/>
              </a:rPr>
              <a:t>o</a:t>
            </a:r>
            <a:r>
              <a:rPr dirty="0" sz="2650" spc="90" b="1">
                <a:latin typeface="Arial"/>
                <a:cs typeface="Arial"/>
              </a:rPr>
              <a:t>r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80" b="1">
                <a:latin typeface="Arial"/>
                <a:cs typeface="Arial"/>
              </a:rPr>
              <a:t>fr</a:t>
            </a:r>
            <a:r>
              <a:rPr dirty="0" sz="2650" spc="114" b="1">
                <a:latin typeface="Arial"/>
                <a:cs typeface="Arial"/>
              </a:rPr>
              <a:t>o</a:t>
            </a:r>
            <a:r>
              <a:rPr dirty="0" sz="2650" spc="190" b="1">
                <a:latin typeface="Arial"/>
                <a:cs typeface="Arial"/>
              </a:rPr>
              <a:t>n</a:t>
            </a:r>
            <a:r>
              <a:rPr dirty="0" sz="2650" spc="105" b="1">
                <a:latin typeface="Arial"/>
                <a:cs typeface="Arial"/>
              </a:rPr>
              <a:t>t</a:t>
            </a:r>
            <a:r>
              <a:rPr dirty="0" sz="2650" spc="75" b="1">
                <a:latin typeface="Arial"/>
                <a:cs typeface="Arial"/>
              </a:rPr>
              <a:t>en</a:t>
            </a:r>
            <a:r>
              <a:rPr dirty="0" sz="2650" spc="85" b="1">
                <a:latin typeface="Arial"/>
                <a:cs typeface="Arial"/>
              </a:rPr>
              <a:t>d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-10" b="1">
                <a:latin typeface="Arial"/>
                <a:cs typeface="Arial"/>
              </a:rPr>
              <a:t>desi</a:t>
            </a:r>
            <a:r>
              <a:rPr dirty="0" sz="2650" spc="-25" b="1">
                <a:latin typeface="Arial"/>
                <a:cs typeface="Arial"/>
              </a:rPr>
              <a:t>g</a:t>
            </a:r>
            <a:r>
              <a:rPr dirty="0" sz="2650" spc="60" b="1">
                <a:latin typeface="Arial"/>
                <a:cs typeface="Arial"/>
              </a:rPr>
              <a:t>n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125" b="1">
                <a:latin typeface="Arial"/>
                <a:cs typeface="Arial"/>
              </a:rPr>
              <a:t>-  </a:t>
            </a:r>
            <a:r>
              <a:rPr dirty="0" sz="2650" spc="95" b="1">
                <a:latin typeface="Arial"/>
                <a:cs typeface="Arial"/>
              </a:rPr>
              <a:t>https://getbootstrap.com/docs/5.1/gettingstarted/introduction/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2217" y="829131"/>
            <a:ext cx="6107430" cy="1243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0" spc="-105"/>
              <a:t>R</a:t>
            </a:r>
            <a:r>
              <a:rPr dirty="0" sz="8000" spc="-575"/>
              <a:t>E</a:t>
            </a:r>
            <a:r>
              <a:rPr dirty="0" sz="8000" spc="-10"/>
              <a:t>F</a:t>
            </a:r>
            <a:r>
              <a:rPr dirty="0" sz="8000" spc="-575"/>
              <a:t>E</a:t>
            </a:r>
            <a:r>
              <a:rPr dirty="0" sz="8000" spc="-105"/>
              <a:t>R</a:t>
            </a:r>
            <a:r>
              <a:rPr dirty="0" sz="8000" spc="-575"/>
              <a:t>E</a:t>
            </a:r>
            <a:r>
              <a:rPr dirty="0" sz="8000" spc="740"/>
              <a:t>N</a:t>
            </a:r>
            <a:r>
              <a:rPr dirty="0" sz="8000" spc="670"/>
              <a:t>C</a:t>
            </a:r>
            <a:r>
              <a:rPr dirty="0" sz="8000" spc="-955"/>
              <a:t>E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43913" y="3770487"/>
            <a:ext cx="15932785" cy="3760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25" b="1">
                <a:latin typeface="Arial"/>
                <a:cs typeface="Arial"/>
              </a:rPr>
              <a:t>PickMyAd"</a:t>
            </a:r>
            <a:r>
              <a:rPr dirty="0" sz="3000" spc="30" b="1">
                <a:latin typeface="Arial"/>
                <a:cs typeface="Arial"/>
              </a:rPr>
              <a:t> </a:t>
            </a:r>
            <a:r>
              <a:rPr dirty="0" sz="3000" spc="-80" b="1">
                <a:latin typeface="Arial"/>
                <a:cs typeface="Arial"/>
              </a:rPr>
              <a:t>is</a:t>
            </a:r>
            <a:r>
              <a:rPr dirty="0" sz="3000" spc="-75" b="1">
                <a:latin typeface="Arial"/>
                <a:cs typeface="Arial"/>
              </a:rPr>
              <a:t> </a:t>
            </a:r>
            <a:r>
              <a:rPr dirty="0" sz="3000" spc="35" b="1">
                <a:latin typeface="Arial"/>
                <a:cs typeface="Arial"/>
              </a:rPr>
              <a:t>a</a:t>
            </a:r>
            <a:r>
              <a:rPr dirty="0" sz="3000" spc="40" b="1">
                <a:latin typeface="Arial"/>
                <a:cs typeface="Arial"/>
              </a:rPr>
              <a:t> </a:t>
            </a:r>
            <a:r>
              <a:rPr dirty="0" sz="3000" spc="65" b="1">
                <a:latin typeface="Arial"/>
                <a:cs typeface="Arial"/>
              </a:rPr>
              <a:t>web</a:t>
            </a:r>
            <a:r>
              <a:rPr dirty="0" sz="3000" spc="70" b="1">
                <a:latin typeface="Arial"/>
                <a:cs typeface="Arial"/>
              </a:rPr>
              <a:t> application</a:t>
            </a:r>
            <a:r>
              <a:rPr dirty="0" sz="3000" spc="75" b="1">
                <a:latin typeface="Arial"/>
                <a:cs typeface="Arial"/>
              </a:rPr>
              <a:t> </a:t>
            </a:r>
            <a:r>
              <a:rPr dirty="0" sz="3000" spc="15" b="1">
                <a:latin typeface="Arial"/>
                <a:cs typeface="Arial"/>
              </a:rPr>
              <a:t>designed</a:t>
            </a:r>
            <a:r>
              <a:rPr dirty="0" sz="3000" spc="20" b="1">
                <a:latin typeface="Arial"/>
                <a:cs typeface="Arial"/>
              </a:rPr>
              <a:t> </a:t>
            </a:r>
            <a:r>
              <a:rPr dirty="0" sz="3000" spc="145" b="1">
                <a:latin typeface="Arial"/>
                <a:cs typeface="Arial"/>
              </a:rPr>
              <a:t>to </a:t>
            </a:r>
            <a:r>
              <a:rPr dirty="0" sz="3000" spc="25" b="1">
                <a:latin typeface="Arial"/>
                <a:cs typeface="Arial"/>
              </a:rPr>
              <a:t>manage</a:t>
            </a:r>
            <a:r>
              <a:rPr dirty="0" sz="3000" spc="30" b="1">
                <a:latin typeface="Arial"/>
                <a:cs typeface="Arial"/>
              </a:rPr>
              <a:t> </a:t>
            </a:r>
            <a:r>
              <a:rPr dirty="0" sz="3000" spc="80" b="1">
                <a:latin typeface="Arial"/>
                <a:cs typeface="Arial"/>
              </a:rPr>
              <a:t>advertisement</a:t>
            </a:r>
            <a:r>
              <a:rPr dirty="0" sz="3000" spc="8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campaigns, </a:t>
            </a:r>
            <a:r>
              <a:rPr dirty="0" sz="3000" spc="5" b="1">
                <a:latin typeface="Arial"/>
                <a:cs typeface="Arial"/>
              </a:rPr>
              <a:t> </a:t>
            </a:r>
            <a:r>
              <a:rPr dirty="0" sz="3000" spc="60" b="1">
                <a:latin typeface="Arial"/>
                <a:cs typeface="Arial"/>
              </a:rPr>
              <a:t>offering </a:t>
            </a:r>
            <a:r>
              <a:rPr dirty="0" sz="3000" spc="65" b="1">
                <a:latin typeface="Arial"/>
                <a:cs typeface="Arial"/>
              </a:rPr>
              <a:t>features </a:t>
            </a:r>
            <a:r>
              <a:rPr dirty="0" sz="3000" spc="40" b="1">
                <a:latin typeface="Arial"/>
                <a:cs typeface="Arial"/>
              </a:rPr>
              <a:t>like </a:t>
            </a:r>
            <a:r>
              <a:rPr dirty="0" sz="3000" spc="25" b="1">
                <a:latin typeface="Arial"/>
                <a:cs typeface="Arial"/>
              </a:rPr>
              <a:t>campaign </a:t>
            </a:r>
            <a:r>
              <a:rPr dirty="0" sz="3000" spc="60" b="1">
                <a:latin typeface="Arial"/>
                <a:cs typeface="Arial"/>
              </a:rPr>
              <a:t>creation, </a:t>
            </a:r>
            <a:r>
              <a:rPr dirty="0" sz="3000" spc="70" b="1">
                <a:latin typeface="Arial"/>
                <a:cs typeface="Arial"/>
              </a:rPr>
              <a:t>budget </a:t>
            </a:r>
            <a:r>
              <a:rPr dirty="0" sz="3000" spc="60" b="1">
                <a:latin typeface="Arial"/>
                <a:cs typeface="Arial"/>
              </a:rPr>
              <a:t>management, </a:t>
            </a:r>
            <a:r>
              <a:rPr dirty="0" sz="3000" spc="55" b="1">
                <a:latin typeface="Arial"/>
                <a:cs typeface="Arial"/>
              </a:rPr>
              <a:t>audience </a:t>
            </a:r>
            <a:r>
              <a:rPr dirty="0" sz="3000" spc="45" b="1">
                <a:latin typeface="Arial"/>
                <a:cs typeface="Arial"/>
              </a:rPr>
              <a:t>targeting, </a:t>
            </a:r>
            <a:r>
              <a:rPr dirty="0" sz="3000" spc="50" b="1">
                <a:latin typeface="Arial"/>
                <a:cs typeface="Arial"/>
              </a:rPr>
              <a:t> </a:t>
            </a:r>
            <a:r>
              <a:rPr dirty="0" sz="3000" spc="65" b="1">
                <a:latin typeface="Arial"/>
                <a:cs typeface="Arial"/>
              </a:rPr>
              <a:t>and</a:t>
            </a:r>
            <a:r>
              <a:rPr dirty="0" sz="3000" spc="-135" b="1">
                <a:latin typeface="Arial"/>
                <a:cs typeface="Arial"/>
              </a:rPr>
              <a:t> </a:t>
            </a:r>
            <a:r>
              <a:rPr dirty="0" sz="3000" spc="80" b="1">
                <a:latin typeface="Arial"/>
                <a:cs typeface="Arial"/>
              </a:rPr>
              <a:t>performance</a:t>
            </a:r>
            <a:r>
              <a:rPr dirty="0" sz="3000" spc="-160" b="1">
                <a:latin typeface="Arial"/>
                <a:cs typeface="Arial"/>
              </a:rPr>
              <a:t> </a:t>
            </a:r>
            <a:r>
              <a:rPr dirty="0" sz="3000" spc="25" b="1">
                <a:latin typeface="Arial"/>
                <a:cs typeface="Arial"/>
              </a:rPr>
              <a:t>tracking.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algn="just" marL="12700" marR="8255" indent="88265">
              <a:lnSpc>
                <a:spcPct val="116700"/>
              </a:lnSpc>
              <a:spcBef>
                <a:spcPts val="5"/>
              </a:spcBef>
            </a:pPr>
            <a:r>
              <a:rPr dirty="0" sz="3000" spc="30" b="1">
                <a:latin typeface="Arial"/>
                <a:cs typeface="Arial"/>
              </a:rPr>
              <a:t>The</a:t>
            </a:r>
            <a:r>
              <a:rPr dirty="0" sz="3000" spc="35" b="1">
                <a:latin typeface="Arial"/>
                <a:cs typeface="Arial"/>
              </a:rPr>
              <a:t> </a:t>
            </a:r>
            <a:r>
              <a:rPr dirty="0" sz="3000" spc="114" b="1">
                <a:latin typeface="Arial"/>
                <a:cs typeface="Arial"/>
              </a:rPr>
              <a:t>platform</a:t>
            </a:r>
            <a:r>
              <a:rPr dirty="0" sz="3000" spc="120" b="1">
                <a:latin typeface="Arial"/>
                <a:cs typeface="Arial"/>
              </a:rPr>
              <a:t> </a:t>
            </a:r>
            <a:r>
              <a:rPr dirty="0" sz="3000" spc="45" b="1">
                <a:latin typeface="Arial"/>
                <a:cs typeface="Arial"/>
              </a:rPr>
              <a:t>streamlines</a:t>
            </a:r>
            <a:r>
              <a:rPr dirty="0" sz="3000" spc="50" b="1">
                <a:latin typeface="Arial"/>
                <a:cs typeface="Arial"/>
              </a:rPr>
              <a:t> </a:t>
            </a:r>
            <a:r>
              <a:rPr dirty="0" sz="3000" spc="130" b="1">
                <a:latin typeface="Arial"/>
                <a:cs typeface="Arial"/>
              </a:rPr>
              <a:t>the</a:t>
            </a:r>
            <a:r>
              <a:rPr dirty="0" sz="3000" spc="135" b="1">
                <a:latin typeface="Arial"/>
                <a:cs typeface="Arial"/>
              </a:rPr>
              <a:t> </a:t>
            </a:r>
            <a:r>
              <a:rPr dirty="0" sz="3000" spc="35" b="1">
                <a:latin typeface="Arial"/>
                <a:cs typeface="Arial"/>
              </a:rPr>
              <a:t>advertising</a:t>
            </a:r>
            <a:r>
              <a:rPr dirty="0" sz="3000" spc="40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process</a:t>
            </a:r>
            <a:r>
              <a:rPr dirty="0" sz="3000" spc="-5" b="1">
                <a:latin typeface="Arial"/>
                <a:cs typeface="Arial"/>
              </a:rPr>
              <a:t> </a:t>
            </a:r>
            <a:r>
              <a:rPr dirty="0" sz="3000" spc="85" b="1">
                <a:latin typeface="Arial"/>
                <a:cs typeface="Arial"/>
              </a:rPr>
              <a:t>by</a:t>
            </a:r>
            <a:r>
              <a:rPr dirty="0" sz="3000" spc="90" b="1">
                <a:latin typeface="Arial"/>
                <a:cs typeface="Arial"/>
              </a:rPr>
              <a:t> </a:t>
            </a:r>
            <a:r>
              <a:rPr dirty="0" sz="3000" spc="25" b="1">
                <a:latin typeface="Arial"/>
                <a:cs typeface="Arial"/>
              </a:rPr>
              <a:t>allowing</a:t>
            </a:r>
            <a:r>
              <a:rPr dirty="0" sz="3000" spc="30" b="1">
                <a:latin typeface="Arial"/>
                <a:cs typeface="Arial"/>
              </a:rPr>
              <a:t> </a:t>
            </a:r>
            <a:r>
              <a:rPr dirty="0" sz="3000" spc="-35" b="1">
                <a:latin typeface="Arial"/>
                <a:cs typeface="Arial"/>
              </a:rPr>
              <a:t>users</a:t>
            </a:r>
            <a:r>
              <a:rPr dirty="0" sz="3000" spc="-30" b="1">
                <a:latin typeface="Arial"/>
                <a:cs typeface="Arial"/>
              </a:rPr>
              <a:t> </a:t>
            </a:r>
            <a:r>
              <a:rPr dirty="0" sz="3000" spc="145" b="1">
                <a:latin typeface="Arial"/>
                <a:cs typeface="Arial"/>
              </a:rPr>
              <a:t>to</a:t>
            </a:r>
            <a:r>
              <a:rPr dirty="0" sz="3000" spc="150" b="1">
                <a:latin typeface="Arial"/>
                <a:cs typeface="Arial"/>
              </a:rPr>
              <a:t> </a:t>
            </a:r>
            <a:r>
              <a:rPr dirty="0" sz="3000" spc="75" b="1">
                <a:latin typeface="Arial"/>
                <a:cs typeface="Arial"/>
              </a:rPr>
              <a:t>create, </a:t>
            </a:r>
            <a:r>
              <a:rPr dirty="0" sz="3000" spc="80" b="1">
                <a:latin typeface="Arial"/>
                <a:cs typeface="Arial"/>
              </a:rPr>
              <a:t> </a:t>
            </a:r>
            <a:r>
              <a:rPr dirty="0" sz="3000" spc="25" b="1">
                <a:latin typeface="Arial"/>
                <a:cs typeface="Arial"/>
              </a:rPr>
              <a:t>manage, </a:t>
            </a:r>
            <a:r>
              <a:rPr dirty="0" sz="3000" spc="65" b="1">
                <a:latin typeface="Arial"/>
                <a:cs typeface="Arial"/>
              </a:rPr>
              <a:t>and </a:t>
            </a:r>
            <a:r>
              <a:rPr dirty="0" sz="3000" spc="60" b="1">
                <a:latin typeface="Arial"/>
                <a:cs typeface="Arial"/>
              </a:rPr>
              <a:t>track </a:t>
            </a:r>
            <a:r>
              <a:rPr dirty="0" sz="3000" b="1">
                <a:latin typeface="Arial"/>
                <a:cs typeface="Arial"/>
              </a:rPr>
              <a:t>campaigns </a:t>
            </a:r>
            <a:r>
              <a:rPr dirty="0" sz="3000" spc="-35" b="1">
                <a:latin typeface="Arial"/>
                <a:cs typeface="Arial"/>
              </a:rPr>
              <a:t>across </a:t>
            </a:r>
            <a:r>
              <a:rPr dirty="0" sz="3000" spc="114" b="1">
                <a:latin typeface="Arial"/>
                <a:cs typeface="Arial"/>
              </a:rPr>
              <a:t>different </a:t>
            </a:r>
            <a:r>
              <a:rPr dirty="0" sz="3000" spc="80" b="1">
                <a:latin typeface="Arial"/>
                <a:cs typeface="Arial"/>
              </a:rPr>
              <a:t>platforms </a:t>
            </a:r>
            <a:r>
              <a:rPr dirty="0" sz="3000" spc="60" b="1">
                <a:latin typeface="Arial"/>
                <a:cs typeface="Arial"/>
              </a:rPr>
              <a:t>while </a:t>
            </a:r>
            <a:r>
              <a:rPr dirty="0" sz="3000" spc="40" b="1">
                <a:latin typeface="Arial"/>
                <a:cs typeface="Arial"/>
              </a:rPr>
              <a:t>providing analytics </a:t>
            </a:r>
            <a:r>
              <a:rPr dirty="0" sz="3000" spc="140" b="1">
                <a:latin typeface="Arial"/>
                <a:cs typeface="Arial"/>
              </a:rPr>
              <a:t>to </a:t>
            </a:r>
            <a:r>
              <a:rPr dirty="0" sz="3000" spc="-819" b="1">
                <a:latin typeface="Arial"/>
                <a:cs typeface="Arial"/>
              </a:rPr>
              <a:t> </a:t>
            </a:r>
            <a:r>
              <a:rPr dirty="0" sz="3000" spc="70" b="1">
                <a:latin typeface="Arial"/>
                <a:cs typeface="Arial"/>
              </a:rPr>
              <a:t>optimize</a:t>
            </a:r>
            <a:r>
              <a:rPr dirty="0" sz="3000" spc="-150" b="1">
                <a:latin typeface="Arial"/>
                <a:cs typeface="Arial"/>
              </a:rPr>
              <a:t> </a:t>
            </a:r>
            <a:r>
              <a:rPr dirty="0" sz="3000" spc="25" b="1">
                <a:latin typeface="Arial"/>
                <a:cs typeface="Arial"/>
              </a:rPr>
              <a:t>campaign</a:t>
            </a:r>
            <a:r>
              <a:rPr dirty="0" sz="3000" spc="-140" b="1">
                <a:latin typeface="Arial"/>
                <a:cs typeface="Arial"/>
              </a:rPr>
              <a:t> </a:t>
            </a:r>
            <a:r>
              <a:rPr dirty="0" sz="3000" spc="45" b="1">
                <a:latin typeface="Arial"/>
                <a:cs typeface="Arial"/>
              </a:rPr>
              <a:t>effectiveness.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5209" y="500633"/>
            <a:ext cx="7463155" cy="9786620"/>
            <a:chOff x="10825209" y="500633"/>
            <a:chExt cx="7463155" cy="9786620"/>
          </a:xfrm>
        </p:grpSpPr>
        <p:sp>
          <p:nvSpPr>
            <p:cNvPr id="3" name="object 3"/>
            <p:cNvSpPr/>
            <p:nvPr/>
          </p:nvSpPr>
          <p:spPr>
            <a:xfrm>
              <a:off x="13645133" y="500633"/>
              <a:ext cx="4643120" cy="9286240"/>
            </a:xfrm>
            <a:custGeom>
              <a:avLst/>
              <a:gdLst/>
              <a:ahLst/>
              <a:cxnLst/>
              <a:rect l="l" t="t" r="r" b="b"/>
              <a:pathLst>
                <a:path w="4643119" h="9286240">
                  <a:moveTo>
                    <a:pt x="4642865" y="0"/>
                  </a:moveTo>
                  <a:lnTo>
                    <a:pt x="0" y="4642866"/>
                  </a:lnTo>
                  <a:lnTo>
                    <a:pt x="4642865" y="9285782"/>
                  </a:lnTo>
                  <a:lnTo>
                    <a:pt x="4642865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49450" y="1004950"/>
              <a:ext cx="4138929" cy="8277225"/>
            </a:xfrm>
            <a:custGeom>
              <a:avLst/>
              <a:gdLst/>
              <a:ahLst/>
              <a:cxnLst/>
              <a:rect l="l" t="t" r="r" b="b"/>
              <a:pathLst>
                <a:path w="4138930" h="8277225">
                  <a:moveTo>
                    <a:pt x="4138548" y="0"/>
                  </a:moveTo>
                  <a:lnTo>
                    <a:pt x="0" y="4138549"/>
                  </a:lnTo>
                  <a:lnTo>
                    <a:pt x="4138548" y="8277161"/>
                  </a:lnTo>
                  <a:lnTo>
                    <a:pt x="4138548" y="8013522"/>
                  </a:lnTo>
                  <a:lnTo>
                    <a:pt x="260857" y="4135754"/>
                  </a:lnTo>
                  <a:lnTo>
                    <a:pt x="4138548" y="258064"/>
                  </a:lnTo>
                  <a:lnTo>
                    <a:pt x="4138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25209" y="6886574"/>
              <a:ext cx="6800850" cy="3400425"/>
            </a:xfrm>
            <a:custGeom>
              <a:avLst/>
              <a:gdLst/>
              <a:ahLst/>
              <a:cxnLst/>
              <a:rect l="l" t="t" r="r" b="b"/>
              <a:pathLst>
                <a:path w="6800850" h="3400425">
                  <a:moveTo>
                    <a:pt x="3400441" y="0"/>
                  </a:moveTo>
                  <a:lnTo>
                    <a:pt x="0" y="3400421"/>
                  </a:lnTo>
                  <a:lnTo>
                    <a:pt x="271829" y="3400421"/>
                  </a:lnTo>
                  <a:lnTo>
                    <a:pt x="3400441" y="271906"/>
                  </a:lnTo>
                  <a:lnTo>
                    <a:pt x="3672342" y="271906"/>
                  </a:lnTo>
                  <a:lnTo>
                    <a:pt x="3400441" y="0"/>
                  </a:lnTo>
                  <a:close/>
                </a:path>
                <a:path w="6800850" h="3400425">
                  <a:moveTo>
                    <a:pt x="3672342" y="271906"/>
                  </a:moveTo>
                  <a:lnTo>
                    <a:pt x="3400441" y="271906"/>
                  </a:lnTo>
                  <a:lnTo>
                    <a:pt x="6528956" y="3400421"/>
                  </a:lnTo>
                  <a:lnTo>
                    <a:pt x="6800784" y="3400421"/>
                  </a:lnTo>
                  <a:lnTo>
                    <a:pt x="3672342" y="271906"/>
                  </a:lnTo>
                  <a:close/>
                </a:path>
              </a:pathLst>
            </a:custGeom>
            <a:solidFill>
              <a:srgbClr val="2B49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79" y="1030223"/>
              <a:ext cx="768096" cy="63703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30070" y="4225035"/>
            <a:ext cx="8765540" cy="285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0" spc="1160" b="1">
                <a:solidFill>
                  <a:srgbClr val="5270FF"/>
                </a:solidFill>
                <a:latin typeface="Arial"/>
                <a:cs typeface="Arial"/>
              </a:rPr>
              <a:t>THANK</a:t>
            </a:r>
            <a:r>
              <a:rPr dirty="0" sz="10000" spc="755" b="1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dirty="0" sz="10000" spc="905" b="1">
                <a:solidFill>
                  <a:srgbClr val="5270FF"/>
                </a:solidFill>
                <a:latin typeface="Arial"/>
                <a:cs typeface="Arial"/>
              </a:rPr>
              <a:t>YOU</a:t>
            </a:r>
            <a:endParaRPr sz="10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80"/>
              </a:spcBef>
            </a:pPr>
            <a:r>
              <a:rPr dirty="0" sz="3000" spc="420">
                <a:latin typeface="Tahoma"/>
                <a:cs typeface="Tahoma"/>
              </a:rPr>
              <a:t>ANY</a:t>
            </a:r>
            <a:r>
              <a:rPr dirty="0" sz="3000" spc="355">
                <a:latin typeface="Tahoma"/>
                <a:cs typeface="Tahoma"/>
              </a:rPr>
              <a:t> </a:t>
            </a:r>
            <a:r>
              <a:rPr dirty="0" sz="3000" spc="340">
                <a:latin typeface="Tahoma"/>
                <a:cs typeface="Tahoma"/>
              </a:rPr>
              <a:t>QUESTIONS?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92231" y="1005967"/>
            <a:ext cx="4716145" cy="7131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270">
                <a:solidFill>
                  <a:srgbClr val="000000"/>
                </a:solidFill>
              </a:rPr>
              <a:t>INFLUNCE</a:t>
            </a:r>
            <a:r>
              <a:rPr dirty="0" sz="4500" spc="455">
                <a:solidFill>
                  <a:srgbClr val="000000"/>
                </a:solidFill>
              </a:rPr>
              <a:t> </a:t>
            </a:r>
            <a:r>
              <a:rPr dirty="0" sz="4500" spc="150">
                <a:solidFill>
                  <a:srgbClr val="000000"/>
                </a:solidFill>
              </a:rPr>
              <a:t>PRO</a:t>
            </a:r>
            <a:endParaRPr sz="4500"/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8860790" cy="10287000"/>
            <a:chOff x="0" y="0"/>
            <a:chExt cx="8860790" cy="102870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05839"/>
              <a:ext cx="8860536" cy="21031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0"/>
              <a:ext cx="542925" cy="10287000"/>
            </a:xfrm>
            <a:custGeom>
              <a:avLst/>
              <a:gdLst/>
              <a:ahLst/>
              <a:cxnLst/>
              <a:rect l="l" t="t" r="r" b="b"/>
              <a:pathLst>
                <a:path w="542925" h="10287000">
                  <a:moveTo>
                    <a:pt x="542544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542544" y="10287000"/>
                  </a:lnTo>
                  <a:lnTo>
                    <a:pt x="542544" y="0"/>
                  </a:lnTo>
                  <a:close/>
                </a:path>
              </a:pathLst>
            </a:custGeom>
            <a:solidFill>
              <a:srgbClr val="2B499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41778" y="9258300"/>
            <a:ext cx="1546225" cy="1028700"/>
          </a:xfrm>
          <a:custGeom>
            <a:avLst/>
            <a:gdLst/>
            <a:ahLst/>
            <a:cxnLst/>
            <a:rect l="l" t="t" r="r" b="b"/>
            <a:pathLst>
              <a:path w="1546225" h="1028700">
                <a:moveTo>
                  <a:pt x="271886" y="1028696"/>
                </a:moveTo>
                <a:lnTo>
                  <a:pt x="1546221" y="1028696"/>
                </a:lnTo>
                <a:lnTo>
                  <a:pt x="271886" y="1028696"/>
                </a:lnTo>
                <a:close/>
              </a:path>
              <a:path w="1546225" h="1028700">
                <a:moveTo>
                  <a:pt x="1028696" y="0"/>
                </a:moveTo>
                <a:lnTo>
                  <a:pt x="0" y="1028696"/>
                </a:lnTo>
                <a:lnTo>
                  <a:pt x="271886" y="1028696"/>
                </a:lnTo>
                <a:lnTo>
                  <a:pt x="1028696" y="271881"/>
                </a:lnTo>
                <a:lnTo>
                  <a:pt x="1300570" y="271881"/>
                </a:lnTo>
                <a:lnTo>
                  <a:pt x="1028696" y="0"/>
                </a:lnTo>
                <a:close/>
              </a:path>
              <a:path w="1546225" h="1028700">
                <a:moveTo>
                  <a:pt x="1300570" y="271881"/>
                </a:moveTo>
                <a:lnTo>
                  <a:pt x="1028696" y="271881"/>
                </a:lnTo>
                <a:lnTo>
                  <a:pt x="1546221" y="789409"/>
                </a:lnTo>
                <a:lnTo>
                  <a:pt x="1546221" y="517540"/>
                </a:lnTo>
                <a:lnTo>
                  <a:pt x="1300570" y="271881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497427" y="0"/>
            <a:ext cx="1790700" cy="1028700"/>
          </a:xfrm>
          <a:custGeom>
            <a:avLst/>
            <a:gdLst/>
            <a:ahLst/>
            <a:cxnLst/>
            <a:rect l="l" t="t" r="r" b="b"/>
            <a:pathLst>
              <a:path w="1790700" h="1028700">
                <a:moveTo>
                  <a:pt x="277643" y="0"/>
                </a:moveTo>
                <a:lnTo>
                  <a:pt x="0" y="0"/>
                </a:lnTo>
                <a:lnTo>
                  <a:pt x="1028700" y="1028700"/>
                </a:lnTo>
                <a:lnTo>
                  <a:pt x="1306333" y="751077"/>
                </a:lnTo>
                <a:lnTo>
                  <a:pt x="1028700" y="751077"/>
                </a:lnTo>
                <a:lnTo>
                  <a:pt x="277643" y="0"/>
                </a:lnTo>
                <a:close/>
              </a:path>
              <a:path w="1790700" h="1028700">
                <a:moveTo>
                  <a:pt x="1790573" y="0"/>
                </a:moveTo>
                <a:lnTo>
                  <a:pt x="1779778" y="0"/>
                </a:lnTo>
                <a:lnTo>
                  <a:pt x="1028700" y="751077"/>
                </a:lnTo>
                <a:lnTo>
                  <a:pt x="1306333" y="751077"/>
                </a:lnTo>
                <a:lnTo>
                  <a:pt x="1790573" y="266857"/>
                </a:lnTo>
                <a:lnTo>
                  <a:pt x="1790573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5131" y="831849"/>
            <a:ext cx="6068060" cy="12439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0" spc="459"/>
              <a:t>O</a:t>
            </a:r>
            <a:r>
              <a:rPr dirty="0" sz="8000" spc="-25"/>
              <a:t>B</a:t>
            </a:r>
            <a:r>
              <a:rPr dirty="0" sz="8000" spc="605"/>
              <a:t>J</a:t>
            </a:r>
            <a:r>
              <a:rPr dirty="0" sz="8000" spc="-570"/>
              <a:t>E</a:t>
            </a:r>
            <a:r>
              <a:rPr dirty="0" sz="8000" spc="670"/>
              <a:t>C</a:t>
            </a:r>
            <a:r>
              <a:rPr dirty="0" sz="8000" spc="335"/>
              <a:t>T</a:t>
            </a:r>
            <a:r>
              <a:rPr dirty="0" sz="8000" spc="640"/>
              <a:t>I</a:t>
            </a:r>
            <a:r>
              <a:rPr dirty="0" sz="8000" spc="1035"/>
              <a:t>V</a:t>
            </a:r>
            <a:r>
              <a:rPr dirty="0" sz="8000" spc="-960"/>
              <a:t>E</a:t>
            </a:r>
            <a:endParaRPr sz="800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7872" y="2462028"/>
            <a:ext cx="17080865" cy="5184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124460">
              <a:lnSpc>
                <a:spcPct val="116500"/>
              </a:lnSpc>
              <a:spcBef>
                <a:spcPts val="95"/>
              </a:spcBef>
            </a:pPr>
            <a:r>
              <a:rPr dirty="0" sz="4150" spc="55" b="1">
                <a:latin typeface="Arial"/>
                <a:cs typeface="Arial"/>
              </a:rPr>
              <a:t>The </a:t>
            </a:r>
            <a:r>
              <a:rPr dirty="0" sz="4150" spc="120" b="1">
                <a:latin typeface="Arial"/>
                <a:cs typeface="Arial"/>
              </a:rPr>
              <a:t>primary </a:t>
            </a:r>
            <a:r>
              <a:rPr dirty="0" sz="4150" spc="114" b="1">
                <a:latin typeface="Arial"/>
                <a:cs typeface="Arial"/>
              </a:rPr>
              <a:t>objective </a:t>
            </a:r>
            <a:r>
              <a:rPr dirty="0" sz="4150" spc="160" b="1">
                <a:latin typeface="Arial"/>
                <a:cs typeface="Arial"/>
              </a:rPr>
              <a:t>of </a:t>
            </a:r>
            <a:r>
              <a:rPr dirty="0" sz="4150" spc="70" b="1">
                <a:latin typeface="Arial"/>
                <a:cs typeface="Arial"/>
              </a:rPr>
              <a:t>SparkHub </a:t>
            </a:r>
            <a:r>
              <a:rPr dirty="0" sz="4150" spc="-100" b="1">
                <a:latin typeface="Arial"/>
                <a:cs typeface="Arial"/>
              </a:rPr>
              <a:t>is </a:t>
            </a:r>
            <a:r>
              <a:rPr dirty="0" sz="4150" spc="220" b="1">
                <a:latin typeface="Arial"/>
                <a:cs typeface="Arial"/>
              </a:rPr>
              <a:t>to </a:t>
            </a:r>
            <a:r>
              <a:rPr dirty="0" sz="4150" spc="100" b="1">
                <a:latin typeface="Arial"/>
                <a:cs typeface="Arial"/>
              </a:rPr>
              <a:t>revolutionize </a:t>
            </a:r>
            <a:r>
              <a:rPr dirty="0" sz="4150" spc="105" b="1">
                <a:latin typeface="Arial"/>
                <a:cs typeface="Arial"/>
              </a:rPr>
              <a:t>influencer </a:t>
            </a:r>
            <a:r>
              <a:rPr dirty="0" sz="4150" spc="-1140" b="1">
                <a:latin typeface="Arial"/>
                <a:cs typeface="Arial"/>
              </a:rPr>
              <a:t> </a:t>
            </a:r>
            <a:r>
              <a:rPr dirty="0" sz="4150" spc="105" b="1">
                <a:latin typeface="Arial"/>
                <a:cs typeface="Arial"/>
              </a:rPr>
              <a:t>and</a:t>
            </a:r>
            <a:r>
              <a:rPr dirty="0" sz="4150" spc="110" b="1">
                <a:latin typeface="Arial"/>
                <a:cs typeface="Arial"/>
              </a:rPr>
              <a:t> </a:t>
            </a:r>
            <a:r>
              <a:rPr dirty="0" sz="4150" spc="114" b="1">
                <a:latin typeface="Arial"/>
                <a:cs typeface="Arial"/>
              </a:rPr>
              <a:t>brand</a:t>
            </a:r>
            <a:r>
              <a:rPr dirty="0" sz="4150" spc="120" b="1">
                <a:latin typeface="Arial"/>
                <a:cs typeface="Arial"/>
              </a:rPr>
              <a:t> </a:t>
            </a:r>
            <a:r>
              <a:rPr dirty="0" sz="4150" spc="110" b="1">
                <a:latin typeface="Arial"/>
                <a:cs typeface="Arial"/>
              </a:rPr>
              <a:t>collaboration</a:t>
            </a:r>
            <a:r>
              <a:rPr dirty="0" sz="4150" spc="114" b="1">
                <a:latin typeface="Arial"/>
                <a:cs typeface="Arial"/>
              </a:rPr>
              <a:t> </a:t>
            </a:r>
            <a:r>
              <a:rPr dirty="0" sz="4150" spc="70" b="1">
                <a:latin typeface="Arial"/>
                <a:cs typeface="Arial"/>
              </a:rPr>
              <a:t>in</a:t>
            </a:r>
            <a:r>
              <a:rPr dirty="0" sz="4150" spc="75" b="1">
                <a:latin typeface="Arial"/>
                <a:cs typeface="Arial"/>
              </a:rPr>
              <a:t> </a:t>
            </a:r>
            <a:r>
              <a:rPr dirty="0" sz="4150" spc="190" b="1">
                <a:latin typeface="Arial"/>
                <a:cs typeface="Arial"/>
              </a:rPr>
              <a:t>the</a:t>
            </a:r>
            <a:r>
              <a:rPr dirty="0" sz="4150" spc="195" b="1">
                <a:latin typeface="Arial"/>
                <a:cs typeface="Arial"/>
              </a:rPr>
              <a:t> </a:t>
            </a:r>
            <a:r>
              <a:rPr dirty="0" sz="4150" spc="80" b="1">
                <a:latin typeface="Arial"/>
                <a:cs typeface="Arial"/>
              </a:rPr>
              <a:t>digital</a:t>
            </a:r>
            <a:r>
              <a:rPr dirty="0" sz="4150" spc="85" b="1">
                <a:latin typeface="Arial"/>
                <a:cs typeface="Arial"/>
              </a:rPr>
              <a:t> </a:t>
            </a:r>
            <a:r>
              <a:rPr dirty="0" sz="4150" spc="90" b="1">
                <a:latin typeface="Arial"/>
                <a:cs typeface="Arial"/>
              </a:rPr>
              <a:t>marketing</a:t>
            </a:r>
            <a:r>
              <a:rPr dirty="0" sz="4150" spc="95" b="1">
                <a:latin typeface="Arial"/>
                <a:cs typeface="Arial"/>
              </a:rPr>
              <a:t> </a:t>
            </a:r>
            <a:r>
              <a:rPr dirty="0" sz="4150" spc="50" b="1">
                <a:latin typeface="Arial"/>
                <a:cs typeface="Arial"/>
              </a:rPr>
              <a:t>landscape. </a:t>
            </a:r>
            <a:r>
              <a:rPr dirty="0" sz="4150" spc="55" b="1">
                <a:latin typeface="Arial"/>
                <a:cs typeface="Arial"/>
              </a:rPr>
              <a:t> </a:t>
            </a:r>
            <a:r>
              <a:rPr dirty="0" sz="4150" spc="30" b="1">
                <a:latin typeface="Arial"/>
                <a:cs typeface="Arial"/>
              </a:rPr>
              <a:t>Through</a:t>
            </a:r>
            <a:r>
              <a:rPr dirty="0" sz="4150" spc="35" b="1">
                <a:latin typeface="Arial"/>
                <a:cs typeface="Arial"/>
              </a:rPr>
              <a:t> </a:t>
            </a:r>
            <a:r>
              <a:rPr dirty="0" sz="4150" spc="195" b="1">
                <a:latin typeface="Arial"/>
                <a:cs typeface="Arial"/>
              </a:rPr>
              <a:t>the</a:t>
            </a:r>
            <a:r>
              <a:rPr dirty="0" sz="4150" spc="1545" b="1">
                <a:latin typeface="Arial"/>
                <a:cs typeface="Arial"/>
              </a:rPr>
              <a:t> </a:t>
            </a:r>
            <a:r>
              <a:rPr dirty="0" sz="4150" spc="145" b="1">
                <a:latin typeface="Arial"/>
                <a:cs typeface="Arial"/>
              </a:rPr>
              <a:t>development</a:t>
            </a:r>
            <a:r>
              <a:rPr dirty="0" sz="4150" spc="1445" b="1">
                <a:latin typeface="Arial"/>
                <a:cs typeface="Arial"/>
              </a:rPr>
              <a:t> </a:t>
            </a:r>
            <a:r>
              <a:rPr dirty="0" sz="4150" spc="160" b="1">
                <a:latin typeface="Arial"/>
                <a:cs typeface="Arial"/>
              </a:rPr>
              <a:t>of</a:t>
            </a:r>
            <a:r>
              <a:rPr dirty="0" sz="4150" spc="165" b="1">
                <a:latin typeface="Arial"/>
                <a:cs typeface="Arial"/>
              </a:rPr>
              <a:t> </a:t>
            </a:r>
            <a:r>
              <a:rPr dirty="0" sz="4150" spc="60" b="1">
                <a:latin typeface="Arial"/>
                <a:cs typeface="Arial"/>
              </a:rPr>
              <a:t>a</a:t>
            </a:r>
            <a:r>
              <a:rPr dirty="0" sz="4150" spc="65" b="1">
                <a:latin typeface="Arial"/>
                <a:cs typeface="Arial"/>
              </a:rPr>
              <a:t> </a:t>
            </a:r>
            <a:r>
              <a:rPr dirty="0" sz="4150" spc="95" b="1">
                <a:latin typeface="Arial"/>
                <a:cs typeface="Arial"/>
              </a:rPr>
              <a:t>Python-based</a:t>
            </a:r>
            <a:r>
              <a:rPr dirty="0" sz="4150" spc="1345" b="1">
                <a:latin typeface="Arial"/>
                <a:cs typeface="Arial"/>
              </a:rPr>
              <a:t> </a:t>
            </a:r>
            <a:r>
              <a:rPr dirty="0" sz="4150" spc="-45" b="1">
                <a:latin typeface="Arial"/>
                <a:cs typeface="Arial"/>
              </a:rPr>
              <a:t>Flask</a:t>
            </a:r>
            <a:r>
              <a:rPr dirty="0" sz="4150" spc="-40" b="1">
                <a:latin typeface="Arial"/>
                <a:cs typeface="Arial"/>
              </a:rPr>
              <a:t> </a:t>
            </a:r>
            <a:r>
              <a:rPr dirty="0" sz="4150" spc="110" b="1">
                <a:latin typeface="Arial"/>
                <a:cs typeface="Arial"/>
              </a:rPr>
              <a:t>web </a:t>
            </a:r>
            <a:r>
              <a:rPr dirty="0" sz="4150" spc="114" b="1">
                <a:latin typeface="Arial"/>
                <a:cs typeface="Arial"/>
              </a:rPr>
              <a:t> </a:t>
            </a:r>
            <a:r>
              <a:rPr dirty="0" sz="4150" spc="100" b="1">
                <a:latin typeface="Arial"/>
                <a:cs typeface="Arial"/>
              </a:rPr>
              <a:t>application, </a:t>
            </a:r>
            <a:r>
              <a:rPr dirty="0" sz="4150" spc="70" b="1">
                <a:latin typeface="Arial"/>
                <a:cs typeface="Arial"/>
              </a:rPr>
              <a:t>SparkHub </a:t>
            </a:r>
            <a:r>
              <a:rPr dirty="0" sz="4150" spc="20" b="1">
                <a:latin typeface="Arial"/>
                <a:cs typeface="Arial"/>
              </a:rPr>
              <a:t>aims </a:t>
            </a:r>
            <a:r>
              <a:rPr dirty="0" sz="4150" spc="220" b="1">
                <a:latin typeface="Arial"/>
                <a:cs typeface="Arial"/>
              </a:rPr>
              <a:t>to </a:t>
            </a:r>
            <a:r>
              <a:rPr dirty="0" sz="4150" spc="140" b="1">
                <a:latin typeface="Arial"/>
                <a:cs typeface="Arial"/>
              </a:rPr>
              <a:t>create </a:t>
            </a:r>
            <a:r>
              <a:rPr dirty="0" sz="4150" spc="60" b="1">
                <a:latin typeface="Arial"/>
                <a:cs typeface="Arial"/>
              </a:rPr>
              <a:t>a </a:t>
            </a:r>
            <a:r>
              <a:rPr dirty="0" sz="4150" spc="75" b="1">
                <a:latin typeface="Arial"/>
                <a:cs typeface="Arial"/>
              </a:rPr>
              <a:t>comprehensive </a:t>
            </a:r>
            <a:r>
              <a:rPr dirty="0" sz="4150" spc="170" b="1">
                <a:latin typeface="Arial"/>
                <a:cs typeface="Arial"/>
              </a:rPr>
              <a:t>platform </a:t>
            </a:r>
            <a:r>
              <a:rPr dirty="0" sz="4150" spc="175" b="1">
                <a:latin typeface="Arial"/>
                <a:cs typeface="Arial"/>
              </a:rPr>
              <a:t> </a:t>
            </a:r>
            <a:r>
              <a:rPr dirty="0" sz="4150" spc="220" b="1">
                <a:latin typeface="Arial"/>
                <a:cs typeface="Arial"/>
              </a:rPr>
              <a:t>that </a:t>
            </a:r>
            <a:r>
              <a:rPr dirty="0" sz="4150" spc="110" b="1">
                <a:latin typeface="Arial"/>
                <a:cs typeface="Arial"/>
              </a:rPr>
              <a:t>facilitates </a:t>
            </a:r>
            <a:r>
              <a:rPr dirty="0" sz="4150" spc="-10" b="1">
                <a:latin typeface="Arial"/>
                <a:cs typeface="Arial"/>
              </a:rPr>
              <a:t>seamless </a:t>
            </a:r>
            <a:r>
              <a:rPr dirty="0" sz="4150" spc="75" b="1">
                <a:latin typeface="Arial"/>
                <a:cs typeface="Arial"/>
              </a:rPr>
              <a:t>partnerships </a:t>
            </a:r>
            <a:r>
              <a:rPr dirty="0" sz="4150" spc="155" b="1">
                <a:latin typeface="Arial"/>
                <a:cs typeface="Arial"/>
              </a:rPr>
              <a:t>between </a:t>
            </a:r>
            <a:r>
              <a:rPr dirty="0" sz="4150" spc="75" b="1">
                <a:latin typeface="Arial"/>
                <a:cs typeface="Arial"/>
              </a:rPr>
              <a:t>influencers </a:t>
            </a:r>
            <a:r>
              <a:rPr dirty="0" sz="4150" spc="105" b="1">
                <a:latin typeface="Arial"/>
                <a:cs typeface="Arial"/>
              </a:rPr>
              <a:t>and </a:t>
            </a:r>
            <a:r>
              <a:rPr dirty="0" sz="4150" spc="110" b="1">
                <a:latin typeface="Arial"/>
                <a:cs typeface="Arial"/>
              </a:rPr>
              <a:t> </a:t>
            </a:r>
            <a:r>
              <a:rPr dirty="0" sz="4150" spc="50" b="1">
                <a:latin typeface="Arial"/>
                <a:cs typeface="Arial"/>
              </a:rPr>
              <a:t>brands,</a:t>
            </a:r>
            <a:r>
              <a:rPr dirty="0" sz="4150" spc="55" b="1">
                <a:latin typeface="Arial"/>
                <a:cs typeface="Arial"/>
              </a:rPr>
              <a:t> </a:t>
            </a:r>
            <a:r>
              <a:rPr dirty="0" sz="4150" spc="60" b="1">
                <a:latin typeface="Arial"/>
                <a:cs typeface="Arial"/>
              </a:rPr>
              <a:t>driving</a:t>
            </a:r>
            <a:r>
              <a:rPr dirty="0" sz="4150" spc="65" b="1">
                <a:latin typeface="Arial"/>
                <a:cs typeface="Arial"/>
              </a:rPr>
              <a:t> </a:t>
            </a:r>
            <a:r>
              <a:rPr dirty="0" sz="4150" spc="135" b="1">
                <a:latin typeface="Arial"/>
                <a:cs typeface="Arial"/>
              </a:rPr>
              <a:t>impactful</a:t>
            </a:r>
            <a:r>
              <a:rPr dirty="0" sz="4150" spc="140" b="1">
                <a:latin typeface="Arial"/>
                <a:cs typeface="Arial"/>
              </a:rPr>
              <a:t> </a:t>
            </a:r>
            <a:r>
              <a:rPr dirty="0" sz="4150" spc="85" b="1">
                <a:latin typeface="Arial"/>
                <a:cs typeface="Arial"/>
              </a:rPr>
              <a:t>marketing</a:t>
            </a:r>
            <a:r>
              <a:rPr dirty="0" sz="4150" spc="90" b="1">
                <a:latin typeface="Arial"/>
                <a:cs typeface="Arial"/>
              </a:rPr>
              <a:t> </a:t>
            </a:r>
            <a:r>
              <a:rPr dirty="0" sz="4150" spc="20" b="1">
                <a:latin typeface="Arial"/>
                <a:cs typeface="Arial"/>
              </a:rPr>
              <a:t>campaigns</a:t>
            </a:r>
            <a:r>
              <a:rPr dirty="0" sz="4150" spc="25" b="1">
                <a:latin typeface="Arial"/>
                <a:cs typeface="Arial"/>
              </a:rPr>
              <a:t> </a:t>
            </a:r>
            <a:r>
              <a:rPr dirty="0" sz="4150" spc="105" b="1">
                <a:latin typeface="Arial"/>
                <a:cs typeface="Arial"/>
              </a:rPr>
              <a:t>and</a:t>
            </a:r>
            <a:r>
              <a:rPr dirty="0" sz="4150" spc="110" b="1">
                <a:latin typeface="Arial"/>
                <a:cs typeface="Arial"/>
              </a:rPr>
              <a:t> </a:t>
            </a:r>
            <a:r>
              <a:rPr dirty="0" sz="4150" spc="70" b="1">
                <a:latin typeface="Arial"/>
                <a:cs typeface="Arial"/>
              </a:rPr>
              <a:t>fostering </a:t>
            </a:r>
            <a:r>
              <a:rPr dirty="0" sz="4150" spc="75" b="1">
                <a:latin typeface="Arial"/>
                <a:cs typeface="Arial"/>
              </a:rPr>
              <a:t> </a:t>
            </a:r>
            <a:r>
              <a:rPr dirty="0" sz="4150" spc="145" b="1">
                <a:latin typeface="Arial"/>
                <a:cs typeface="Arial"/>
              </a:rPr>
              <a:t>mutual</a:t>
            </a:r>
            <a:r>
              <a:rPr dirty="0" sz="4150" spc="-170" b="1">
                <a:latin typeface="Arial"/>
                <a:cs typeface="Arial"/>
              </a:rPr>
              <a:t> </a:t>
            </a:r>
            <a:r>
              <a:rPr dirty="0" sz="4150" spc="75" b="1">
                <a:latin typeface="Arial"/>
                <a:cs typeface="Arial"/>
              </a:rPr>
              <a:t>growth.</a:t>
            </a:r>
            <a:endParaRPr sz="4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79165" y="2534737"/>
            <a:ext cx="2609215" cy="5217795"/>
            <a:chOff x="15679165" y="2534737"/>
            <a:chExt cx="2609215" cy="5217795"/>
          </a:xfrm>
        </p:grpSpPr>
        <p:sp>
          <p:nvSpPr>
            <p:cNvPr id="3" name="object 3"/>
            <p:cNvSpPr/>
            <p:nvPr/>
          </p:nvSpPr>
          <p:spPr>
            <a:xfrm>
              <a:off x="15679165" y="2534737"/>
              <a:ext cx="2609215" cy="5217795"/>
            </a:xfrm>
            <a:custGeom>
              <a:avLst/>
              <a:gdLst/>
              <a:ahLst/>
              <a:cxnLst/>
              <a:rect l="l" t="t" r="r" b="b"/>
              <a:pathLst>
                <a:path w="2609215" h="5217795">
                  <a:moveTo>
                    <a:pt x="2608834" y="0"/>
                  </a:moveTo>
                  <a:lnTo>
                    <a:pt x="0" y="2608762"/>
                  </a:lnTo>
                  <a:lnTo>
                    <a:pt x="2608834" y="5217553"/>
                  </a:lnTo>
                  <a:lnTo>
                    <a:pt x="2608834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443070" y="3274821"/>
              <a:ext cx="1845310" cy="3689985"/>
            </a:xfrm>
            <a:custGeom>
              <a:avLst/>
              <a:gdLst/>
              <a:ahLst/>
              <a:cxnLst/>
              <a:rect l="l" t="t" r="r" b="b"/>
              <a:pathLst>
                <a:path w="1845309" h="3689984">
                  <a:moveTo>
                    <a:pt x="1844928" y="0"/>
                  </a:moveTo>
                  <a:lnTo>
                    <a:pt x="0" y="1844929"/>
                  </a:lnTo>
                  <a:lnTo>
                    <a:pt x="1844928" y="3689801"/>
                  </a:lnTo>
                  <a:lnTo>
                    <a:pt x="1844928" y="3426079"/>
                  </a:lnTo>
                  <a:lnTo>
                    <a:pt x="260984" y="1842135"/>
                  </a:lnTo>
                  <a:lnTo>
                    <a:pt x="1844928" y="258191"/>
                  </a:lnTo>
                  <a:lnTo>
                    <a:pt x="1844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396719" y="8782050"/>
            <a:ext cx="2891790" cy="1504950"/>
          </a:xfrm>
          <a:custGeom>
            <a:avLst/>
            <a:gdLst/>
            <a:ahLst/>
            <a:cxnLst/>
            <a:rect l="l" t="t" r="r" b="b"/>
            <a:pathLst>
              <a:path w="2891790" h="1504950">
                <a:moveTo>
                  <a:pt x="1504948" y="0"/>
                </a:moveTo>
                <a:lnTo>
                  <a:pt x="0" y="1504948"/>
                </a:lnTo>
                <a:lnTo>
                  <a:pt x="271898" y="1504948"/>
                </a:lnTo>
                <a:lnTo>
                  <a:pt x="1504948" y="271894"/>
                </a:lnTo>
                <a:lnTo>
                  <a:pt x="1776834" y="271894"/>
                </a:lnTo>
                <a:lnTo>
                  <a:pt x="1504948" y="0"/>
                </a:lnTo>
                <a:close/>
              </a:path>
              <a:path w="2891790" h="1504950">
                <a:moveTo>
                  <a:pt x="1776834" y="271894"/>
                </a:moveTo>
                <a:lnTo>
                  <a:pt x="1504948" y="271894"/>
                </a:lnTo>
                <a:lnTo>
                  <a:pt x="2737998" y="1504948"/>
                </a:lnTo>
                <a:lnTo>
                  <a:pt x="2891280" y="1504948"/>
                </a:lnTo>
                <a:lnTo>
                  <a:pt x="2891280" y="1386372"/>
                </a:lnTo>
                <a:lnTo>
                  <a:pt x="1776834" y="271894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653767" y="0"/>
            <a:ext cx="3634740" cy="2247900"/>
          </a:xfrm>
          <a:custGeom>
            <a:avLst/>
            <a:gdLst/>
            <a:ahLst/>
            <a:cxnLst/>
            <a:rect l="l" t="t" r="r" b="b"/>
            <a:pathLst>
              <a:path w="3634740" h="2247900">
                <a:moveTo>
                  <a:pt x="277622" y="0"/>
                </a:moveTo>
                <a:lnTo>
                  <a:pt x="0" y="0"/>
                </a:lnTo>
                <a:lnTo>
                  <a:pt x="2247900" y="2247900"/>
                </a:lnTo>
                <a:lnTo>
                  <a:pt x="2525513" y="1970277"/>
                </a:lnTo>
                <a:lnTo>
                  <a:pt x="2247900" y="1970277"/>
                </a:lnTo>
                <a:lnTo>
                  <a:pt x="277622" y="0"/>
                </a:lnTo>
                <a:close/>
              </a:path>
              <a:path w="3634740" h="2247900">
                <a:moveTo>
                  <a:pt x="3634232" y="583945"/>
                </a:moveTo>
                <a:lnTo>
                  <a:pt x="2247900" y="1970277"/>
                </a:lnTo>
                <a:lnTo>
                  <a:pt x="2525513" y="1970277"/>
                </a:lnTo>
                <a:lnTo>
                  <a:pt x="3634232" y="861527"/>
                </a:lnTo>
                <a:lnTo>
                  <a:pt x="3634232" y="583945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5592" y="831849"/>
            <a:ext cx="8497570" cy="12439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0" spc="640"/>
              <a:t>I</a:t>
            </a:r>
            <a:r>
              <a:rPr dirty="0" sz="8000" spc="740"/>
              <a:t>N</a:t>
            </a:r>
            <a:r>
              <a:rPr dirty="0" sz="8000" spc="335"/>
              <a:t>T</a:t>
            </a:r>
            <a:r>
              <a:rPr dirty="0" sz="8000" spc="-100"/>
              <a:t>R</a:t>
            </a:r>
            <a:r>
              <a:rPr dirty="0" sz="8000" spc="459"/>
              <a:t>O</a:t>
            </a:r>
            <a:r>
              <a:rPr dirty="0" sz="8000" spc="500"/>
              <a:t>D</a:t>
            </a:r>
            <a:r>
              <a:rPr dirty="0" sz="8000" spc="305"/>
              <a:t>U</a:t>
            </a:r>
            <a:r>
              <a:rPr dirty="0" sz="8000" spc="670"/>
              <a:t>C</a:t>
            </a:r>
            <a:r>
              <a:rPr dirty="0" sz="8000" spc="335"/>
              <a:t>T</a:t>
            </a:r>
            <a:r>
              <a:rPr dirty="0" sz="8000" spc="640"/>
              <a:t>I</a:t>
            </a:r>
            <a:r>
              <a:rPr dirty="0" sz="8000" spc="459"/>
              <a:t>O</a:t>
            </a:r>
            <a:r>
              <a:rPr dirty="0" sz="8000" spc="335"/>
              <a:t>N</a:t>
            </a:r>
            <a:endParaRPr sz="8000"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4163" y="2948799"/>
            <a:ext cx="14791690" cy="43821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85"/>
              </a:spcBef>
            </a:pPr>
            <a:r>
              <a:rPr dirty="0" sz="3450" spc="130" b="1">
                <a:latin typeface="Arial"/>
                <a:cs typeface="Arial"/>
              </a:rPr>
              <a:t>In </a:t>
            </a:r>
            <a:r>
              <a:rPr dirty="0" sz="3450" spc="75" b="1">
                <a:latin typeface="Arial"/>
                <a:cs typeface="Arial"/>
              </a:rPr>
              <a:t>today's </a:t>
            </a:r>
            <a:r>
              <a:rPr dirty="0" sz="3450" spc="80" b="1">
                <a:latin typeface="Arial"/>
                <a:cs typeface="Arial"/>
              </a:rPr>
              <a:t>digital </a:t>
            </a:r>
            <a:r>
              <a:rPr dirty="0" sz="3450" spc="70" b="1">
                <a:latin typeface="Arial"/>
                <a:cs typeface="Arial"/>
              </a:rPr>
              <a:t>era, </a:t>
            </a:r>
            <a:r>
              <a:rPr dirty="0" sz="3450" spc="90" b="1">
                <a:latin typeface="Arial"/>
                <a:cs typeface="Arial"/>
              </a:rPr>
              <a:t>influencer </a:t>
            </a:r>
            <a:r>
              <a:rPr dirty="0" sz="3450" spc="70" b="1">
                <a:latin typeface="Arial"/>
                <a:cs typeface="Arial"/>
              </a:rPr>
              <a:t>marketing </a:t>
            </a:r>
            <a:r>
              <a:rPr dirty="0" sz="3450" spc="-75" b="1">
                <a:latin typeface="Arial"/>
                <a:cs typeface="Arial"/>
              </a:rPr>
              <a:t>is </a:t>
            </a:r>
            <a:r>
              <a:rPr dirty="0" sz="3450" spc="120" b="1">
                <a:latin typeface="Arial"/>
                <a:cs typeface="Arial"/>
              </a:rPr>
              <a:t>vital </a:t>
            </a:r>
            <a:r>
              <a:rPr dirty="0" sz="3450" spc="125" b="1">
                <a:latin typeface="Arial"/>
                <a:cs typeface="Arial"/>
              </a:rPr>
              <a:t>for </a:t>
            </a:r>
            <a:r>
              <a:rPr dirty="0" sz="3450" spc="50" b="1">
                <a:latin typeface="Arial"/>
                <a:cs typeface="Arial"/>
              </a:rPr>
              <a:t>brands </a:t>
            </a:r>
            <a:r>
              <a:rPr dirty="0" sz="3450" spc="180" b="1">
                <a:latin typeface="Arial"/>
                <a:cs typeface="Arial"/>
              </a:rPr>
              <a:t>to </a:t>
            </a:r>
            <a:r>
              <a:rPr dirty="0" sz="3450" spc="185" b="1">
                <a:latin typeface="Arial"/>
                <a:cs typeface="Arial"/>
              </a:rPr>
              <a:t> </a:t>
            </a:r>
            <a:r>
              <a:rPr dirty="0" sz="3450" spc="110" b="1">
                <a:latin typeface="Arial"/>
                <a:cs typeface="Arial"/>
              </a:rPr>
              <a:t>authentically </a:t>
            </a:r>
            <a:r>
              <a:rPr dirty="0" sz="3450" b="1">
                <a:latin typeface="Arial"/>
                <a:cs typeface="Arial"/>
              </a:rPr>
              <a:t>engage </a:t>
            </a:r>
            <a:r>
              <a:rPr dirty="0" sz="3450" spc="125" b="1">
                <a:latin typeface="Arial"/>
                <a:cs typeface="Arial"/>
              </a:rPr>
              <a:t>with </a:t>
            </a:r>
            <a:r>
              <a:rPr dirty="0" sz="3450" spc="120" b="1">
                <a:latin typeface="Arial"/>
                <a:cs typeface="Arial"/>
              </a:rPr>
              <a:t>target </a:t>
            </a:r>
            <a:r>
              <a:rPr dirty="0" sz="3450" spc="40" b="1">
                <a:latin typeface="Arial"/>
                <a:cs typeface="Arial"/>
              </a:rPr>
              <a:t>audiences. </a:t>
            </a:r>
            <a:r>
              <a:rPr dirty="0" sz="3450" spc="20" b="1">
                <a:latin typeface="Arial"/>
                <a:cs typeface="Arial"/>
              </a:rPr>
              <a:t>Social </a:t>
            </a:r>
            <a:r>
              <a:rPr dirty="0" sz="3450" spc="105" b="1">
                <a:latin typeface="Arial"/>
                <a:cs typeface="Arial"/>
              </a:rPr>
              <a:t>media </a:t>
            </a:r>
            <a:r>
              <a:rPr dirty="0" sz="3450" spc="110" b="1">
                <a:latin typeface="Arial"/>
                <a:cs typeface="Arial"/>
              </a:rPr>
              <a:t> </a:t>
            </a:r>
            <a:r>
              <a:rPr dirty="0" sz="3450" spc="60" b="1">
                <a:latin typeface="Arial"/>
                <a:cs typeface="Arial"/>
              </a:rPr>
              <a:t>influencers, </a:t>
            </a:r>
            <a:r>
              <a:rPr dirty="0" sz="3450" spc="125" b="1">
                <a:latin typeface="Arial"/>
                <a:cs typeface="Arial"/>
              </a:rPr>
              <a:t>with </a:t>
            </a:r>
            <a:r>
              <a:rPr dirty="0" sz="3450" spc="135" b="1">
                <a:latin typeface="Arial"/>
                <a:cs typeface="Arial"/>
              </a:rPr>
              <a:t>their </a:t>
            </a:r>
            <a:r>
              <a:rPr dirty="0" sz="3450" spc="60" b="1">
                <a:latin typeface="Arial"/>
                <a:cs typeface="Arial"/>
              </a:rPr>
              <a:t>vast </a:t>
            </a:r>
            <a:r>
              <a:rPr dirty="0" sz="3450" spc="35" b="1">
                <a:latin typeface="Arial"/>
                <a:cs typeface="Arial"/>
              </a:rPr>
              <a:t>followings, </a:t>
            </a:r>
            <a:r>
              <a:rPr dirty="0" sz="3450" spc="90" b="1">
                <a:latin typeface="Arial"/>
                <a:cs typeface="Arial"/>
              </a:rPr>
              <a:t>wield </a:t>
            </a:r>
            <a:r>
              <a:rPr dirty="0" sz="3450" spc="40" b="1">
                <a:latin typeface="Arial"/>
                <a:cs typeface="Arial"/>
              </a:rPr>
              <a:t>significant </a:t>
            </a:r>
            <a:r>
              <a:rPr dirty="0" sz="3450" spc="85" b="1">
                <a:latin typeface="Arial"/>
                <a:cs typeface="Arial"/>
              </a:rPr>
              <a:t>influence </a:t>
            </a:r>
            <a:r>
              <a:rPr dirty="0" sz="3450" spc="90" b="1">
                <a:latin typeface="Arial"/>
                <a:cs typeface="Arial"/>
              </a:rPr>
              <a:t> </a:t>
            </a:r>
            <a:r>
              <a:rPr dirty="0" sz="3450" spc="100" b="1">
                <a:latin typeface="Arial"/>
                <a:cs typeface="Arial"/>
              </a:rPr>
              <a:t>over </a:t>
            </a:r>
            <a:r>
              <a:rPr dirty="0" sz="3450" spc="50" b="1">
                <a:latin typeface="Arial"/>
                <a:cs typeface="Arial"/>
              </a:rPr>
              <a:t>consumer </a:t>
            </a:r>
            <a:r>
              <a:rPr dirty="0" sz="3450" spc="90" b="1">
                <a:latin typeface="Arial"/>
                <a:cs typeface="Arial"/>
              </a:rPr>
              <a:t>behavior </a:t>
            </a:r>
            <a:r>
              <a:rPr dirty="0" sz="3450" spc="85" b="1">
                <a:latin typeface="Arial"/>
                <a:cs typeface="Arial"/>
              </a:rPr>
              <a:t>and </a:t>
            </a:r>
            <a:r>
              <a:rPr dirty="0" sz="3450" spc="100" b="1">
                <a:latin typeface="Arial"/>
                <a:cs typeface="Arial"/>
              </a:rPr>
              <a:t>brand </a:t>
            </a:r>
            <a:r>
              <a:rPr dirty="0" sz="3450" spc="15" b="1">
                <a:latin typeface="Arial"/>
                <a:cs typeface="Arial"/>
              </a:rPr>
              <a:t>awareness. </a:t>
            </a:r>
            <a:r>
              <a:rPr dirty="0" sz="3450" spc="100" b="1">
                <a:latin typeface="Arial"/>
                <a:cs typeface="Arial"/>
              </a:rPr>
              <a:t>However, </a:t>
            </a:r>
            <a:r>
              <a:rPr dirty="0" sz="3450" spc="105" b="1">
                <a:latin typeface="Arial"/>
                <a:cs typeface="Arial"/>
              </a:rPr>
              <a:t> </a:t>
            </a:r>
            <a:r>
              <a:rPr dirty="0" sz="3450" spc="100" b="1">
                <a:latin typeface="Arial"/>
                <a:cs typeface="Arial"/>
              </a:rPr>
              <a:t>collaboration</a:t>
            </a:r>
            <a:r>
              <a:rPr dirty="0" sz="3450" spc="-145" b="1">
                <a:latin typeface="Arial"/>
                <a:cs typeface="Arial"/>
              </a:rPr>
              <a:t> </a:t>
            </a:r>
            <a:r>
              <a:rPr dirty="0" sz="3450" spc="135" b="1">
                <a:latin typeface="Arial"/>
                <a:cs typeface="Arial"/>
              </a:rPr>
              <a:t>between</a:t>
            </a:r>
            <a:r>
              <a:rPr dirty="0" sz="3450" spc="-130" b="1">
                <a:latin typeface="Arial"/>
                <a:cs typeface="Arial"/>
              </a:rPr>
              <a:t> </a:t>
            </a:r>
            <a:r>
              <a:rPr dirty="0" sz="3450" spc="65" b="1">
                <a:latin typeface="Arial"/>
                <a:cs typeface="Arial"/>
              </a:rPr>
              <a:t>influencers</a:t>
            </a:r>
            <a:r>
              <a:rPr dirty="0" sz="3450" spc="-100" b="1">
                <a:latin typeface="Arial"/>
                <a:cs typeface="Arial"/>
              </a:rPr>
              <a:t> </a:t>
            </a:r>
            <a:r>
              <a:rPr dirty="0" sz="3450" spc="85" b="1">
                <a:latin typeface="Arial"/>
                <a:cs typeface="Arial"/>
              </a:rPr>
              <a:t>and</a:t>
            </a:r>
            <a:r>
              <a:rPr dirty="0" sz="3450" spc="-105" b="1">
                <a:latin typeface="Arial"/>
                <a:cs typeface="Arial"/>
              </a:rPr>
              <a:t> </a:t>
            </a:r>
            <a:r>
              <a:rPr dirty="0" sz="3450" spc="50" b="1">
                <a:latin typeface="Arial"/>
                <a:cs typeface="Arial"/>
              </a:rPr>
              <a:t>brands</a:t>
            </a:r>
            <a:r>
              <a:rPr dirty="0" sz="3450" spc="-110" b="1">
                <a:latin typeface="Arial"/>
                <a:cs typeface="Arial"/>
              </a:rPr>
              <a:t> </a:t>
            </a:r>
            <a:r>
              <a:rPr dirty="0" sz="3450" spc="35" b="1">
                <a:latin typeface="Arial"/>
                <a:cs typeface="Arial"/>
              </a:rPr>
              <a:t>faces</a:t>
            </a:r>
            <a:r>
              <a:rPr dirty="0" sz="3450" spc="-120" b="1">
                <a:latin typeface="Arial"/>
                <a:cs typeface="Arial"/>
              </a:rPr>
              <a:t> </a:t>
            </a:r>
            <a:r>
              <a:rPr dirty="0" sz="3450" spc="30" b="1">
                <a:latin typeface="Arial"/>
                <a:cs typeface="Arial"/>
              </a:rPr>
              <a:t>challenges</a:t>
            </a:r>
            <a:r>
              <a:rPr dirty="0" sz="3450" spc="-12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such </a:t>
            </a:r>
            <a:r>
              <a:rPr dirty="0" sz="3450" spc="-944" b="1">
                <a:latin typeface="Arial"/>
                <a:cs typeface="Arial"/>
              </a:rPr>
              <a:t> </a:t>
            </a:r>
            <a:r>
              <a:rPr dirty="0" sz="3450" spc="-70" b="1">
                <a:latin typeface="Arial"/>
                <a:cs typeface="Arial"/>
              </a:rPr>
              <a:t>as </a:t>
            </a:r>
            <a:r>
              <a:rPr dirty="0" sz="3450" spc="60" b="1">
                <a:latin typeface="Arial"/>
                <a:cs typeface="Arial"/>
              </a:rPr>
              <a:t>inefficiencies, </a:t>
            </a:r>
            <a:r>
              <a:rPr dirty="0" sz="3450" spc="80" b="1">
                <a:latin typeface="Arial"/>
                <a:cs typeface="Arial"/>
              </a:rPr>
              <a:t>transparency </a:t>
            </a:r>
            <a:r>
              <a:rPr dirty="0" sz="3450" spc="-55" b="1">
                <a:latin typeface="Arial"/>
                <a:cs typeface="Arial"/>
              </a:rPr>
              <a:t>issues, </a:t>
            </a:r>
            <a:r>
              <a:rPr dirty="0" sz="3450" spc="85" b="1">
                <a:latin typeface="Arial"/>
                <a:cs typeface="Arial"/>
              </a:rPr>
              <a:t>and </a:t>
            </a:r>
            <a:r>
              <a:rPr dirty="0" sz="3450" spc="30" b="1">
                <a:latin typeface="Arial"/>
                <a:cs typeface="Arial"/>
              </a:rPr>
              <a:t>measuring </a:t>
            </a:r>
            <a:r>
              <a:rPr dirty="0" sz="3450" spc="50" b="1">
                <a:latin typeface="Arial"/>
                <a:cs typeface="Arial"/>
              </a:rPr>
              <a:t>campaign </a:t>
            </a:r>
            <a:r>
              <a:rPr dirty="0" sz="3450" spc="55" b="1">
                <a:latin typeface="Arial"/>
                <a:cs typeface="Arial"/>
              </a:rPr>
              <a:t> </a:t>
            </a:r>
            <a:r>
              <a:rPr dirty="0" sz="3450" spc="100" b="1">
                <a:latin typeface="Arial"/>
                <a:cs typeface="Arial"/>
              </a:rPr>
              <a:t>impact.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55821" y="3024430"/>
            <a:ext cx="1932305" cy="3864610"/>
            <a:chOff x="16355821" y="3024430"/>
            <a:chExt cx="1932305" cy="3864610"/>
          </a:xfrm>
        </p:grpSpPr>
        <p:sp>
          <p:nvSpPr>
            <p:cNvPr id="3" name="object 3"/>
            <p:cNvSpPr/>
            <p:nvPr/>
          </p:nvSpPr>
          <p:spPr>
            <a:xfrm>
              <a:off x="16355821" y="3024430"/>
              <a:ext cx="1932305" cy="3864610"/>
            </a:xfrm>
            <a:custGeom>
              <a:avLst/>
              <a:gdLst/>
              <a:ahLst/>
              <a:cxnLst/>
              <a:rect l="l" t="t" r="r" b="b"/>
              <a:pathLst>
                <a:path w="1932305" h="3864609">
                  <a:moveTo>
                    <a:pt x="1932178" y="0"/>
                  </a:moveTo>
                  <a:lnTo>
                    <a:pt x="0" y="1932125"/>
                  </a:lnTo>
                  <a:lnTo>
                    <a:pt x="1932178" y="3864287"/>
                  </a:lnTo>
                  <a:lnTo>
                    <a:pt x="1932178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860138" y="3528738"/>
              <a:ext cx="1428115" cy="2856230"/>
            </a:xfrm>
            <a:custGeom>
              <a:avLst/>
              <a:gdLst/>
              <a:ahLst/>
              <a:cxnLst/>
              <a:rect l="l" t="t" r="r" b="b"/>
              <a:pathLst>
                <a:path w="1428115" h="2856229">
                  <a:moveTo>
                    <a:pt x="1427861" y="0"/>
                  </a:moveTo>
                  <a:lnTo>
                    <a:pt x="0" y="1427817"/>
                  </a:lnTo>
                  <a:lnTo>
                    <a:pt x="1427861" y="2855669"/>
                  </a:lnTo>
                  <a:lnTo>
                    <a:pt x="1427861" y="2592026"/>
                  </a:lnTo>
                  <a:lnTo>
                    <a:pt x="260984" y="1425150"/>
                  </a:lnTo>
                  <a:lnTo>
                    <a:pt x="1427861" y="258235"/>
                  </a:lnTo>
                  <a:lnTo>
                    <a:pt x="1427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580568" y="8608314"/>
            <a:ext cx="2707640" cy="1678939"/>
          </a:xfrm>
          <a:custGeom>
            <a:avLst/>
            <a:gdLst/>
            <a:ahLst/>
            <a:cxnLst/>
            <a:rect l="l" t="t" r="r" b="b"/>
            <a:pathLst>
              <a:path w="2707640" h="1678940">
                <a:moveTo>
                  <a:pt x="1678731" y="0"/>
                </a:moveTo>
                <a:lnTo>
                  <a:pt x="0" y="1678682"/>
                </a:lnTo>
                <a:lnTo>
                  <a:pt x="271955" y="1678682"/>
                </a:lnTo>
                <a:lnTo>
                  <a:pt x="1678731" y="271907"/>
                </a:lnTo>
                <a:lnTo>
                  <a:pt x="1950645" y="271907"/>
                </a:lnTo>
                <a:lnTo>
                  <a:pt x="1678731" y="0"/>
                </a:lnTo>
                <a:close/>
              </a:path>
              <a:path w="2707640" h="1678940">
                <a:moveTo>
                  <a:pt x="1950645" y="271907"/>
                </a:moveTo>
                <a:lnTo>
                  <a:pt x="1678731" y="271907"/>
                </a:lnTo>
                <a:lnTo>
                  <a:pt x="2707431" y="1300607"/>
                </a:lnTo>
                <a:lnTo>
                  <a:pt x="2707431" y="1028670"/>
                </a:lnTo>
                <a:lnTo>
                  <a:pt x="1950645" y="271907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623286" y="0"/>
            <a:ext cx="2665095" cy="1636395"/>
          </a:xfrm>
          <a:custGeom>
            <a:avLst/>
            <a:gdLst/>
            <a:ahLst/>
            <a:cxnLst/>
            <a:rect l="l" t="t" r="r" b="b"/>
            <a:pathLst>
              <a:path w="2665094" h="1636395">
                <a:moveTo>
                  <a:pt x="277748" y="0"/>
                </a:moveTo>
                <a:lnTo>
                  <a:pt x="0" y="0"/>
                </a:lnTo>
                <a:lnTo>
                  <a:pt x="1636013" y="1636014"/>
                </a:lnTo>
                <a:lnTo>
                  <a:pt x="1913762" y="1358265"/>
                </a:lnTo>
                <a:lnTo>
                  <a:pt x="1636013" y="1358265"/>
                </a:lnTo>
                <a:lnTo>
                  <a:pt x="277748" y="0"/>
                </a:lnTo>
                <a:close/>
              </a:path>
              <a:path w="2665094" h="1636395">
                <a:moveTo>
                  <a:pt x="2664713" y="329565"/>
                </a:moveTo>
                <a:lnTo>
                  <a:pt x="1636013" y="1358265"/>
                </a:lnTo>
                <a:lnTo>
                  <a:pt x="1913762" y="1358265"/>
                </a:lnTo>
                <a:lnTo>
                  <a:pt x="2664713" y="607314"/>
                </a:lnTo>
                <a:lnTo>
                  <a:pt x="2664713" y="329565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3805" y="831849"/>
            <a:ext cx="9732010" cy="12439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0" spc="325"/>
              <a:t>EXISTING</a:t>
            </a:r>
            <a:r>
              <a:rPr dirty="0" sz="8000" spc="10"/>
              <a:t> </a:t>
            </a:r>
            <a:r>
              <a:rPr dirty="0" sz="8000" spc="204"/>
              <a:t>SYSTEM</a:t>
            </a:r>
            <a:endParaRPr sz="8000"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21027" y="3844109"/>
            <a:ext cx="14004925" cy="3139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8500"/>
              </a:lnSpc>
              <a:spcBef>
                <a:spcPts val="90"/>
              </a:spcBef>
            </a:pPr>
            <a:r>
              <a:rPr dirty="0" sz="3450" spc="105" b="1">
                <a:latin typeface="Arial"/>
                <a:cs typeface="Arial"/>
              </a:rPr>
              <a:t>Influencer </a:t>
            </a:r>
            <a:r>
              <a:rPr dirty="0" sz="3450" spc="75" b="1">
                <a:latin typeface="Arial"/>
                <a:cs typeface="Arial"/>
              </a:rPr>
              <a:t>marketing </a:t>
            </a:r>
            <a:r>
              <a:rPr dirty="0" sz="3450" spc="35" b="1">
                <a:latin typeface="Arial"/>
                <a:cs typeface="Arial"/>
              </a:rPr>
              <a:t>faces </a:t>
            </a:r>
            <a:r>
              <a:rPr dirty="0" sz="3450" spc="30" b="1">
                <a:latin typeface="Arial"/>
                <a:cs typeface="Arial"/>
              </a:rPr>
              <a:t>challenges </a:t>
            </a:r>
            <a:r>
              <a:rPr dirty="0" sz="3450" spc="45" b="1">
                <a:latin typeface="Arial"/>
                <a:cs typeface="Arial"/>
              </a:rPr>
              <a:t>including </a:t>
            </a:r>
            <a:r>
              <a:rPr dirty="0" sz="3450" spc="60" b="1">
                <a:latin typeface="Arial"/>
                <a:cs typeface="Arial"/>
              </a:rPr>
              <a:t>inefficiencies, </a:t>
            </a:r>
            <a:r>
              <a:rPr dirty="0" sz="3450" spc="65" b="1">
                <a:latin typeface="Arial"/>
                <a:cs typeface="Arial"/>
              </a:rPr>
              <a:t> </a:t>
            </a:r>
            <a:r>
              <a:rPr dirty="0" sz="3450" spc="80" b="1">
                <a:latin typeface="Arial"/>
                <a:cs typeface="Arial"/>
              </a:rPr>
              <a:t>transparency</a:t>
            </a:r>
            <a:r>
              <a:rPr dirty="0" sz="3450" spc="85" b="1">
                <a:latin typeface="Arial"/>
                <a:cs typeface="Arial"/>
              </a:rPr>
              <a:t> </a:t>
            </a:r>
            <a:r>
              <a:rPr dirty="0" sz="3450" spc="-55" b="1">
                <a:latin typeface="Arial"/>
                <a:cs typeface="Arial"/>
              </a:rPr>
              <a:t>issues,</a:t>
            </a:r>
            <a:r>
              <a:rPr dirty="0" sz="3450" spc="-50" b="1">
                <a:latin typeface="Arial"/>
                <a:cs typeface="Arial"/>
              </a:rPr>
              <a:t> </a:t>
            </a:r>
            <a:r>
              <a:rPr dirty="0" sz="3450" spc="100" b="1">
                <a:latin typeface="Arial"/>
                <a:cs typeface="Arial"/>
              </a:rPr>
              <a:t>measurement</a:t>
            </a:r>
            <a:r>
              <a:rPr dirty="0" sz="3450" spc="105" b="1">
                <a:latin typeface="Arial"/>
                <a:cs typeface="Arial"/>
              </a:rPr>
              <a:t> </a:t>
            </a:r>
            <a:r>
              <a:rPr dirty="0" sz="3450" spc="80" b="1">
                <a:latin typeface="Arial"/>
                <a:cs typeface="Arial"/>
              </a:rPr>
              <a:t>difficulties,</a:t>
            </a:r>
            <a:r>
              <a:rPr dirty="0" sz="3450" spc="85" b="1">
                <a:latin typeface="Arial"/>
                <a:cs typeface="Arial"/>
              </a:rPr>
              <a:t> </a:t>
            </a:r>
            <a:r>
              <a:rPr dirty="0" sz="3450" spc="120" b="1">
                <a:latin typeface="Arial"/>
                <a:cs typeface="Arial"/>
              </a:rPr>
              <a:t>authenticity </a:t>
            </a:r>
            <a:r>
              <a:rPr dirty="0" sz="3450" spc="125" b="1">
                <a:latin typeface="Arial"/>
                <a:cs typeface="Arial"/>
              </a:rPr>
              <a:t> </a:t>
            </a:r>
            <a:r>
              <a:rPr dirty="0" sz="3450" spc="30" b="1">
                <a:latin typeface="Arial"/>
                <a:cs typeface="Arial"/>
              </a:rPr>
              <a:t>concerns,</a:t>
            </a:r>
            <a:r>
              <a:rPr dirty="0" sz="3450" spc="35" b="1">
                <a:latin typeface="Arial"/>
                <a:cs typeface="Arial"/>
              </a:rPr>
              <a:t> </a:t>
            </a:r>
            <a:r>
              <a:rPr dirty="0" sz="3450" spc="85" b="1">
                <a:latin typeface="Arial"/>
                <a:cs typeface="Arial"/>
              </a:rPr>
              <a:t>and</a:t>
            </a:r>
            <a:r>
              <a:rPr dirty="0" sz="3450" spc="15" b="1">
                <a:latin typeface="Arial"/>
                <a:cs typeface="Arial"/>
              </a:rPr>
              <a:t> </a:t>
            </a:r>
            <a:r>
              <a:rPr dirty="0" sz="3450" spc="85" b="1">
                <a:latin typeface="Arial"/>
                <a:cs typeface="Arial"/>
              </a:rPr>
              <a:t>regulatory</a:t>
            </a:r>
            <a:r>
              <a:rPr dirty="0" sz="3450" spc="30" b="1">
                <a:latin typeface="Arial"/>
                <a:cs typeface="Arial"/>
              </a:rPr>
              <a:t> </a:t>
            </a:r>
            <a:r>
              <a:rPr dirty="0" sz="3450" spc="75" b="1">
                <a:latin typeface="Arial"/>
                <a:cs typeface="Arial"/>
              </a:rPr>
              <a:t>compliance.</a:t>
            </a:r>
            <a:r>
              <a:rPr dirty="0" sz="3450" spc="2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Addressing</a:t>
            </a:r>
            <a:r>
              <a:rPr dirty="0" sz="3450" spc="40" b="1">
                <a:latin typeface="Arial"/>
                <a:cs typeface="Arial"/>
              </a:rPr>
              <a:t> </a:t>
            </a:r>
            <a:r>
              <a:rPr dirty="0" sz="3450" spc="85" b="1">
                <a:latin typeface="Arial"/>
                <a:cs typeface="Arial"/>
              </a:rPr>
              <a:t>these</a:t>
            </a:r>
            <a:r>
              <a:rPr dirty="0" sz="3450" spc="30" b="1">
                <a:latin typeface="Arial"/>
                <a:cs typeface="Arial"/>
              </a:rPr>
              <a:t> </a:t>
            </a:r>
            <a:r>
              <a:rPr dirty="0" sz="3450" spc="65" b="1">
                <a:latin typeface="Arial"/>
                <a:cs typeface="Arial"/>
              </a:rPr>
              <a:t>requires </a:t>
            </a:r>
            <a:r>
              <a:rPr dirty="0" sz="3450" spc="-944" b="1">
                <a:latin typeface="Arial"/>
                <a:cs typeface="Arial"/>
              </a:rPr>
              <a:t> </a:t>
            </a:r>
            <a:r>
              <a:rPr dirty="0" sz="3450" spc="105" b="1">
                <a:latin typeface="Arial"/>
                <a:cs typeface="Arial"/>
              </a:rPr>
              <a:t>improved</a:t>
            </a:r>
            <a:r>
              <a:rPr dirty="0" sz="3450" spc="110" b="1">
                <a:latin typeface="Arial"/>
                <a:cs typeface="Arial"/>
              </a:rPr>
              <a:t> </a:t>
            </a:r>
            <a:r>
              <a:rPr dirty="0" sz="3450" spc="80" b="1">
                <a:latin typeface="Arial"/>
                <a:cs typeface="Arial"/>
              </a:rPr>
              <a:t>communication,</a:t>
            </a:r>
            <a:r>
              <a:rPr dirty="0" sz="3450" spc="85" b="1">
                <a:latin typeface="Arial"/>
                <a:cs typeface="Arial"/>
              </a:rPr>
              <a:t> </a:t>
            </a:r>
            <a:r>
              <a:rPr dirty="0" sz="3450" spc="75" b="1">
                <a:latin typeface="Arial"/>
                <a:cs typeface="Arial"/>
              </a:rPr>
              <a:t>transparency,</a:t>
            </a:r>
            <a:r>
              <a:rPr dirty="0" sz="3450" spc="80" b="1">
                <a:latin typeface="Arial"/>
                <a:cs typeface="Arial"/>
              </a:rPr>
              <a:t> </a:t>
            </a:r>
            <a:r>
              <a:rPr dirty="0" sz="3450" spc="100" b="1">
                <a:latin typeface="Arial"/>
                <a:cs typeface="Arial"/>
              </a:rPr>
              <a:t>measurement </a:t>
            </a:r>
            <a:r>
              <a:rPr dirty="0" sz="3450" spc="105" b="1">
                <a:latin typeface="Arial"/>
                <a:cs typeface="Arial"/>
              </a:rPr>
              <a:t> </a:t>
            </a:r>
            <a:r>
              <a:rPr dirty="0" sz="3450" spc="55" b="1">
                <a:latin typeface="Arial"/>
                <a:cs typeface="Arial"/>
              </a:rPr>
              <a:t>frameworks,</a:t>
            </a:r>
            <a:r>
              <a:rPr dirty="0" sz="3450" spc="-155" b="1">
                <a:latin typeface="Arial"/>
                <a:cs typeface="Arial"/>
              </a:rPr>
              <a:t> </a:t>
            </a:r>
            <a:r>
              <a:rPr dirty="0" sz="3450" spc="85" b="1">
                <a:latin typeface="Arial"/>
                <a:cs typeface="Arial"/>
              </a:rPr>
              <a:t>and</a:t>
            </a:r>
            <a:r>
              <a:rPr dirty="0" sz="3450" spc="-130" b="1">
                <a:latin typeface="Arial"/>
                <a:cs typeface="Arial"/>
              </a:rPr>
              <a:t> </a:t>
            </a:r>
            <a:r>
              <a:rPr dirty="0" sz="3450" spc="90" b="1">
                <a:latin typeface="Arial"/>
                <a:cs typeface="Arial"/>
              </a:rPr>
              <a:t>adherence</a:t>
            </a:r>
            <a:r>
              <a:rPr dirty="0" sz="3450" spc="-155" b="1">
                <a:latin typeface="Arial"/>
                <a:cs typeface="Arial"/>
              </a:rPr>
              <a:t> </a:t>
            </a:r>
            <a:r>
              <a:rPr dirty="0" sz="3450" spc="190" b="1">
                <a:latin typeface="Arial"/>
                <a:cs typeface="Arial"/>
              </a:rPr>
              <a:t>to</a:t>
            </a:r>
            <a:r>
              <a:rPr dirty="0" sz="3450" spc="-140" b="1">
                <a:latin typeface="Arial"/>
                <a:cs typeface="Arial"/>
              </a:rPr>
              <a:t> </a:t>
            </a:r>
            <a:r>
              <a:rPr dirty="0" sz="3450" spc="50" b="1">
                <a:latin typeface="Arial"/>
                <a:cs typeface="Arial"/>
              </a:rPr>
              <a:t>regulations.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55821" y="3024430"/>
            <a:ext cx="1932305" cy="3864610"/>
            <a:chOff x="16355821" y="3024430"/>
            <a:chExt cx="1932305" cy="3864610"/>
          </a:xfrm>
        </p:grpSpPr>
        <p:sp>
          <p:nvSpPr>
            <p:cNvPr id="3" name="object 3"/>
            <p:cNvSpPr/>
            <p:nvPr/>
          </p:nvSpPr>
          <p:spPr>
            <a:xfrm>
              <a:off x="16355821" y="3024430"/>
              <a:ext cx="1932305" cy="3864610"/>
            </a:xfrm>
            <a:custGeom>
              <a:avLst/>
              <a:gdLst/>
              <a:ahLst/>
              <a:cxnLst/>
              <a:rect l="l" t="t" r="r" b="b"/>
              <a:pathLst>
                <a:path w="1932305" h="3864609">
                  <a:moveTo>
                    <a:pt x="1932178" y="0"/>
                  </a:moveTo>
                  <a:lnTo>
                    <a:pt x="0" y="1932125"/>
                  </a:lnTo>
                  <a:lnTo>
                    <a:pt x="1932178" y="3864287"/>
                  </a:lnTo>
                  <a:lnTo>
                    <a:pt x="1932178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860138" y="3528738"/>
              <a:ext cx="1428115" cy="2856230"/>
            </a:xfrm>
            <a:custGeom>
              <a:avLst/>
              <a:gdLst/>
              <a:ahLst/>
              <a:cxnLst/>
              <a:rect l="l" t="t" r="r" b="b"/>
              <a:pathLst>
                <a:path w="1428115" h="2856229">
                  <a:moveTo>
                    <a:pt x="1427861" y="0"/>
                  </a:moveTo>
                  <a:lnTo>
                    <a:pt x="0" y="1427817"/>
                  </a:lnTo>
                  <a:lnTo>
                    <a:pt x="1427861" y="2855669"/>
                  </a:lnTo>
                  <a:lnTo>
                    <a:pt x="1427861" y="2592026"/>
                  </a:lnTo>
                  <a:lnTo>
                    <a:pt x="260984" y="1425150"/>
                  </a:lnTo>
                  <a:lnTo>
                    <a:pt x="1427861" y="258235"/>
                  </a:lnTo>
                  <a:lnTo>
                    <a:pt x="1427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580568" y="8608314"/>
            <a:ext cx="2707640" cy="1678939"/>
          </a:xfrm>
          <a:custGeom>
            <a:avLst/>
            <a:gdLst/>
            <a:ahLst/>
            <a:cxnLst/>
            <a:rect l="l" t="t" r="r" b="b"/>
            <a:pathLst>
              <a:path w="2707640" h="1678940">
                <a:moveTo>
                  <a:pt x="1678731" y="0"/>
                </a:moveTo>
                <a:lnTo>
                  <a:pt x="0" y="1678682"/>
                </a:lnTo>
                <a:lnTo>
                  <a:pt x="271955" y="1678682"/>
                </a:lnTo>
                <a:lnTo>
                  <a:pt x="1678731" y="271907"/>
                </a:lnTo>
                <a:lnTo>
                  <a:pt x="1950645" y="271907"/>
                </a:lnTo>
                <a:lnTo>
                  <a:pt x="1678731" y="0"/>
                </a:lnTo>
                <a:close/>
              </a:path>
              <a:path w="2707640" h="1678940">
                <a:moveTo>
                  <a:pt x="1950645" y="271907"/>
                </a:moveTo>
                <a:lnTo>
                  <a:pt x="1678731" y="271907"/>
                </a:lnTo>
                <a:lnTo>
                  <a:pt x="2707431" y="1300607"/>
                </a:lnTo>
                <a:lnTo>
                  <a:pt x="2707431" y="1028670"/>
                </a:lnTo>
                <a:lnTo>
                  <a:pt x="1950645" y="271907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623286" y="0"/>
            <a:ext cx="2665095" cy="1636395"/>
          </a:xfrm>
          <a:custGeom>
            <a:avLst/>
            <a:gdLst/>
            <a:ahLst/>
            <a:cxnLst/>
            <a:rect l="l" t="t" r="r" b="b"/>
            <a:pathLst>
              <a:path w="2665094" h="1636395">
                <a:moveTo>
                  <a:pt x="277748" y="0"/>
                </a:moveTo>
                <a:lnTo>
                  <a:pt x="0" y="0"/>
                </a:lnTo>
                <a:lnTo>
                  <a:pt x="1636013" y="1636014"/>
                </a:lnTo>
                <a:lnTo>
                  <a:pt x="1913762" y="1358265"/>
                </a:lnTo>
                <a:lnTo>
                  <a:pt x="1636013" y="1358265"/>
                </a:lnTo>
                <a:lnTo>
                  <a:pt x="277748" y="0"/>
                </a:lnTo>
                <a:close/>
              </a:path>
              <a:path w="2665094" h="1636395">
                <a:moveTo>
                  <a:pt x="2664713" y="329565"/>
                </a:moveTo>
                <a:lnTo>
                  <a:pt x="1636013" y="1358265"/>
                </a:lnTo>
                <a:lnTo>
                  <a:pt x="1913762" y="1358265"/>
                </a:lnTo>
                <a:lnTo>
                  <a:pt x="2664713" y="607314"/>
                </a:lnTo>
                <a:lnTo>
                  <a:pt x="2664713" y="329565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3805" y="831849"/>
            <a:ext cx="9732010" cy="12439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0" spc="325"/>
              <a:t>EXISTING</a:t>
            </a:r>
            <a:r>
              <a:rPr dirty="0" sz="8000" spc="10"/>
              <a:t> </a:t>
            </a:r>
            <a:r>
              <a:rPr dirty="0" sz="8000" spc="204"/>
              <a:t>SYSTEM</a:t>
            </a:r>
            <a:endParaRPr sz="8000"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21027" y="2405837"/>
            <a:ext cx="9248775" cy="5763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50" spc="30" b="1">
                <a:solidFill>
                  <a:srgbClr val="2B499D"/>
                </a:solidFill>
                <a:latin typeface="Arial"/>
                <a:cs typeface="Arial"/>
              </a:rPr>
              <a:t>Disadvantage:</a:t>
            </a:r>
            <a:endParaRPr sz="4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950">
              <a:latin typeface="Arial"/>
              <a:cs typeface="Arial"/>
            </a:endParaRPr>
          </a:p>
          <a:p>
            <a:pPr marL="2367915" marR="5080">
              <a:lnSpc>
                <a:spcPct val="117400"/>
              </a:lnSpc>
            </a:pPr>
            <a:r>
              <a:rPr dirty="0" sz="4050" spc="75" b="1">
                <a:latin typeface="Arial"/>
                <a:cs typeface="Arial"/>
              </a:rPr>
              <a:t>1.Inefficiencies </a:t>
            </a:r>
            <a:r>
              <a:rPr dirty="0" sz="4050" spc="80" b="1">
                <a:latin typeface="Arial"/>
                <a:cs typeface="Arial"/>
              </a:rPr>
              <a:t> </a:t>
            </a:r>
            <a:r>
              <a:rPr dirty="0" sz="4050" spc="60" b="1">
                <a:latin typeface="Arial"/>
                <a:cs typeface="Arial"/>
              </a:rPr>
              <a:t>2.Transparency </a:t>
            </a:r>
            <a:r>
              <a:rPr dirty="0" sz="4050" spc="-50" b="1">
                <a:latin typeface="Arial"/>
                <a:cs typeface="Arial"/>
              </a:rPr>
              <a:t>Issues </a:t>
            </a:r>
            <a:r>
              <a:rPr dirty="0" sz="4050" spc="-45" b="1">
                <a:latin typeface="Arial"/>
                <a:cs typeface="Arial"/>
              </a:rPr>
              <a:t> </a:t>
            </a:r>
            <a:r>
              <a:rPr dirty="0" sz="4050" spc="130" b="1">
                <a:latin typeface="Arial"/>
                <a:cs typeface="Arial"/>
              </a:rPr>
              <a:t>3.Measurement</a:t>
            </a:r>
            <a:r>
              <a:rPr dirty="0" sz="4050" spc="-280" b="1">
                <a:latin typeface="Arial"/>
                <a:cs typeface="Arial"/>
              </a:rPr>
              <a:t> </a:t>
            </a:r>
            <a:r>
              <a:rPr dirty="0" sz="4050" spc="30" b="1">
                <a:latin typeface="Arial"/>
                <a:cs typeface="Arial"/>
              </a:rPr>
              <a:t>Challenges </a:t>
            </a:r>
            <a:r>
              <a:rPr dirty="0" sz="4050" spc="-1110" b="1">
                <a:latin typeface="Arial"/>
                <a:cs typeface="Arial"/>
              </a:rPr>
              <a:t> </a:t>
            </a:r>
            <a:r>
              <a:rPr dirty="0" sz="4050" spc="130" b="1">
                <a:latin typeface="Arial"/>
                <a:cs typeface="Arial"/>
              </a:rPr>
              <a:t>4.Authenticity </a:t>
            </a:r>
            <a:r>
              <a:rPr dirty="0" sz="4050" spc="30" b="1">
                <a:latin typeface="Arial"/>
                <a:cs typeface="Arial"/>
              </a:rPr>
              <a:t>Concerns </a:t>
            </a:r>
            <a:r>
              <a:rPr dirty="0" sz="4050" spc="35" b="1">
                <a:latin typeface="Arial"/>
                <a:cs typeface="Arial"/>
              </a:rPr>
              <a:t> </a:t>
            </a:r>
            <a:r>
              <a:rPr dirty="0" sz="4050" spc="70" b="1">
                <a:latin typeface="Arial"/>
                <a:cs typeface="Arial"/>
              </a:rPr>
              <a:t>5.Regulatory </a:t>
            </a:r>
            <a:r>
              <a:rPr dirty="0" sz="4050" spc="80" b="1">
                <a:latin typeface="Arial"/>
                <a:cs typeface="Arial"/>
              </a:rPr>
              <a:t>Compliance </a:t>
            </a:r>
            <a:r>
              <a:rPr dirty="0" sz="4050" spc="85" b="1">
                <a:latin typeface="Arial"/>
                <a:cs typeface="Arial"/>
              </a:rPr>
              <a:t> </a:t>
            </a:r>
            <a:r>
              <a:rPr dirty="0" sz="4050" spc="175" b="1">
                <a:latin typeface="Arial"/>
                <a:cs typeface="Arial"/>
              </a:rPr>
              <a:t>6.Market</a:t>
            </a:r>
            <a:r>
              <a:rPr dirty="0" sz="4050" spc="-204" b="1">
                <a:latin typeface="Arial"/>
                <a:cs typeface="Arial"/>
              </a:rPr>
              <a:t> </a:t>
            </a:r>
            <a:r>
              <a:rPr dirty="0" sz="4050" spc="105" b="1">
                <a:latin typeface="Arial"/>
                <a:cs typeface="Arial"/>
              </a:rPr>
              <a:t>Saturation</a:t>
            </a:r>
            <a:endParaRPr sz="4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55821" y="3024430"/>
            <a:ext cx="1932305" cy="3864610"/>
            <a:chOff x="16355821" y="3024430"/>
            <a:chExt cx="1932305" cy="3864610"/>
          </a:xfrm>
        </p:grpSpPr>
        <p:sp>
          <p:nvSpPr>
            <p:cNvPr id="3" name="object 3"/>
            <p:cNvSpPr/>
            <p:nvPr/>
          </p:nvSpPr>
          <p:spPr>
            <a:xfrm>
              <a:off x="16355821" y="3024430"/>
              <a:ext cx="1932305" cy="3864610"/>
            </a:xfrm>
            <a:custGeom>
              <a:avLst/>
              <a:gdLst/>
              <a:ahLst/>
              <a:cxnLst/>
              <a:rect l="l" t="t" r="r" b="b"/>
              <a:pathLst>
                <a:path w="1932305" h="3864609">
                  <a:moveTo>
                    <a:pt x="1932178" y="0"/>
                  </a:moveTo>
                  <a:lnTo>
                    <a:pt x="0" y="1932125"/>
                  </a:lnTo>
                  <a:lnTo>
                    <a:pt x="1932178" y="3864287"/>
                  </a:lnTo>
                  <a:lnTo>
                    <a:pt x="1932178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860138" y="3528738"/>
              <a:ext cx="1428115" cy="2856230"/>
            </a:xfrm>
            <a:custGeom>
              <a:avLst/>
              <a:gdLst/>
              <a:ahLst/>
              <a:cxnLst/>
              <a:rect l="l" t="t" r="r" b="b"/>
              <a:pathLst>
                <a:path w="1428115" h="2856229">
                  <a:moveTo>
                    <a:pt x="1427861" y="0"/>
                  </a:moveTo>
                  <a:lnTo>
                    <a:pt x="0" y="1427817"/>
                  </a:lnTo>
                  <a:lnTo>
                    <a:pt x="1427861" y="2855669"/>
                  </a:lnTo>
                  <a:lnTo>
                    <a:pt x="1427861" y="2592026"/>
                  </a:lnTo>
                  <a:lnTo>
                    <a:pt x="260984" y="1425150"/>
                  </a:lnTo>
                  <a:lnTo>
                    <a:pt x="1427861" y="258235"/>
                  </a:lnTo>
                  <a:lnTo>
                    <a:pt x="1427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580568" y="8608314"/>
            <a:ext cx="2707640" cy="1678939"/>
          </a:xfrm>
          <a:custGeom>
            <a:avLst/>
            <a:gdLst/>
            <a:ahLst/>
            <a:cxnLst/>
            <a:rect l="l" t="t" r="r" b="b"/>
            <a:pathLst>
              <a:path w="2707640" h="1678940">
                <a:moveTo>
                  <a:pt x="1678731" y="0"/>
                </a:moveTo>
                <a:lnTo>
                  <a:pt x="0" y="1678682"/>
                </a:lnTo>
                <a:lnTo>
                  <a:pt x="271955" y="1678682"/>
                </a:lnTo>
                <a:lnTo>
                  <a:pt x="1678731" y="271907"/>
                </a:lnTo>
                <a:lnTo>
                  <a:pt x="1950645" y="271907"/>
                </a:lnTo>
                <a:lnTo>
                  <a:pt x="1678731" y="0"/>
                </a:lnTo>
                <a:close/>
              </a:path>
              <a:path w="2707640" h="1678940">
                <a:moveTo>
                  <a:pt x="1950645" y="271907"/>
                </a:moveTo>
                <a:lnTo>
                  <a:pt x="1678731" y="271907"/>
                </a:lnTo>
                <a:lnTo>
                  <a:pt x="2707431" y="1300607"/>
                </a:lnTo>
                <a:lnTo>
                  <a:pt x="2707431" y="1028670"/>
                </a:lnTo>
                <a:lnTo>
                  <a:pt x="1950645" y="271907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623286" y="0"/>
            <a:ext cx="2665095" cy="1636395"/>
          </a:xfrm>
          <a:custGeom>
            <a:avLst/>
            <a:gdLst/>
            <a:ahLst/>
            <a:cxnLst/>
            <a:rect l="l" t="t" r="r" b="b"/>
            <a:pathLst>
              <a:path w="2665094" h="1636395">
                <a:moveTo>
                  <a:pt x="277748" y="0"/>
                </a:moveTo>
                <a:lnTo>
                  <a:pt x="0" y="0"/>
                </a:lnTo>
                <a:lnTo>
                  <a:pt x="1636013" y="1636014"/>
                </a:lnTo>
                <a:lnTo>
                  <a:pt x="1913762" y="1358265"/>
                </a:lnTo>
                <a:lnTo>
                  <a:pt x="1636013" y="1358265"/>
                </a:lnTo>
                <a:lnTo>
                  <a:pt x="277748" y="0"/>
                </a:lnTo>
                <a:close/>
              </a:path>
              <a:path w="2665094" h="1636395">
                <a:moveTo>
                  <a:pt x="2664713" y="329565"/>
                </a:moveTo>
                <a:lnTo>
                  <a:pt x="1636013" y="1358265"/>
                </a:lnTo>
                <a:lnTo>
                  <a:pt x="1913762" y="1358265"/>
                </a:lnTo>
                <a:lnTo>
                  <a:pt x="2664713" y="607314"/>
                </a:lnTo>
                <a:lnTo>
                  <a:pt x="2664713" y="329565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3816" y="808685"/>
            <a:ext cx="15055215" cy="1243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0" spc="125"/>
              <a:t>EXAMPLE</a:t>
            </a:r>
            <a:r>
              <a:rPr dirty="0" sz="8000" spc="55"/>
              <a:t> </a:t>
            </a:r>
            <a:r>
              <a:rPr dirty="0" sz="8000" spc="325"/>
              <a:t>EXISTING</a:t>
            </a:r>
            <a:r>
              <a:rPr dirty="0" sz="8000" spc="45"/>
              <a:t> </a:t>
            </a:r>
            <a:r>
              <a:rPr dirty="0" sz="8000" spc="210"/>
              <a:t>SYSTEM</a:t>
            </a:r>
            <a:endParaRPr sz="8000"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80692" y="2405837"/>
            <a:ext cx="12966700" cy="2275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50" spc="-25" b="1">
                <a:solidFill>
                  <a:srgbClr val="2B499D"/>
                </a:solidFill>
                <a:latin typeface="Arial"/>
                <a:cs typeface="Arial"/>
              </a:rPr>
              <a:t>PICKMYAD:</a:t>
            </a:r>
            <a:endParaRPr sz="4350">
              <a:latin typeface="Arial"/>
              <a:cs typeface="Arial"/>
            </a:endParaRPr>
          </a:p>
          <a:p>
            <a:pPr marL="1997075" marR="5080">
              <a:lnSpc>
                <a:spcPct val="100000"/>
              </a:lnSpc>
              <a:spcBef>
                <a:spcPts val="5295"/>
              </a:spcBef>
            </a:pPr>
            <a:r>
              <a:rPr dirty="0" sz="3000" spc="-10">
                <a:latin typeface="Calibri"/>
                <a:cs typeface="Calibri"/>
              </a:rPr>
              <a:t>They </a:t>
            </a:r>
            <a:r>
              <a:rPr dirty="0" sz="3000">
                <a:latin typeface="Calibri"/>
                <a:cs typeface="Calibri"/>
              </a:rPr>
              <a:t>only be the Midman </a:t>
            </a:r>
            <a:r>
              <a:rPr dirty="0" sz="3000" spc="-10">
                <a:latin typeface="Calibri"/>
                <a:cs typeface="Calibri"/>
              </a:rPr>
              <a:t>platform </a:t>
            </a:r>
            <a:r>
              <a:rPr dirty="0" sz="3000" spc="-30">
                <a:latin typeface="Calibri"/>
                <a:cs typeface="Calibri"/>
              </a:rPr>
              <a:t>for </a:t>
            </a:r>
            <a:r>
              <a:rPr dirty="0" sz="3000">
                <a:latin typeface="Calibri"/>
                <a:cs typeface="Calibri"/>
              </a:rPr>
              <a:t>those </a:t>
            </a:r>
            <a:r>
              <a:rPr dirty="0" sz="3000" spc="-5">
                <a:latin typeface="Calibri"/>
                <a:cs typeface="Calibri"/>
              </a:rPr>
              <a:t>who </a:t>
            </a:r>
            <a:r>
              <a:rPr dirty="0" sz="3000" spc="-10">
                <a:latin typeface="Calibri"/>
                <a:cs typeface="Calibri"/>
              </a:rPr>
              <a:t>are </a:t>
            </a:r>
            <a:r>
              <a:rPr dirty="0" sz="3000">
                <a:latin typeface="Calibri"/>
                <a:cs typeface="Calibri"/>
              </a:rPr>
              <a:t>all the </a:t>
            </a:r>
            <a:r>
              <a:rPr dirty="0" sz="3000" spc="-10">
                <a:latin typeface="Calibri"/>
                <a:cs typeface="Calibri"/>
              </a:rPr>
              <a:t>customers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And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also </a:t>
            </a:r>
            <a:r>
              <a:rPr dirty="0" sz="3000" spc="-5">
                <a:latin typeface="Calibri"/>
                <a:cs typeface="Calibri"/>
              </a:rPr>
              <a:t>not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verifying</a:t>
            </a:r>
            <a:r>
              <a:rPr dirty="0" sz="3000" spc="-5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all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their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campaigns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6271" y="5312664"/>
            <a:ext cx="6525768" cy="3642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55821" y="3024430"/>
            <a:ext cx="1932305" cy="3864610"/>
            <a:chOff x="16355821" y="3024430"/>
            <a:chExt cx="1932305" cy="3864610"/>
          </a:xfrm>
        </p:grpSpPr>
        <p:sp>
          <p:nvSpPr>
            <p:cNvPr id="3" name="object 3"/>
            <p:cNvSpPr/>
            <p:nvPr/>
          </p:nvSpPr>
          <p:spPr>
            <a:xfrm>
              <a:off x="16355821" y="3024430"/>
              <a:ext cx="1932305" cy="3864610"/>
            </a:xfrm>
            <a:custGeom>
              <a:avLst/>
              <a:gdLst/>
              <a:ahLst/>
              <a:cxnLst/>
              <a:rect l="l" t="t" r="r" b="b"/>
              <a:pathLst>
                <a:path w="1932305" h="3864609">
                  <a:moveTo>
                    <a:pt x="1932178" y="0"/>
                  </a:moveTo>
                  <a:lnTo>
                    <a:pt x="0" y="1932125"/>
                  </a:lnTo>
                  <a:lnTo>
                    <a:pt x="1932178" y="3864287"/>
                  </a:lnTo>
                  <a:lnTo>
                    <a:pt x="1932178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860138" y="3528738"/>
              <a:ext cx="1428115" cy="2856230"/>
            </a:xfrm>
            <a:custGeom>
              <a:avLst/>
              <a:gdLst/>
              <a:ahLst/>
              <a:cxnLst/>
              <a:rect l="l" t="t" r="r" b="b"/>
              <a:pathLst>
                <a:path w="1428115" h="2856229">
                  <a:moveTo>
                    <a:pt x="1427861" y="0"/>
                  </a:moveTo>
                  <a:lnTo>
                    <a:pt x="0" y="1427817"/>
                  </a:lnTo>
                  <a:lnTo>
                    <a:pt x="1427861" y="2855669"/>
                  </a:lnTo>
                  <a:lnTo>
                    <a:pt x="1427861" y="2592026"/>
                  </a:lnTo>
                  <a:lnTo>
                    <a:pt x="260984" y="1425150"/>
                  </a:lnTo>
                  <a:lnTo>
                    <a:pt x="1427861" y="258235"/>
                  </a:lnTo>
                  <a:lnTo>
                    <a:pt x="1427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580568" y="8608314"/>
            <a:ext cx="2707640" cy="1678939"/>
          </a:xfrm>
          <a:custGeom>
            <a:avLst/>
            <a:gdLst/>
            <a:ahLst/>
            <a:cxnLst/>
            <a:rect l="l" t="t" r="r" b="b"/>
            <a:pathLst>
              <a:path w="2707640" h="1678940">
                <a:moveTo>
                  <a:pt x="1678731" y="0"/>
                </a:moveTo>
                <a:lnTo>
                  <a:pt x="0" y="1678682"/>
                </a:lnTo>
                <a:lnTo>
                  <a:pt x="271955" y="1678682"/>
                </a:lnTo>
                <a:lnTo>
                  <a:pt x="1678731" y="271907"/>
                </a:lnTo>
                <a:lnTo>
                  <a:pt x="1950645" y="271907"/>
                </a:lnTo>
                <a:lnTo>
                  <a:pt x="1678731" y="0"/>
                </a:lnTo>
                <a:close/>
              </a:path>
              <a:path w="2707640" h="1678940">
                <a:moveTo>
                  <a:pt x="1950645" y="271907"/>
                </a:moveTo>
                <a:lnTo>
                  <a:pt x="1678731" y="271907"/>
                </a:lnTo>
                <a:lnTo>
                  <a:pt x="2707431" y="1300607"/>
                </a:lnTo>
                <a:lnTo>
                  <a:pt x="2707431" y="1028670"/>
                </a:lnTo>
                <a:lnTo>
                  <a:pt x="1950645" y="271907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623286" y="0"/>
            <a:ext cx="2665095" cy="1636395"/>
          </a:xfrm>
          <a:custGeom>
            <a:avLst/>
            <a:gdLst/>
            <a:ahLst/>
            <a:cxnLst/>
            <a:rect l="l" t="t" r="r" b="b"/>
            <a:pathLst>
              <a:path w="2665094" h="1636395">
                <a:moveTo>
                  <a:pt x="277748" y="0"/>
                </a:moveTo>
                <a:lnTo>
                  <a:pt x="0" y="0"/>
                </a:lnTo>
                <a:lnTo>
                  <a:pt x="1636013" y="1636014"/>
                </a:lnTo>
                <a:lnTo>
                  <a:pt x="1913762" y="1358265"/>
                </a:lnTo>
                <a:lnTo>
                  <a:pt x="1636013" y="1358265"/>
                </a:lnTo>
                <a:lnTo>
                  <a:pt x="277748" y="0"/>
                </a:lnTo>
                <a:close/>
              </a:path>
              <a:path w="2665094" h="1636395">
                <a:moveTo>
                  <a:pt x="2664713" y="329565"/>
                </a:moveTo>
                <a:lnTo>
                  <a:pt x="1636013" y="1358265"/>
                </a:lnTo>
                <a:lnTo>
                  <a:pt x="1913762" y="1358265"/>
                </a:lnTo>
                <a:lnTo>
                  <a:pt x="2664713" y="607314"/>
                </a:lnTo>
                <a:lnTo>
                  <a:pt x="2664713" y="329565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16455" y="831849"/>
            <a:ext cx="10505440" cy="12439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0" spc="80"/>
              <a:t>PROPOSED</a:t>
            </a:r>
            <a:r>
              <a:rPr dirty="0" sz="8000" spc="50"/>
              <a:t> </a:t>
            </a:r>
            <a:r>
              <a:rPr dirty="0" sz="8000" spc="204"/>
              <a:t>SYSTEM</a:t>
            </a:r>
            <a:endParaRPr sz="8000"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21027" y="3645367"/>
            <a:ext cx="14005560" cy="320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17500"/>
              </a:lnSpc>
              <a:spcBef>
                <a:spcPts val="105"/>
              </a:spcBef>
            </a:pPr>
            <a:r>
              <a:rPr dirty="0" sz="3550" spc="65" b="1">
                <a:latin typeface="Arial"/>
                <a:cs typeface="Arial"/>
              </a:rPr>
              <a:t>SparkHub </a:t>
            </a:r>
            <a:r>
              <a:rPr dirty="0" sz="3550" spc="-80" b="1">
                <a:latin typeface="Arial"/>
                <a:cs typeface="Arial"/>
              </a:rPr>
              <a:t>is </a:t>
            </a:r>
            <a:r>
              <a:rPr dirty="0" sz="3550" spc="75" b="1">
                <a:latin typeface="Arial"/>
                <a:cs typeface="Arial"/>
              </a:rPr>
              <a:t>an </a:t>
            </a:r>
            <a:r>
              <a:rPr dirty="0" sz="3550" spc="95" b="1">
                <a:latin typeface="Arial"/>
                <a:cs typeface="Arial"/>
              </a:rPr>
              <a:t>innovative </a:t>
            </a:r>
            <a:r>
              <a:rPr dirty="0" sz="3550" spc="90" b="1">
                <a:latin typeface="Arial"/>
                <a:cs typeface="Arial"/>
              </a:rPr>
              <a:t>influencer </a:t>
            </a:r>
            <a:r>
              <a:rPr dirty="0" sz="3550" spc="85" b="1">
                <a:latin typeface="Arial"/>
                <a:cs typeface="Arial"/>
              </a:rPr>
              <a:t>and </a:t>
            </a:r>
            <a:r>
              <a:rPr dirty="0" sz="3550" spc="105" b="1">
                <a:latin typeface="Arial"/>
                <a:cs typeface="Arial"/>
              </a:rPr>
              <a:t>brand </a:t>
            </a:r>
            <a:r>
              <a:rPr dirty="0" sz="3550" spc="95" b="1">
                <a:latin typeface="Arial"/>
                <a:cs typeface="Arial"/>
              </a:rPr>
              <a:t>collaboration </a:t>
            </a:r>
            <a:r>
              <a:rPr dirty="0" sz="3550" spc="100" b="1">
                <a:latin typeface="Arial"/>
                <a:cs typeface="Arial"/>
              </a:rPr>
              <a:t> </a:t>
            </a:r>
            <a:r>
              <a:rPr dirty="0" sz="3550" spc="145" b="1">
                <a:latin typeface="Arial"/>
                <a:cs typeface="Arial"/>
              </a:rPr>
              <a:t>platform</a:t>
            </a:r>
            <a:r>
              <a:rPr dirty="0" sz="3550" spc="-70" b="1">
                <a:latin typeface="Arial"/>
                <a:cs typeface="Arial"/>
              </a:rPr>
              <a:t> </a:t>
            </a:r>
            <a:r>
              <a:rPr dirty="0" sz="3550" spc="35" b="1">
                <a:latin typeface="Arial"/>
                <a:cs typeface="Arial"/>
              </a:rPr>
              <a:t>aiming</a:t>
            </a:r>
            <a:r>
              <a:rPr dirty="0" sz="3550" spc="-60" b="1">
                <a:latin typeface="Arial"/>
                <a:cs typeface="Arial"/>
              </a:rPr>
              <a:t> </a:t>
            </a:r>
            <a:r>
              <a:rPr dirty="0" sz="3550" spc="185" b="1">
                <a:latin typeface="Arial"/>
                <a:cs typeface="Arial"/>
              </a:rPr>
              <a:t>to</a:t>
            </a:r>
            <a:r>
              <a:rPr dirty="0" sz="3550" spc="-55" b="1">
                <a:latin typeface="Arial"/>
                <a:cs typeface="Arial"/>
              </a:rPr>
              <a:t> </a:t>
            </a:r>
            <a:r>
              <a:rPr dirty="0" sz="3550" spc="100" b="1">
                <a:latin typeface="Arial"/>
                <a:cs typeface="Arial"/>
              </a:rPr>
              <a:t>transform</a:t>
            </a:r>
            <a:r>
              <a:rPr dirty="0" sz="3550" spc="-35" b="1">
                <a:latin typeface="Arial"/>
                <a:cs typeface="Arial"/>
              </a:rPr>
              <a:t> </a:t>
            </a:r>
            <a:r>
              <a:rPr dirty="0" sz="3550" spc="70" b="1">
                <a:latin typeface="Arial"/>
                <a:cs typeface="Arial"/>
              </a:rPr>
              <a:t>how</a:t>
            </a:r>
            <a:r>
              <a:rPr dirty="0" sz="3550" spc="-65" b="1">
                <a:latin typeface="Arial"/>
                <a:cs typeface="Arial"/>
              </a:rPr>
              <a:t> </a:t>
            </a:r>
            <a:r>
              <a:rPr dirty="0" sz="3550" spc="65" b="1">
                <a:latin typeface="Arial"/>
                <a:cs typeface="Arial"/>
              </a:rPr>
              <a:t>influencers</a:t>
            </a:r>
            <a:r>
              <a:rPr dirty="0" sz="3550" spc="-50" b="1">
                <a:latin typeface="Arial"/>
                <a:cs typeface="Arial"/>
              </a:rPr>
              <a:t> </a:t>
            </a:r>
            <a:r>
              <a:rPr dirty="0" sz="3550" spc="85" b="1">
                <a:latin typeface="Arial"/>
                <a:cs typeface="Arial"/>
              </a:rPr>
              <a:t>and</a:t>
            </a:r>
            <a:r>
              <a:rPr dirty="0" sz="3550" spc="-55" b="1">
                <a:latin typeface="Arial"/>
                <a:cs typeface="Arial"/>
              </a:rPr>
              <a:t> </a:t>
            </a:r>
            <a:r>
              <a:rPr dirty="0" sz="3550" spc="55" b="1">
                <a:latin typeface="Arial"/>
                <a:cs typeface="Arial"/>
              </a:rPr>
              <a:t>brands</a:t>
            </a:r>
            <a:r>
              <a:rPr dirty="0" sz="3550" spc="-55" b="1">
                <a:latin typeface="Arial"/>
                <a:cs typeface="Arial"/>
              </a:rPr>
              <a:t> </a:t>
            </a:r>
            <a:r>
              <a:rPr dirty="0" sz="3550" spc="50" b="1">
                <a:latin typeface="Arial"/>
                <a:cs typeface="Arial"/>
              </a:rPr>
              <a:t>work </a:t>
            </a:r>
            <a:r>
              <a:rPr dirty="0" sz="3550" spc="-975" b="1">
                <a:latin typeface="Arial"/>
                <a:cs typeface="Arial"/>
              </a:rPr>
              <a:t> </a:t>
            </a:r>
            <a:r>
              <a:rPr dirty="0" sz="3550" spc="114" b="1">
                <a:latin typeface="Arial"/>
                <a:cs typeface="Arial"/>
              </a:rPr>
              <a:t>together</a:t>
            </a:r>
            <a:r>
              <a:rPr dirty="0" sz="3550" spc="120" b="1">
                <a:latin typeface="Arial"/>
                <a:cs typeface="Arial"/>
              </a:rPr>
              <a:t> </a:t>
            </a:r>
            <a:r>
              <a:rPr dirty="0" sz="3550" spc="70" b="1">
                <a:latin typeface="Arial"/>
                <a:cs typeface="Arial"/>
              </a:rPr>
              <a:t>on</a:t>
            </a:r>
            <a:r>
              <a:rPr dirty="0" sz="3550" spc="75" b="1">
                <a:latin typeface="Arial"/>
                <a:cs typeface="Arial"/>
              </a:rPr>
              <a:t> marketing</a:t>
            </a:r>
            <a:r>
              <a:rPr dirty="0" sz="3550" spc="80" b="1">
                <a:latin typeface="Arial"/>
                <a:cs typeface="Arial"/>
              </a:rPr>
              <a:t> </a:t>
            </a:r>
            <a:r>
              <a:rPr dirty="0" sz="3550" spc="15" b="1">
                <a:latin typeface="Arial"/>
                <a:cs typeface="Arial"/>
              </a:rPr>
              <a:t>campaigns.</a:t>
            </a:r>
            <a:r>
              <a:rPr dirty="0" sz="3550" spc="20" b="1">
                <a:latin typeface="Arial"/>
                <a:cs typeface="Arial"/>
              </a:rPr>
              <a:t> </a:t>
            </a:r>
            <a:r>
              <a:rPr dirty="0" sz="3550" spc="25" b="1">
                <a:latin typeface="Arial"/>
                <a:cs typeface="Arial"/>
              </a:rPr>
              <a:t>Through</a:t>
            </a:r>
            <a:r>
              <a:rPr dirty="0" sz="3550" spc="30" b="1">
                <a:latin typeface="Arial"/>
                <a:cs typeface="Arial"/>
              </a:rPr>
              <a:t> </a:t>
            </a:r>
            <a:r>
              <a:rPr dirty="0" sz="3550" spc="85" b="1">
                <a:latin typeface="Arial"/>
                <a:cs typeface="Arial"/>
              </a:rPr>
              <a:t>advanced </a:t>
            </a:r>
            <a:r>
              <a:rPr dirty="0" sz="3550" spc="90" b="1">
                <a:latin typeface="Arial"/>
                <a:cs typeface="Arial"/>
              </a:rPr>
              <a:t> </a:t>
            </a:r>
            <a:r>
              <a:rPr dirty="0" sz="3550" spc="70" b="1">
                <a:latin typeface="Arial"/>
                <a:cs typeface="Arial"/>
              </a:rPr>
              <a:t>technology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85" b="1">
                <a:latin typeface="Arial"/>
                <a:cs typeface="Arial"/>
              </a:rPr>
              <a:t>and</a:t>
            </a:r>
            <a:r>
              <a:rPr dirty="0" sz="3550" b="1">
                <a:latin typeface="Arial"/>
                <a:cs typeface="Arial"/>
              </a:rPr>
              <a:t> </a:t>
            </a:r>
            <a:r>
              <a:rPr dirty="0" sz="3550" spc="80" b="1">
                <a:latin typeface="Arial"/>
                <a:cs typeface="Arial"/>
              </a:rPr>
              <a:t>unique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80" b="1">
                <a:latin typeface="Arial"/>
                <a:cs typeface="Arial"/>
              </a:rPr>
              <a:t>features,</a:t>
            </a:r>
            <a:r>
              <a:rPr dirty="0" sz="3550" b="1">
                <a:latin typeface="Arial"/>
                <a:cs typeface="Arial"/>
              </a:rPr>
              <a:t> </a:t>
            </a:r>
            <a:r>
              <a:rPr dirty="0" sz="3550" spc="60" b="1">
                <a:latin typeface="Arial"/>
                <a:cs typeface="Arial"/>
              </a:rPr>
              <a:t>SparkHub</a:t>
            </a:r>
            <a:r>
              <a:rPr dirty="0" sz="3550" spc="10" b="1">
                <a:latin typeface="Arial"/>
                <a:cs typeface="Arial"/>
              </a:rPr>
              <a:t> </a:t>
            </a:r>
            <a:r>
              <a:rPr dirty="0" sz="3550" spc="55" b="1">
                <a:latin typeface="Arial"/>
                <a:cs typeface="Arial"/>
              </a:rPr>
              <a:t>overcomes</a:t>
            </a:r>
            <a:r>
              <a:rPr dirty="0" sz="3550" spc="10" b="1">
                <a:latin typeface="Arial"/>
                <a:cs typeface="Arial"/>
              </a:rPr>
              <a:t> </a:t>
            </a:r>
            <a:r>
              <a:rPr dirty="0" sz="3550" spc="15" b="1">
                <a:latin typeface="Arial"/>
                <a:cs typeface="Arial"/>
              </a:rPr>
              <a:t>existing </a:t>
            </a:r>
            <a:r>
              <a:rPr dirty="0" sz="3550" spc="-975" b="1">
                <a:latin typeface="Arial"/>
                <a:cs typeface="Arial"/>
              </a:rPr>
              <a:t> </a:t>
            </a:r>
            <a:r>
              <a:rPr dirty="0" sz="3550" spc="30" b="1">
                <a:latin typeface="Arial"/>
                <a:cs typeface="Arial"/>
              </a:rPr>
              <a:t>challenges</a:t>
            </a:r>
            <a:r>
              <a:rPr dirty="0" sz="3550" spc="-170" b="1">
                <a:latin typeface="Arial"/>
                <a:cs typeface="Arial"/>
              </a:rPr>
              <a:t> </a:t>
            </a:r>
            <a:r>
              <a:rPr dirty="0" sz="3550" spc="90" b="1">
                <a:latin typeface="Arial"/>
                <a:cs typeface="Arial"/>
              </a:rPr>
              <a:t>and</a:t>
            </a:r>
            <a:r>
              <a:rPr dirty="0" sz="3550" spc="-165" b="1">
                <a:latin typeface="Arial"/>
                <a:cs typeface="Arial"/>
              </a:rPr>
              <a:t> </a:t>
            </a:r>
            <a:r>
              <a:rPr dirty="0" sz="3550" spc="85" b="1">
                <a:latin typeface="Arial"/>
                <a:cs typeface="Arial"/>
              </a:rPr>
              <a:t>offers</a:t>
            </a:r>
            <a:r>
              <a:rPr dirty="0" sz="3550" spc="-155" b="1">
                <a:latin typeface="Arial"/>
                <a:cs typeface="Arial"/>
              </a:rPr>
              <a:t> </a:t>
            </a:r>
            <a:r>
              <a:rPr dirty="0" sz="3550" spc="-25" b="1">
                <a:latin typeface="Arial"/>
                <a:cs typeface="Arial"/>
              </a:rPr>
              <a:t>users</a:t>
            </a:r>
            <a:r>
              <a:rPr dirty="0" sz="3550" spc="-170" b="1">
                <a:latin typeface="Arial"/>
                <a:cs typeface="Arial"/>
              </a:rPr>
              <a:t> </a:t>
            </a:r>
            <a:r>
              <a:rPr dirty="0" sz="3550" spc="45" b="1">
                <a:latin typeface="Arial"/>
                <a:cs typeface="Arial"/>
              </a:rPr>
              <a:t>significant</a:t>
            </a:r>
            <a:r>
              <a:rPr dirty="0" sz="3550" spc="-150" b="1">
                <a:latin typeface="Arial"/>
                <a:cs typeface="Arial"/>
              </a:rPr>
              <a:t> </a:t>
            </a:r>
            <a:r>
              <a:rPr dirty="0" sz="3550" spc="85" b="1">
                <a:latin typeface="Arial"/>
                <a:cs typeface="Arial"/>
              </a:rPr>
              <a:t>benefits.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55821" y="3024430"/>
            <a:ext cx="1932305" cy="3864610"/>
            <a:chOff x="16355821" y="3024430"/>
            <a:chExt cx="1932305" cy="3864610"/>
          </a:xfrm>
        </p:grpSpPr>
        <p:sp>
          <p:nvSpPr>
            <p:cNvPr id="3" name="object 3"/>
            <p:cNvSpPr/>
            <p:nvPr/>
          </p:nvSpPr>
          <p:spPr>
            <a:xfrm>
              <a:off x="16355821" y="3024430"/>
              <a:ext cx="1932305" cy="3864610"/>
            </a:xfrm>
            <a:custGeom>
              <a:avLst/>
              <a:gdLst/>
              <a:ahLst/>
              <a:cxnLst/>
              <a:rect l="l" t="t" r="r" b="b"/>
              <a:pathLst>
                <a:path w="1932305" h="3864609">
                  <a:moveTo>
                    <a:pt x="1932178" y="0"/>
                  </a:moveTo>
                  <a:lnTo>
                    <a:pt x="0" y="1932125"/>
                  </a:lnTo>
                  <a:lnTo>
                    <a:pt x="1932178" y="3864287"/>
                  </a:lnTo>
                  <a:lnTo>
                    <a:pt x="1932178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860138" y="3528738"/>
              <a:ext cx="1428115" cy="2856230"/>
            </a:xfrm>
            <a:custGeom>
              <a:avLst/>
              <a:gdLst/>
              <a:ahLst/>
              <a:cxnLst/>
              <a:rect l="l" t="t" r="r" b="b"/>
              <a:pathLst>
                <a:path w="1428115" h="2856229">
                  <a:moveTo>
                    <a:pt x="1427861" y="0"/>
                  </a:moveTo>
                  <a:lnTo>
                    <a:pt x="0" y="1427817"/>
                  </a:lnTo>
                  <a:lnTo>
                    <a:pt x="1427861" y="2855669"/>
                  </a:lnTo>
                  <a:lnTo>
                    <a:pt x="1427861" y="2592026"/>
                  </a:lnTo>
                  <a:lnTo>
                    <a:pt x="260984" y="1425150"/>
                  </a:lnTo>
                  <a:lnTo>
                    <a:pt x="1427861" y="258235"/>
                  </a:lnTo>
                  <a:lnTo>
                    <a:pt x="1427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580568" y="8608314"/>
            <a:ext cx="2707640" cy="1678939"/>
          </a:xfrm>
          <a:custGeom>
            <a:avLst/>
            <a:gdLst/>
            <a:ahLst/>
            <a:cxnLst/>
            <a:rect l="l" t="t" r="r" b="b"/>
            <a:pathLst>
              <a:path w="2707640" h="1678940">
                <a:moveTo>
                  <a:pt x="1678731" y="0"/>
                </a:moveTo>
                <a:lnTo>
                  <a:pt x="0" y="1678682"/>
                </a:lnTo>
                <a:lnTo>
                  <a:pt x="271955" y="1678682"/>
                </a:lnTo>
                <a:lnTo>
                  <a:pt x="1678731" y="271907"/>
                </a:lnTo>
                <a:lnTo>
                  <a:pt x="1950645" y="271907"/>
                </a:lnTo>
                <a:lnTo>
                  <a:pt x="1678731" y="0"/>
                </a:lnTo>
                <a:close/>
              </a:path>
              <a:path w="2707640" h="1678940">
                <a:moveTo>
                  <a:pt x="1950645" y="271907"/>
                </a:moveTo>
                <a:lnTo>
                  <a:pt x="1678731" y="271907"/>
                </a:lnTo>
                <a:lnTo>
                  <a:pt x="2707431" y="1300607"/>
                </a:lnTo>
                <a:lnTo>
                  <a:pt x="2707431" y="1028670"/>
                </a:lnTo>
                <a:lnTo>
                  <a:pt x="1950645" y="271907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623286" y="0"/>
            <a:ext cx="2665095" cy="1636395"/>
          </a:xfrm>
          <a:custGeom>
            <a:avLst/>
            <a:gdLst/>
            <a:ahLst/>
            <a:cxnLst/>
            <a:rect l="l" t="t" r="r" b="b"/>
            <a:pathLst>
              <a:path w="2665094" h="1636395">
                <a:moveTo>
                  <a:pt x="277748" y="0"/>
                </a:moveTo>
                <a:lnTo>
                  <a:pt x="0" y="0"/>
                </a:lnTo>
                <a:lnTo>
                  <a:pt x="1636013" y="1636014"/>
                </a:lnTo>
                <a:lnTo>
                  <a:pt x="1913762" y="1358265"/>
                </a:lnTo>
                <a:lnTo>
                  <a:pt x="1636013" y="1358265"/>
                </a:lnTo>
                <a:lnTo>
                  <a:pt x="277748" y="0"/>
                </a:lnTo>
                <a:close/>
              </a:path>
              <a:path w="2665094" h="1636395">
                <a:moveTo>
                  <a:pt x="2664713" y="329565"/>
                </a:moveTo>
                <a:lnTo>
                  <a:pt x="1636013" y="1358265"/>
                </a:lnTo>
                <a:lnTo>
                  <a:pt x="1913762" y="1358265"/>
                </a:lnTo>
                <a:lnTo>
                  <a:pt x="2664713" y="607314"/>
                </a:lnTo>
                <a:lnTo>
                  <a:pt x="2664713" y="329565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16455" y="831849"/>
            <a:ext cx="10505440" cy="12439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0" spc="80"/>
              <a:t>PROPOSED</a:t>
            </a:r>
            <a:r>
              <a:rPr dirty="0" sz="8000" spc="50"/>
              <a:t> </a:t>
            </a:r>
            <a:r>
              <a:rPr dirty="0" sz="8000" spc="204"/>
              <a:t>SYSTEM</a:t>
            </a:r>
            <a:endParaRPr sz="8000"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633855" cy="1637030"/>
          </a:xfrm>
          <a:custGeom>
            <a:avLst/>
            <a:gdLst/>
            <a:ahLst/>
            <a:cxnLst/>
            <a:rect l="l" t="t" r="r" b="b"/>
            <a:pathLst>
              <a:path w="1633855" h="1637030">
                <a:moveTo>
                  <a:pt x="1633728" y="0"/>
                </a:moveTo>
                <a:lnTo>
                  <a:pt x="0" y="0"/>
                </a:lnTo>
                <a:lnTo>
                  <a:pt x="0" y="1636776"/>
                </a:lnTo>
                <a:lnTo>
                  <a:pt x="1633728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84629" y="2405837"/>
            <a:ext cx="7723505" cy="5391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50" spc="30" b="1">
                <a:solidFill>
                  <a:srgbClr val="2B499D"/>
                </a:solidFill>
                <a:latin typeface="Arial"/>
                <a:cs typeface="Arial"/>
              </a:rPr>
              <a:t>Advantage:</a:t>
            </a:r>
            <a:endParaRPr sz="4350">
              <a:latin typeface="Arial"/>
              <a:cs typeface="Arial"/>
            </a:endParaRPr>
          </a:p>
          <a:p>
            <a:pPr marL="1329690" marR="5080">
              <a:lnSpc>
                <a:spcPct val="118200"/>
              </a:lnSpc>
              <a:spcBef>
                <a:spcPts val="3410"/>
              </a:spcBef>
            </a:pPr>
            <a:r>
              <a:rPr dirty="0" sz="3950" spc="65" b="1">
                <a:latin typeface="Arial"/>
                <a:cs typeface="Arial"/>
              </a:rPr>
              <a:t>1.Efficiency </a:t>
            </a:r>
            <a:r>
              <a:rPr dirty="0" sz="3950" spc="70" b="1">
                <a:latin typeface="Arial"/>
                <a:cs typeface="Arial"/>
              </a:rPr>
              <a:t> </a:t>
            </a:r>
            <a:r>
              <a:rPr dirty="0" sz="3950" spc="50" b="1">
                <a:latin typeface="Arial"/>
                <a:cs typeface="Arial"/>
              </a:rPr>
              <a:t>2.Transparency </a:t>
            </a:r>
            <a:r>
              <a:rPr dirty="0" sz="3950" spc="55" b="1">
                <a:latin typeface="Arial"/>
                <a:cs typeface="Arial"/>
              </a:rPr>
              <a:t> </a:t>
            </a:r>
            <a:r>
              <a:rPr dirty="0" sz="3950" spc="130" b="1">
                <a:latin typeface="Arial"/>
                <a:cs typeface="Arial"/>
              </a:rPr>
              <a:t>3.Improved</a:t>
            </a:r>
            <a:r>
              <a:rPr dirty="0" sz="3950" spc="-245" b="1">
                <a:latin typeface="Arial"/>
                <a:cs typeface="Arial"/>
              </a:rPr>
              <a:t> </a:t>
            </a:r>
            <a:r>
              <a:rPr dirty="0" sz="3950" spc="125" b="1">
                <a:latin typeface="Arial"/>
                <a:cs typeface="Arial"/>
              </a:rPr>
              <a:t>Measurement </a:t>
            </a:r>
            <a:r>
              <a:rPr dirty="0" sz="3950" spc="-1085" b="1">
                <a:latin typeface="Arial"/>
                <a:cs typeface="Arial"/>
              </a:rPr>
              <a:t> </a:t>
            </a:r>
            <a:r>
              <a:rPr dirty="0" sz="3950" spc="75" b="1">
                <a:latin typeface="Arial"/>
                <a:cs typeface="Arial"/>
              </a:rPr>
              <a:t>4.Enhanced </a:t>
            </a:r>
            <a:r>
              <a:rPr dirty="0" sz="3950" spc="130" b="1">
                <a:latin typeface="Arial"/>
                <a:cs typeface="Arial"/>
              </a:rPr>
              <a:t>Authenticity </a:t>
            </a:r>
            <a:r>
              <a:rPr dirty="0" sz="3950" spc="135" b="1">
                <a:latin typeface="Arial"/>
                <a:cs typeface="Arial"/>
              </a:rPr>
              <a:t> </a:t>
            </a:r>
            <a:r>
              <a:rPr dirty="0" sz="3950" spc="70" b="1">
                <a:latin typeface="Arial"/>
                <a:cs typeface="Arial"/>
              </a:rPr>
              <a:t>5.Regulatory </a:t>
            </a:r>
            <a:r>
              <a:rPr dirty="0" sz="3950" spc="80" b="1">
                <a:latin typeface="Arial"/>
                <a:cs typeface="Arial"/>
              </a:rPr>
              <a:t>Compliance </a:t>
            </a:r>
            <a:r>
              <a:rPr dirty="0" sz="3950" spc="-1085" b="1">
                <a:latin typeface="Arial"/>
                <a:cs typeface="Arial"/>
              </a:rPr>
              <a:t> </a:t>
            </a:r>
            <a:r>
              <a:rPr dirty="0" sz="3950" spc="150" b="1">
                <a:latin typeface="Arial"/>
                <a:cs typeface="Arial"/>
              </a:rPr>
              <a:t>6.Differentiation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2024-05-13T00:20:35Z</dcterms:created>
  <dcterms:modified xsi:type="dcterms:W3CDTF">2024-05-13T00:20:35Z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2024-05-13T00:00:00Z</vt:filetime>
  </property>
</Properties>
</file>