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3"/>
  </p:notesMasterIdLst>
  <p:handoutMasterIdLst>
    <p:handoutMasterId r:id="rId14"/>
  </p:handoutMasterIdLst>
  <p:sldIdLst>
    <p:sldId id="256" r:id="rId5"/>
    <p:sldId id="268" r:id="rId6"/>
    <p:sldId id="269" r:id="rId7"/>
    <p:sldId id="266" r:id="rId8"/>
    <p:sldId id="267" r:id="rId9"/>
    <p:sldId id="270" r:id="rId10"/>
    <p:sldId id="271"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2" autoAdjust="0"/>
    <p:restoredTop sz="67463" autoAdjust="0"/>
  </p:normalViewPr>
  <p:slideViewPr>
    <p:cSldViewPr snapToGrid="0">
      <p:cViewPr>
        <p:scale>
          <a:sx n="92" d="100"/>
          <a:sy n="92" d="100"/>
        </p:scale>
        <p:origin x="72" y="31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12/19/2019</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12/19/2019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224310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12/19/2019</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12/19/2019</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12/19/2019</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12/19/2019</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12/19/2019</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12/19/2019</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12/19/2019</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12/19/2019</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12/19/2019</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12/19/2019</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12/19/2019</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12/19/2019</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smtClean="0">
                <a:latin typeface="Franklin Gothic Book" panose="020B0503020102020204" pitchFamily="34" charset="0"/>
                <a:cs typeface="Segoe UI" panose="020B0502040204020203" pitchFamily="34" charset="0"/>
              </a:rPr>
              <a:t>SUBTITLE GENERATOR</a:t>
            </a:r>
            <a:endParaRPr lang="en-US" sz="4400" dirty="0">
              <a:latin typeface="Franklin Gothic Book" panose="020B0503020102020204" pitchFamily="34" charset="0"/>
              <a:cs typeface="Segoe UI" panose="020B0502040204020203"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858270" y="169573"/>
            <a:ext cx="10515600" cy="1325563"/>
          </a:xfrm>
        </p:spPr>
        <p:txBody>
          <a:bodyPr/>
          <a:lstStyle/>
          <a:p>
            <a:pPr algn="ctr"/>
            <a:r>
              <a:rPr lang="en-US" dirty="0" smtClean="0">
                <a:solidFill>
                  <a:schemeClr val="bg1"/>
                </a:solidFill>
                <a:latin typeface="Franklin Gothic Book" panose="020B0503020102020204" pitchFamily="34" charset="0"/>
                <a:cs typeface="Segoe UI" panose="020B0502040204020203" pitchFamily="34" charset="0"/>
              </a:rPr>
              <a:t>OVERALL FUNCTIONALITIES</a:t>
            </a:r>
            <a:endParaRPr lang="en-US" dirty="0">
              <a:solidFill>
                <a:schemeClr val="bg1"/>
              </a:solidFill>
              <a:latin typeface="Franklin Gothic Book" panose="020B0503020102020204" pitchFamily="34" charset="0"/>
              <a:cs typeface="Segoe UI" panose="020B0502040204020203" pitchFamily="34" charset="0"/>
            </a:endParaRPr>
          </a:p>
        </p:txBody>
      </p:sp>
      <p:sp>
        <p:nvSpPr>
          <p:cNvPr id="5" name="TextBox 4">
            <a:extLst>
              <a:ext uri="{FF2B5EF4-FFF2-40B4-BE49-F238E27FC236}">
                <a16:creationId xmlns:a16="http://schemas.microsoft.com/office/drawing/2014/main" id="{25AD4F61-E023-4530-BF03-8BC2D825D0BF}"/>
              </a:ext>
            </a:extLst>
          </p:cNvPr>
          <p:cNvSpPr txBox="1"/>
          <p:nvPr/>
        </p:nvSpPr>
        <p:spPr>
          <a:xfrm>
            <a:off x="3106170" y="2430534"/>
            <a:ext cx="6019800" cy="1200329"/>
          </a:xfrm>
          <a:prstGeom prst="rect">
            <a:avLst/>
          </a:prstGeom>
          <a:noFill/>
        </p:spPr>
        <p:txBody>
          <a:bodyPr wrap="square" rtlCol="0">
            <a:spAutoFit/>
          </a:bodyPr>
          <a:lstStyle/>
          <a:p>
            <a:r>
              <a:rPr lang="en-US" sz="2400" dirty="0" smtClean="0">
                <a:solidFill>
                  <a:schemeClr val="bg1"/>
                </a:solidFill>
                <a:latin typeface="Segoe UI" panose="020B0502040204020203" pitchFamily="34" charset="0"/>
                <a:cs typeface="Segoe UI" panose="020B0502040204020203" pitchFamily="34" charset="0"/>
              </a:rPr>
              <a:t>It takes the video or audio as input and generates subtitles or transcript respectively for the same.</a:t>
            </a:r>
            <a:endParaRPr lang="en-US" sz="24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3491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9" name="Title 1">
            <a:extLst>
              <a:ext uri="{FF2B5EF4-FFF2-40B4-BE49-F238E27FC236}">
                <a16:creationId xmlns:a16="http://schemas.microsoft.com/office/drawing/2014/main" id="{042C824B-4279-4D47-92DD-71F5353FAA23}"/>
              </a:ext>
            </a:extLst>
          </p:cNvPr>
          <p:cNvSpPr txBox="1">
            <a:spLocks/>
          </p:cNvSpPr>
          <p:nvPr/>
        </p:nvSpPr>
        <p:spPr>
          <a:xfrm>
            <a:off x="858270" y="16957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bg1"/>
                </a:solidFill>
                <a:latin typeface="Franklin Gothic Book" panose="020B0503020102020204" pitchFamily="34" charset="0"/>
                <a:cs typeface="Segoe UI" panose="020B0502040204020203" pitchFamily="34" charset="0"/>
              </a:rPr>
              <a:t>USERS</a:t>
            </a:r>
            <a:endParaRPr lang="en-US" dirty="0">
              <a:solidFill>
                <a:schemeClr val="bg1"/>
              </a:solidFill>
              <a:latin typeface="Franklin Gothic Book" panose="020B0503020102020204" pitchFamily="34" charset="0"/>
              <a:cs typeface="Segoe UI" panose="020B0502040204020203" pitchFamily="34" charset="0"/>
            </a:endParaRPr>
          </a:p>
        </p:txBody>
      </p:sp>
      <p:sp>
        <p:nvSpPr>
          <p:cNvPr id="10" name="TextBox 9"/>
          <p:cNvSpPr txBox="1"/>
          <p:nvPr/>
        </p:nvSpPr>
        <p:spPr>
          <a:xfrm>
            <a:off x="1586345" y="1911929"/>
            <a:ext cx="9040091"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solidFill>
                  <a:schemeClr val="bg1"/>
                </a:solidFill>
              </a:rPr>
              <a:t>It’s major users are video content creators for YouTube or any other such platforms.</a:t>
            </a:r>
          </a:p>
          <a:p>
            <a:pPr marL="457200" indent="-457200">
              <a:buFont typeface="Arial" panose="020B0604020202020204" pitchFamily="34" charset="0"/>
              <a:buChar char="•"/>
            </a:pPr>
            <a:endParaRPr lang="en-US" sz="2800" dirty="0" smtClean="0">
              <a:solidFill>
                <a:schemeClr val="bg1"/>
              </a:solidFill>
            </a:endParaRPr>
          </a:p>
          <a:p>
            <a:pPr marL="457200" indent="-457200">
              <a:buFont typeface="Arial" panose="020B0604020202020204" pitchFamily="34" charset="0"/>
              <a:buChar char="•"/>
            </a:pPr>
            <a:r>
              <a:rPr lang="en-US" sz="2800" dirty="0" smtClean="0">
                <a:solidFill>
                  <a:schemeClr val="bg1"/>
                </a:solidFill>
              </a:rPr>
              <a:t>The users who wants transcript for their audio.</a:t>
            </a:r>
          </a:p>
          <a:p>
            <a:endParaRPr lang="en-US" sz="2800" dirty="0">
              <a:solidFill>
                <a:schemeClr val="bg1"/>
              </a:solidFill>
            </a:endParaRPr>
          </a:p>
          <a:p>
            <a:pPr marL="457200" indent="-457200">
              <a:buFont typeface="Arial" panose="020B0604020202020204" pitchFamily="34" charset="0"/>
              <a:buChar char="•"/>
            </a:pPr>
            <a:r>
              <a:rPr lang="en-US" sz="2800" dirty="0">
                <a:solidFill>
                  <a:schemeClr val="bg1"/>
                </a:solidFill>
              </a:rPr>
              <a:t>The users who want to generate subtitles for the videos    which are in different language.</a:t>
            </a:r>
          </a:p>
          <a:p>
            <a:pPr marL="457200" indent="-457200">
              <a:buFont typeface="Arial" panose="020B0604020202020204" pitchFamily="34" charset="0"/>
              <a:buChar char="•"/>
            </a:pPr>
            <a:endParaRPr lang="en-US" sz="2800" dirty="0" smtClean="0">
              <a:solidFill>
                <a:schemeClr val="bg1"/>
              </a:solidFill>
            </a:endParaRPr>
          </a:p>
        </p:txBody>
      </p:sp>
    </p:spTree>
    <p:extLst>
      <p:ext uri="{BB962C8B-B14F-4D97-AF65-F5344CB8AC3E}">
        <p14:creationId xmlns:p14="http://schemas.microsoft.com/office/powerpoint/2010/main" val="2127580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860964" y="165563"/>
            <a:ext cx="6334079" cy="1469965"/>
          </a:xfrm>
        </p:spPr>
        <p:txBody>
          <a:bodyPr anchor="ctr">
            <a:normAutofit/>
          </a:bodyPr>
          <a:lstStyle/>
          <a:p>
            <a:r>
              <a:rPr lang="en-US" dirty="0" smtClean="0">
                <a:solidFill>
                  <a:schemeClr val="bg1"/>
                </a:solidFill>
                <a:latin typeface="Franklin Gothic Book" panose="020B0503020102020204" pitchFamily="34" charset="0"/>
                <a:cs typeface="Segoe UI" panose="020B0502040204020203" pitchFamily="34" charset="0"/>
              </a:rPr>
              <a:t>MAJOR FUNCTIONALITIES</a:t>
            </a:r>
            <a:endParaRPr lang="en-US" dirty="0">
              <a:solidFill>
                <a:schemeClr val="bg1"/>
              </a:solidFill>
              <a:latin typeface="Franklin Gothic Book" panose="020B0503020102020204" pitchFamily="34" charset="0"/>
              <a:cs typeface="Segoe UI" panose="020B0502040204020203" pitchFamily="34" charset="0"/>
            </a:endParaRPr>
          </a:p>
        </p:txBody>
      </p:sp>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641431" y="816337"/>
            <a:ext cx="5225327" cy="5225327"/>
          </a:xfrm>
          <a:prstGeom prst="rect">
            <a:avLst/>
          </a:prstGeom>
        </p:spPr>
      </p:pic>
      <p:sp>
        <p:nvSpPr>
          <p:cNvPr id="4" name="Content Placeholder 3"/>
          <p:cNvSpPr>
            <a:spLocks noGrp="1"/>
          </p:cNvSpPr>
          <p:nvPr>
            <p:ph idx="1"/>
          </p:nvPr>
        </p:nvSpPr>
        <p:spPr/>
        <p:txBody>
          <a:bodyPr/>
          <a:lstStyle/>
          <a:p>
            <a:pPr marL="514350" indent="-514350">
              <a:buFont typeface="+mj-lt"/>
              <a:buAutoNum type="arabicPeriod"/>
            </a:pPr>
            <a:r>
              <a:rPr lang="en-US" dirty="0" smtClean="0">
                <a:solidFill>
                  <a:schemeClr val="bg1"/>
                </a:solidFill>
              </a:rPr>
              <a:t>This tool will take video as input and will automatically generate subtitle for it.</a:t>
            </a:r>
          </a:p>
          <a:p>
            <a:pPr marL="514350" indent="-514350">
              <a:buFont typeface="+mj-lt"/>
              <a:buAutoNum type="arabicPeriod"/>
            </a:pPr>
            <a:r>
              <a:rPr lang="en-US" dirty="0" smtClean="0">
                <a:solidFill>
                  <a:schemeClr val="bg1"/>
                </a:solidFill>
              </a:rPr>
              <a:t>It can also generate transcript for the audio which is provided.</a:t>
            </a:r>
          </a:p>
          <a:p>
            <a:pPr marL="514350" indent="-514350">
              <a:buFont typeface="+mj-lt"/>
              <a:buAutoNum type="arabicPeriod"/>
            </a:pPr>
            <a:r>
              <a:rPr lang="en-US" dirty="0" smtClean="0">
                <a:solidFill>
                  <a:schemeClr val="bg1"/>
                </a:solidFill>
              </a:rPr>
              <a:t>Supported formats for video input are .mp4, .avi, .mkv.</a:t>
            </a:r>
          </a:p>
          <a:p>
            <a:pPr marL="514350" indent="-514350">
              <a:buFont typeface="+mj-lt"/>
              <a:buAutoNum type="arabicPeriod"/>
            </a:pPr>
            <a:r>
              <a:rPr lang="en-US" dirty="0" smtClean="0">
                <a:solidFill>
                  <a:schemeClr val="bg1"/>
                </a:solidFill>
              </a:rPr>
              <a:t>Supported formats for audio input are .mp3.</a:t>
            </a:r>
          </a:p>
          <a:p>
            <a:pPr marL="514350" indent="-514350">
              <a:buFont typeface="+mj-lt"/>
              <a:buAutoNum type="arabicPeriod"/>
            </a:pPr>
            <a:r>
              <a:rPr lang="en-US" dirty="0" smtClean="0">
                <a:solidFill>
                  <a:schemeClr val="bg1"/>
                </a:solidFill>
              </a:rPr>
              <a:t>Auto generated subtitles output would be in the form of .srt file.</a:t>
            </a:r>
          </a:p>
        </p:txBody>
      </p:sp>
    </p:spTree>
    <p:extLst>
      <p:ext uri="{BB962C8B-B14F-4D97-AF65-F5344CB8AC3E}">
        <p14:creationId xmlns:p14="http://schemas.microsoft.com/office/powerpoint/2010/main" val="381659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641431" y="816337"/>
            <a:ext cx="5225327" cy="5225327"/>
          </a:xfrm>
          <a:prstGeom prst="rect">
            <a:avLst/>
          </a:prstGeom>
        </p:spPr>
      </p:pic>
      <p:sp>
        <p:nvSpPr>
          <p:cNvPr id="9" name="Title 1">
            <a:extLst>
              <a:ext uri="{FF2B5EF4-FFF2-40B4-BE49-F238E27FC236}">
                <a16:creationId xmlns:a16="http://schemas.microsoft.com/office/drawing/2014/main" id="{EA0D9B4E-C292-45AA-8116-562703040382}"/>
              </a:ext>
            </a:extLst>
          </p:cNvPr>
          <p:cNvSpPr txBox="1">
            <a:spLocks/>
          </p:cNvSpPr>
          <p:nvPr/>
        </p:nvSpPr>
        <p:spPr>
          <a:xfrm>
            <a:off x="3775364" y="165563"/>
            <a:ext cx="6334079" cy="14699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latin typeface="Franklin Gothic Book" panose="020B0503020102020204" pitchFamily="34" charset="0"/>
                <a:cs typeface="Segoe UI" panose="020B0502040204020203" pitchFamily="34" charset="0"/>
              </a:rPr>
              <a:t>WHAT IT IS NOT</a:t>
            </a:r>
            <a:endParaRPr lang="en-US" dirty="0">
              <a:solidFill>
                <a:schemeClr val="bg1"/>
              </a:solidFill>
              <a:latin typeface="Franklin Gothic Book" panose="020B0503020102020204" pitchFamily="34" charset="0"/>
              <a:cs typeface="Segoe UI" panose="020B0502040204020203" pitchFamily="34" charset="0"/>
            </a:endParaRPr>
          </a:p>
        </p:txBody>
      </p:sp>
      <p:sp>
        <p:nvSpPr>
          <p:cNvPr id="6" name="Content Placeholder 5"/>
          <p:cNvSpPr>
            <a:spLocks noGrp="1"/>
          </p:cNvSpPr>
          <p:nvPr>
            <p:ph idx="1"/>
          </p:nvPr>
        </p:nvSpPr>
        <p:spPr/>
        <p:txBody>
          <a:bodyPr/>
          <a:lstStyle/>
          <a:p>
            <a:r>
              <a:rPr lang="en-US" dirty="0" smtClean="0">
                <a:solidFill>
                  <a:schemeClr val="bg1"/>
                </a:solidFill>
              </a:rPr>
              <a:t>It is not to remove any kind of noise from the audio.</a:t>
            </a:r>
            <a:endParaRPr lang="en-IN" dirty="0">
              <a:solidFill>
                <a:schemeClr val="bg1"/>
              </a:solidFill>
            </a:endParaRPr>
          </a:p>
        </p:txBody>
      </p:sp>
    </p:spTree>
    <p:extLst>
      <p:ext uri="{BB962C8B-B14F-4D97-AF65-F5344CB8AC3E}">
        <p14:creationId xmlns:p14="http://schemas.microsoft.com/office/powerpoint/2010/main" val="397072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A0D9B4E-C292-45AA-8116-562703040382}"/>
              </a:ext>
            </a:extLst>
          </p:cNvPr>
          <p:cNvSpPr>
            <a:spLocks noGrp="1"/>
          </p:cNvSpPr>
          <p:nvPr>
            <p:ph type="title"/>
          </p:nvPr>
        </p:nvSpPr>
        <p:spPr/>
        <p:txBody>
          <a:bodyPr anchor="ctr">
            <a:normAutofit/>
          </a:bodyPr>
          <a:lstStyle/>
          <a:p>
            <a:pPr algn="ctr"/>
            <a:r>
              <a:rPr lang="en-US" dirty="0" smtClean="0">
                <a:solidFill>
                  <a:schemeClr val="bg1"/>
                </a:solidFill>
                <a:latin typeface="Franklin Gothic Book" panose="020B0503020102020204" pitchFamily="34" charset="0"/>
                <a:cs typeface="Segoe UI" panose="020B0502040204020203" pitchFamily="34" charset="0"/>
              </a:rPr>
              <a:t>USER STORIES</a:t>
            </a:r>
            <a:endParaRPr lang="en-US" dirty="0">
              <a:solidFill>
                <a:schemeClr val="bg1"/>
              </a:solidFill>
              <a:latin typeface="Franklin Gothic Book" panose="020B0503020102020204" pitchFamily="34" charset="0"/>
              <a:cs typeface="Segoe UI" panose="020B0502040204020203" pitchFamily="34" charset="0"/>
            </a:endParaRPr>
          </a:p>
        </p:txBody>
      </p:sp>
      <p:sp>
        <p:nvSpPr>
          <p:cNvPr id="5" name="Content Placeholder 4"/>
          <p:cNvSpPr>
            <a:spLocks noGrp="1"/>
          </p:cNvSpPr>
          <p:nvPr>
            <p:ph idx="1"/>
          </p:nvPr>
        </p:nvSpPr>
        <p:spPr>
          <a:xfrm>
            <a:off x="838200" y="1690688"/>
            <a:ext cx="10515600" cy="4737821"/>
          </a:xfrm>
        </p:spPr>
        <p:txBody>
          <a:bodyPr>
            <a:normAutofit/>
          </a:bodyPr>
          <a:lstStyle/>
          <a:p>
            <a:pPr marL="514350" indent="-514350">
              <a:buFont typeface="+mj-lt"/>
              <a:buAutoNum type="arabicPeriod"/>
            </a:pPr>
            <a:r>
              <a:rPr lang="en-US" dirty="0" smtClean="0">
                <a:solidFill>
                  <a:schemeClr val="bg1"/>
                </a:solidFill>
              </a:rPr>
              <a:t>User can drag and drop video or audio file he/she wants to generate subtitles or transcript for.</a:t>
            </a:r>
          </a:p>
          <a:p>
            <a:pPr marL="514350" indent="-514350">
              <a:buFont typeface="+mj-lt"/>
              <a:buAutoNum type="arabicPeriod"/>
            </a:pPr>
            <a:r>
              <a:rPr lang="en-US" dirty="0" smtClean="0">
                <a:solidFill>
                  <a:schemeClr val="bg1"/>
                </a:solidFill>
              </a:rPr>
              <a:t>User can directly provide link for the video or audio for which he/she wants to generate subtitles or transcript.</a:t>
            </a:r>
          </a:p>
          <a:p>
            <a:pPr marL="514350" indent="-514350">
              <a:buFont typeface="+mj-lt"/>
              <a:buAutoNum type="arabicPeriod"/>
            </a:pPr>
            <a:r>
              <a:rPr lang="en-US" dirty="0" smtClean="0">
                <a:solidFill>
                  <a:schemeClr val="bg1"/>
                </a:solidFill>
              </a:rPr>
              <a:t>User can browse for the video or audio file from the local machine for which he/she wants to generate subtitles or transcript.</a:t>
            </a:r>
          </a:p>
          <a:p>
            <a:pPr marL="514350" indent="-514350">
              <a:buFont typeface="+mj-lt"/>
              <a:buAutoNum type="arabicPeriod"/>
            </a:pPr>
            <a:r>
              <a:rPr lang="en-US" dirty="0" smtClean="0">
                <a:solidFill>
                  <a:schemeClr val="bg1"/>
                </a:solidFill>
              </a:rPr>
              <a:t>User can download the auto generated subtitle file in the .srt format for video inputs.</a:t>
            </a:r>
          </a:p>
        </p:txBody>
      </p:sp>
    </p:spTree>
    <p:extLst>
      <p:ext uri="{BB962C8B-B14F-4D97-AF65-F5344CB8AC3E}">
        <p14:creationId xmlns:p14="http://schemas.microsoft.com/office/powerpoint/2010/main" val="3385056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AutoNum type="arabicPeriod" startAt="5"/>
            </a:pPr>
            <a:r>
              <a:rPr lang="en-US" dirty="0" smtClean="0">
                <a:solidFill>
                  <a:schemeClr val="bg1"/>
                </a:solidFill>
              </a:rPr>
              <a:t>User </a:t>
            </a:r>
            <a:r>
              <a:rPr lang="en-US" dirty="0">
                <a:solidFill>
                  <a:schemeClr val="bg1"/>
                </a:solidFill>
              </a:rPr>
              <a:t>can view the transcript file which is generated from the </a:t>
            </a:r>
            <a:r>
              <a:rPr lang="en-US" dirty="0" smtClean="0">
                <a:solidFill>
                  <a:schemeClr val="bg1"/>
                </a:solidFill>
              </a:rPr>
              <a:t>audio </a:t>
            </a:r>
            <a:r>
              <a:rPr lang="en-US" dirty="0">
                <a:solidFill>
                  <a:schemeClr val="bg1"/>
                </a:solidFill>
              </a:rPr>
              <a:t>input. User can also download the </a:t>
            </a:r>
            <a:r>
              <a:rPr lang="en-US" dirty="0" smtClean="0">
                <a:solidFill>
                  <a:schemeClr val="bg1"/>
                </a:solidFill>
              </a:rPr>
              <a:t>same.</a:t>
            </a:r>
          </a:p>
          <a:p>
            <a:pPr marL="514350" indent="-514350">
              <a:buAutoNum type="arabicPeriod" startAt="5"/>
            </a:pPr>
            <a:r>
              <a:rPr lang="en-US" dirty="0" smtClean="0">
                <a:solidFill>
                  <a:schemeClr val="bg1"/>
                </a:solidFill>
              </a:rPr>
              <a:t>User </a:t>
            </a:r>
            <a:r>
              <a:rPr lang="en-US" dirty="0">
                <a:solidFill>
                  <a:schemeClr val="bg1"/>
                </a:solidFill>
              </a:rPr>
              <a:t>can signup for his/her account or login into the </a:t>
            </a:r>
            <a:r>
              <a:rPr lang="en-US" dirty="0" smtClean="0">
                <a:solidFill>
                  <a:schemeClr val="bg1"/>
                </a:solidFill>
              </a:rPr>
              <a:t>same.</a:t>
            </a:r>
          </a:p>
          <a:p>
            <a:pPr marL="514350" indent="-514350">
              <a:buAutoNum type="arabicPeriod" startAt="5"/>
            </a:pPr>
            <a:r>
              <a:rPr lang="en-US" dirty="0" smtClean="0">
                <a:solidFill>
                  <a:schemeClr val="bg1"/>
                </a:solidFill>
              </a:rPr>
              <a:t>User </a:t>
            </a:r>
            <a:r>
              <a:rPr lang="en-US" dirty="0">
                <a:solidFill>
                  <a:schemeClr val="bg1"/>
                </a:solidFill>
              </a:rPr>
              <a:t>can save the subtitles or transcript if he/she is logged into his/her account.</a:t>
            </a:r>
          </a:p>
          <a:p>
            <a:endParaRPr lang="en-IN" dirty="0"/>
          </a:p>
        </p:txBody>
      </p:sp>
    </p:spTree>
    <p:extLst>
      <p:ext uri="{BB962C8B-B14F-4D97-AF65-F5344CB8AC3E}">
        <p14:creationId xmlns:p14="http://schemas.microsoft.com/office/powerpoint/2010/main" val="3025142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 typeface="+mj-lt"/>
              <a:buAutoNum type="arabicPeriod"/>
            </a:pPr>
            <a:r>
              <a:rPr lang="en-US" dirty="0" smtClean="0">
                <a:solidFill>
                  <a:schemeClr val="bg1"/>
                </a:solidFill>
              </a:rPr>
              <a:t>User can upload video or audio file in specific language – Hindi or English, and he/she can select the input language after which the subtitles will be generated in that particular language.</a:t>
            </a:r>
          </a:p>
          <a:p>
            <a:pPr marL="514350" indent="-514350">
              <a:buFont typeface="+mj-lt"/>
              <a:buAutoNum type="arabicPeriod"/>
            </a:pPr>
            <a:r>
              <a:rPr lang="en-US" dirty="0" smtClean="0">
                <a:solidFill>
                  <a:schemeClr val="bg1"/>
                </a:solidFill>
              </a:rPr>
              <a:t>The video or audio might be in any language and the output (i.e. subtitle or transcript) would be translated to the language specified by the user.</a:t>
            </a:r>
          </a:p>
          <a:p>
            <a:pPr marL="514350" indent="-514350">
              <a:buFont typeface="+mj-lt"/>
              <a:buAutoNum type="arabicPeriod"/>
            </a:pPr>
            <a:r>
              <a:rPr lang="en-US" dirty="0" smtClean="0">
                <a:solidFill>
                  <a:schemeClr val="bg1"/>
                </a:solidFill>
              </a:rPr>
              <a:t>Audio – Video tagging : Tags will be generated for the audio/video based on the content of the same. </a:t>
            </a:r>
            <a:endParaRPr lang="en-IN" dirty="0">
              <a:solidFill>
                <a:schemeClr val="bg1"/>
              </a:solidFill>
            </a:endParaRPr>
          </a:p>
        </p:txBody>
      </p:sp>
      <p:sp>
        <p:nvSpPr>
          <p:cNvPr id="4" name="Title 1">
            <a:extLst>
              <a:ext uri="{FF2B5EF4-FFF2-40B4-BE49-F238E27FC236}">
                <a16:creationId xmlns:a16="http://schemas.microsoft.com/office/drawing/2014/main" id="{EA0D9B4E-C292-45AA-8116-562703040382}"/>
              </a:ext>
            </a:extLst>
          </p:cNvPr>
          <p:cNvSpPr>
            <a:spLocks noGrp="1"/>
          </p:cNvSpPr>
          <p:nvPr>
            <p:ph type="title"/>
          </p:nvPr>
        </p:nvSpPr>
        <p:spPr/>
        <p:txBody>
          <a:bodyPr anchor="ctr">
            <a:normAutofit/>
          </a:bodyPr>
          <a:lstStyle/>
          <a:p>
            <a:pPr algn="ctr"/>
            <a:r>
              <a:rPr lang="en-US" dirty="0">
                <a:solidFill>
                  <a:schemeClr val="bg1"/>
                </a:solidFill>
                <a:latin typeface="Franklin Gothic Book" panose="020B0503020102020204" pitchFamily="34" charset="0"/>
                <a:cs typeface="Segoe UI" panose="020B0502040204020203" pitchFamily="34" charset="0"/>
              </a:rPr>
              <a:t>FURTHER EXTENSIONS</a:t>
            </a:r>
            <a:endParaRPr lang="en-US" dirty="0">
              <a:solidFill>
                <a:schemeClr val="bg1"/>
              </a:solidFill>
              <a:latin typeface="Franklin Gothic Book" panose="020B0503020102020204" pitchFamily="34" charset="0"/>
              <a:cs typeface="Segoe UI" panose="020B0502040204020203" pitchFamily="34" charset="0"/>
            </a:endParaRPr>
          </a:p>
        </p:txBody>
      </p:sp>
    </p:spTree>
    <p:extLst>
      <p:ext uri="{BB962C8B-B14F-4D97-AF65-F5344CB8AC3E}">
        <p14:creationId xmlns:p14="http://schemas.microsoft.com/office/powerpoint/2010/main" val="3912535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purl.org/dc/elements/1.1/"/>
    <ds:schemaRef ds:uri="http://www.w3.org/XML/1998/namespace"/>
    <ds:schemaRef ds:uri="71af3243-3dd4-4a8d-8c0d-dd76da1f02a5"/>
    <ds:schemaRef ds:uri="http://schemas.openxmlformats.org/package/2006/metadata/core-properties"/>
    <ds:schemaRef ds:uri="16c05727-aa75-4e4a-9b5f-8a80a1165891"/>
    <ds:schemaRef ds:uri="http://schemas.microsoft.com/office/2006/documentManagement/types"/>
    <ds:schemaRef ds:uri="http://purl.org/dc/dcmitype/"/>
    <ds:schemaRef ds:uri="http://schemas.microsoft.com/office/infopath/2007/PartnerControl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578</Words>
  <Application>Microsoft Office PowerPoint</Application>
  <PresentationFormat>Widescreen</PresentationFormat>
  <Paragraphs>44</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Franklin Gothic Book</vt:lpstr>
      <vt:lpstr>Segoe UI</vt:lpstr>
      <vt:lpstr>Office Theme</vt:lpstr>
      <vt:lpstr>SUBTITLE GENERATOR</vt:lpstr>
      <vt:lpstr>OVERALL FUNCTIONALITIES</vt:lpstr>
      <vt:lpstr>Slide 3</vt:lpstr>
      <vt:lpstr>MAJOR FUNCTIONALITIES</vt:lpstr>
      <vt:lpstr>PowerPoint Presentation</vt:lpstr>
      <vt:lpstr>USER STORIES</vt:lpstr>
      <vt:lpstr>PowerPoint Presentation</vt:lpstr>
      <vt:lpstr>FURTHER EXTENSIONS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2019-12-16T13:15:03Z</dcterms:created>
  <dcterms:modified xsi:type="dcterms:W3CDTF">2019-12-19T17:57:40Z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