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2" r:id="rId6"/>
    <p:sldId id="259" r:id="rId7"/>
  </p:sldIdLst>
  <p:sldSz cx="9144000" cy="5143500" type="screen16x9"/>
  <p:notesSz cx="6858000" cy="9144000"/>
  <p:embeddedFontLst>
    <p:embeddedFont>
      <p:font typeface="Montserrat" panose="020B0604020202020204" charset="0"/>
      <p:regular r:id="rId9"/>
      <p:bold r:id="rId10"/>
      <p:italic r:id="rId11"/>
      <p:boldItalic r:id="rId12"/>
    </p:embeddedFont>
    <p:embeddedFont>
      <p:font typeface="La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0686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GB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1B47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2862675" y="1782300"/>
            <a:ext cx="6174900" cy="15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5600" i="1"/>
              <a:t>Weekend Ready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687800" y="3616575"/>
            <a:ext cx="2978700" cy="122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400"/>
              <a:t>Amrit Singh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/>
              <a:t>Pavan Kumar Kamra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/>
              <a:t>Deepanjali Gerangal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58595" y="1471678"/>
            <a:ext cx="6801900" cy="183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i="1" dirty="0"/>
              <a:t>Customer representatives are</a:t>
            </a:r>
            <a:br>
              <a:rPr lang="en-GB" i="1" dirty="0"/>
            </a:br>
            <a:r>
              <a:rPr lang="en-GB" i="1" dirty="0"/>
              <a:t>complaining about slow data </a:t>
            </a:r>
            <a:br>
              <a:rPr lang="en-GB" i="1" dirty="0"/>
            </a:br>
            <a:r>
              <a:rPr lang="en-GB" i="1" dirty="0"/>
              <a:t>retrieval of warranty information.</a:t>
            </a:r>
          </a:p>
        </p:txBody>
      </p:sp>
      <p:pic>
        <p:nvPicPr>
          <p:cNvPr id="141" name="Shape 141" descr="warrant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4004" y="894448"/>
            <a:ext cx="2992981" cy="2494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20D461-ADAD-427A-BA4B-AB5CAD160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827" y="2685622"/>
            <a:ext cx="2720163" cy="27201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DDFF5D-AF5C-4FD4-B390-47E67254D6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593" y="3416035"/>
            <a:ext cx="1259338" cy="1259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6B1A21-DEB7-4F46-8C07-3E0B041C73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3023" y="3426718"/>
            <a:ext cx="2720163" cy="17027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7B2531-664D-4FD7-B8D6-1BF9F6EDA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342" y="0"/>
            <a:ext cx="72787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3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E70D53-C835-4C7B-8CE6-653ACDD0D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443" y="0"/>
            <a:ext cx="72787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3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201125" y="1854450"/>
            <a:ext cx="6801900" cy="183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i="1" dirty="0"/>
              <a:t>An easy-to-read web app where</a:t>
            </a:r>
            <a:br>
              <a:rPr lang="en-GB" i="1" dirty="0"/>
            </a:br>
            <a:r>
              <a:rPr lang="en-GB" i="1" dirty="0"/>
              <a:t>we can get all the necessary </a:t>
            </a:r>
            <a:br>
              <a:rPr lang="en-GB" i="1" dirty="0"/>
            </a:br>
            <a:r>
              <a:rPr lang="en-GB" i="1" dirty="0"/>
              <a:t>warranty information for </a:t>
            </a:r>
            <a:br>
              <a:rPr lang="en-GB" i="1" dirty="0"/>
            </a:br>
            <a:r>
              <a:rPr lang="en-GB" i="1" dirty="0"/>
              <a:t>customer service representatives </a:t>
            </a:r>
            <a:br>
              <a:rPr lang="en-GB" i="1" dirty="0"/>
            </a:br>
            <a:r>
              <a:rPr lang="en-GB" i="1" dirty="0"/>
              <a:t>in a </a:t>
            </a:r>
            <a:r>
              <a:rPr lang="en-GB" i="1"/>
              <a:t>fast way. </a:t>
            </a:r>
            <a:endParaRPr lang="en-GB" i="1" dirty="0"/>
          </a:p>
        </p:txBody>
      </p:sp>
      <p:pic>
        <p:nvPicPr>
          <p:cNvPr id="141" name="Shape 141" descr="warrant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8630" y="1352938"/>
            <a:ext cx="3415425" cy="28393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5554D7-4D93-4919-AAE8-8B63AF9D5453}"/>
              </a:ext>
            </a:extLst>
          </p:cNvPr>
          <p:cNvSpPr txBox="1"/>
          <p:nvPr/>
        </p:nvSpPr>
        <p:spPr>
          <a:xfrm>
            <a:off x="1322364" y="528259"/>
            <a:ext cx="4456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solidFill>
                  <a:schemeClr val="bg1"/>
                </a:solidFill>
                <a:latin typeface="Montserrat" panose="020B0604020202020204" charset="0"/>
              </a:rPr>
              <a:t>The Warranty Hub</a:t>
            </a:r>
          </a:p>
        </p:txBody>
      </p:sp>
    </p:spTree>
    <p:extLst>
      <p:ext uri="{BB962C8B-B14F-4D97-AF65-F5344CB8AC3E}">
        <p14:creationId xmlns:p14="http://schemas.microsoft.com/office/powerpoint/2010/main" val="1590787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 descr="ss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029" y="73613"/>
            <a:ext cx="7501921" cy="499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20</Words>
  <Application>Microsoft Office PowerPoint</Application>
  <PresentationFormat>On-screen Show (16:9)</PresentationFormat>
  <Paragraphs>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Montserrat</vt:lpstr>
      <vt:lpstr>Lato</vt:lpstr>
      <vt:lpstr>Focus</vt:lpstr>
      <vt:lpstr>Weekend Ready</vt:lpstr>
      <vt:lpstr>Customer representatives are complaining about slow data  retrieval of warranty information.</vt:lpstr>
      <vt:lpstr>PowerPoint Presentation</vt:lpstr>
      <vt:lpstr>PowerPoint Presentation</vt:lpstr>
      <vt:lpstr>An easy-to-read web app where we can get all the necessary  warranty information for  customer service representatives  in a fast way.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Weekend Ready</dc:title>
  <cp:lastModifiedBy>Pavan Kamra</cp:lastModifiedBy>
  <cp:revision>10</cp:revision>
  <dcterms:modified xsi:type="dcterms:W3CDTF">2017-11-12T19:01:23Z</dcterms:modified>
</cp:coreProperties>
</file>