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60" r:id="rId2"/>
  </p:sldIdLst>
  <p:sldSz cx="32918400" cy="21945600"/>
  <p:notesSz cx="39600188" cy="39600188"/>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0414" userDrawn="1">
          <p15:clr>
            <a:srgbClr val="A4A3A4"/>
          </p15:clr>
        </p15:guide>
        <p15:guide id="8" pos="13996" userDrawn="1">
          <p15:clr>
            <a:srgbClr val="A4A3A4"/>
          </p15:clr>
        </p15:guide>
        <p15:guide id="9" pos="295" userDrawn="1">
          <p15:clr>
            <a:srgbClr val="A4A3A4"/>
          </p15:clr>
        </p15:guide>
        <p15:guide id="10" pos="6713" userDrawn="1">
          <p15:clr>
            <a:srgbClr val="A4A3A4"/>
          </p15:clr>
        </p15:guide>
        <p15:guide id="11" pos="7166" userDrawn="1">
          <p15:clr>
            <a:srgbClr val="A4A3A4"/>
          </p15:clr>
        </p15:guide>
        <p15:guide id="12" pos="13584" userDrawn="1">
          <p15:clr>
            <a:srgbClr val="A4A3A4"/>
          </p15:clr>
        </p15:guide>
        <p15:guide id="13" pos="7372" userDrawn="1">
          <p15:clr>
            <a:srgbClr val="A4A3A4"/>
          </p15:clr>
        </p15:guide>
        <p15:guide id="14" pos="133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AF19"/>
    <a:srgbClr val="EEC375"/>
    <a:srgbClr val="B18120"/>
    <a:srgbClr val="B1810B"/>
    <a:srgbClr val="10253F"/>
    <a:srgbClr val="1F497D"/>
    <a:srgbClr val="131873"/>
    <a:srgbClr val="990000"/>
    <a:srgbClr val="0000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D9C8E7-474E-4742-B7C6-C86A0212C49D}" v="27" dt="2020-03-09T20:14:15.389"/>
    <p1510:client id="{9875C7E0-8211-164A-8A4E-E7F86A111814}" v="3114" dt="2020-03-09T21:25:46.7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3609"/>
        <p:guide orient="horz" pos="1294"/>
        <p:guide orient="horz" pos="3241"/>
        <p:guide orient="horz" pos="10560"/>
        <p:guide orient="horz" pos="2555"/>
        <p:guide orient="horz" pos="13472"/>
        <p:guide pos="20414"/>
        <p:guide pos="13996"/>
        <p:guide pos="295"/>
        <p:guide pos="6713"/>
        <p:guide pos="7166"/>
        <p:guide pos="13584"/>
        <p:guide pos="7372"/>
        <p:guide pos="13379"/>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andani, Juily Apas" userId="be46d088-f4de-4e2c-a02b-ebdf5b6ca601" providerId="ADAL" clId="{9875C7E0-8211-164A-8A4E-E7F86A111814}"/>
    <pc:docChg chg="undo custSel addSld delSld modSld">
      <pc:chgData name="Vasandani, Juily Apas" userId="be46d088-f4de-4e2c-a02b-ebdf5b6ca601" providerId="ADAL" clId="{9875C7E0-8211-164A-8A4E-E7F86A111814}" dt="2020-03-09T21:25:46.462" v="3102"/>
      <pc:docMkLst>
        <pc:docMk/>
      </pc:docMkLst>
      <pc:sldChg chg="addSp delSp modSp">
        <pc:chgData name="Vasandani, Juily Apas" userId="be46d088-f4de-4e2c-a02b-ebdf5b6ca601" providerId="ADAL" clId="{9875C7E0-8211-164A-8A4E-E7F86A111814}" dt="2020-03-09T21:25:08.591" v="3100" actId="20577"/>
        <pc:sldMkLst>
          <pc:docMk/>
          <pc:sldMk cId="1148214501" sldId="260"/>
        </pc:sldMkLst>
        <pc:spChg chg="add del">
          <ac:chgData name="Vasandani, Juily Apas" userId="be46d088-f4de-4e2c-a02b-ebdf5b6ca601" providerId="ADAL" clId="{9875C7E0-8211-164A-8A4E-E7F86A111814}" dt="2020-03-09T21:19:36.287" v="2988"/>
          <ac:spMkLst>
            <pc:docMk/>
            <pc:sldMk cId="1148214501" sldId="260"/>
            <ac:spMk id="2" creationId="{00000000-0000-0000-0000-000000000000}"/>
          </ac:spMkLst>
        </pc:spChg>
        <pc:spChg chg="add del mod">
          <ac:chgData name="Vasandani, Juily Apas" userId="be46d088-f4de-4e2c-a02b-ebdf5b6ca601" providerId="ADAL" clId="{9875C7E0-8211-164A-8A4E-E7F86A111814}" dt="2020-03-09T21:21:30.533" v="2999" actId="478"/>
          <ac:spMkLst>
            <pc:docMk/>
            <pc:sldMk cId="1148214501" sldId="260"/>
            <ac:spMk id="9" creationId="{DC9888C5-CD33-4061-B6CE-04EDAE627FBF}"/>
          </ac:spMkLst>
        </pc:spChg>
        <pc:spChg chg="add del mod">
          <ac:chgData name="Vasandani, Juily Apas" userId="be46d088-f4de-4e2c-a02b-ebdf5b6ca601" providerId="ADAL" clId="{9875C7E0-8211-164A-8A4E-E7F86A111814}" dt="2020-03-09T21:23:14.782" v="3092" actId="478"/>
          <ac:spMkLst>
            <pc:docMk/>
            <pc:sldMk cId="1148214501" sldId="260"/>
            <ac:spMk id="10" creationId="{191C8B5B-6D43-F743-9248-22F4B35FD6AE}"/>
          </ac:spMkLst>
        </pc:spChg>
        <pc:spChg chg="add del">
          <ac:chgData name="Vasandani, Juily Apas" userId="be46d088-f4de-4e2c-a02b-ebdf5b6ca601" providerId="ADAL" clId="{9875C7E0-8211-164A-8A4E-E7F86A111814}" dt="2020-03-09T21:19:36.287" v="2988"/>
          <ac:spMkLst>
            <pc:docMk/>
            <pc:sldMk cId="1148214501" sldId="260"/>
            <ac:spMk id="33" creationId="{C87CFD02-CEAD-41D2-8AB7-755A9F91B440}"/>
          </ac:spMkLst>
        </pc:spChg>
        <pc:spChg chg="add del">
          <ac:chgData name="Vasandani, Juily Apas" userId="be46d088-f4de-4e2c-a02b-ebdf5b6ca601" providerId="ADAL" clId="{9875C7E0-8211-164A-8A4E-E7F86A111814}" dt="2020-03-09T21:19:36.287" v="2988"/>
          <ac:spMkLst>
            <pc:docMk/>
            <pc:sldMk cId="1148214501" sldId="260"/>
            <ac:spMk id="35" creationId="{00000000-0000-0000-0000-000000000000}"/>
          </ac:spMkLst>
        </pc:spChg>
        <pc:spChg chg="add del mod">
          <ac:chgData name="Vasandani, Juily Apas" userId="be46d088-f4de-4e2c-a02b-ebdf5b6ca601" providerId="ADAL" clId="{9875C7E0-8211-164A-8A4E-E7F86A111814}" dt="2020-03-09T21:19:36.287" v="2988"/>
          <ac:spMkLst>
            <pc:docMk/>
            <pc:sldMk cId="1148214501" sldId="260"/>
            <ac:spMk id="36" creationId="{00000000-0000-0000-0000-000000000000}"/>
          </ac:spMkLst>
        </pc:spChg>
        <pc:spChg chg="add del mod">
          <ac:chgData name="Vasandani, Juily Apas" userId="be46d088-f4de-4e2c-a02b-ebdf5b6ca601" providerId="ADAL" clId="{9875C7E0-8211-164A-8A4E-E7F86A111814}" dt="2020-03-09T21:19:36.287" v="2988"/>
          <ac:spMkLst>
            <pc:docMk/>
            <pc:sldMk cId="1148214501" sldId="260"/>
            <ac:spMk id="37" creationId="{00000000-0000-0000-0000-000000000000}"/>
          </ac:spMkLst>
        </pc:spChg>
        <pc:spChg chg="add del mod">
          <ac:chgData name="Vasandani, Juily Apas" userId="be46d088-f4de-4e2c-a02b-ebdf5b6ca601" providerId="ADAL" clId="{9875C7E0-8211-164A-8A4E-E7F86A111814}" dt="2020-03-09T21:19:36.287" v="2988"/>
          <ac:spMkLst>
            <pc:docMk/>
            <pc:sldMk cId="1148214501" sldId="260"/>
            <ac:spMk id="38" creationId="{00000000-0000-0000-0000-000000000000}"/>
          </ac:spMkLst>
        </pc:spChg>
        <pc:spChg chg="add del">
          <ac:chgData name="Vasandani, Juily Apas" userId="be46d088-f4de-4e2c-a02b-ebdf5b6ca601" providerId="ADAL" clId="{9875C7E0-8211-164A-8A4E-E7F86A111814}" dt="2020-03-09T21:19:36.287" v="2988"/>
          <ac:spMkLst>
            <pc:docMk/>
            <pc:sldMk cId="1148214501" sldId="260"/>
            <ac:spMk id="44" creationId="{855E6813-DE22-48DA-8235-3DA67D0265DE}"/>
          </ac:spMkLst>
        </pc:spChg>
        <pc:spChg chg="add del mod">
          <ac:chgData name="Vasandani, Juily Apas" userId="be46d088-f4de-4e2c-a02b-ebdf5b6ca601" providerId="ADAL" clId="{9875C7E0-8211-164A-8A4E-E7F86A111814}" dt="2020-03-09T21:19:36.287" v="2988"/>
          <ac:spMkLst>
            <pc:docMk/>
            <pc:sldMk cId="1148214501" sldId="260"/>
            <ac:spMk id="45" creationId="{434C43CA-1016-45AE-8DFB-83357F057F44}"/>
          </ac:spMkLst>
        </pc:spChg>
        <pc:spChg chg="add del">
          <ac:chgData name="Vasandani, Juily Apas" userId="be46d088-f4de-4e2c-a02b-ebdf5b6ca601" providerId="ADAL" clId="{9875C7E0-8211-164A-8A4E-E7F86A111814}" dt="2020-03-09T21:19:36.287" v="2988"/>
          <ac:spMkLst>
            <pc:docMk/>
            <pc:sldMk cId="1148214501" sldId="260"/>
            <ac:spMk id="77" creationId="{00000000-0000-0000-0000-000000000000}"/>
          </ac:spMkLst>
        </pc:spChg>
        <pc:spChg chg="add del">
          <ac:chgData name="Vasandani, Juily Apas" userId="be46d088-f4de-4e2c-a02b-ebdf5b6ca601" providerId="ADAL" clId="{9875C7E0-8211-164A-8A4E-E7F86A111814}" dt="2020-03-09T21:19:36.287" v="2988"/>
          <ac:spMkLst>
            <pc:docMk/>
            <pc:sldMk cId="1148214501" sldId="260"/>
            <ac:spMk id="78" creationId="{00000000-0000-0000-0000-000000000000}"/>
          </ac:spMkLst>
        </pc:spChg>
        <pc:spChg chg="mod">
          <ac:chgData name="Vasandani, Juily Apas" userId="be46d088-f4de-4e2c-a02b-ebdf5b6ca601" providerId="ADAL" clId="{9875C7E0-8211-164A-8A4E-E7F86A111814}" dt="2020-03-09T21:24:17.966" v="3096" actId="207"/>
          <ac:spMkLst>
            <pc:docMk/>
            <pc:sldMk cId="1148214501" sldId="260"/>
            <ac:spMk id="204" creationId="{3B5A6288-4918-634D-9C9D-DFACABE2DF8A}"/>
          </ac:spMkLst>
        </pc:spChg>
        <pc:spChg chg="mod">
          <ac:chgData name="Vasandani, Juily Apas" userId="be46d088-f4de-4e2c-a02b-ebdf5b6ca601" providerId="ADAL" clId="{9875C7E0-8211-164A-8A4E-E7F86A111814}" dt="2020-03-09T21:24:17.966" v="3096" actId="207"/>
          <ac:spMkLst>
            <pc:docMk/>
            <pc:sldMk cId="1148214501" sldId="260"/>
            <ac:spMk id="205" creationId="{1A1D0A78-6CFB-934C-9D1D-0D7EB1E416A1}"/>
          </ac:spMkLst>
        </pc:spChg>
        <pc:spChg chg="mod">
          <ac:chgData name="Vasandani, Juily Apas" userId="be46d088-f4de-4e2c-a02b-ebdf5b6ca601" providerId="ADAL" clId="{9875C7E0-8211-164A-8A4E-E7F86A111814}" dt="2020-03-09T21:24:17.966" v="3096" actId="207"/>
          <ac:spMkLst>
            <pc:docMk/>
            <pc:sldMk cId="1148214501" sldId="260"/>
            <ac:spMk id="212" creationId="{7F0718E1-3AFA-9145-91CB-1D5C5C6316FA}"/>
          </ac:spMkLst>
        </pc:spChg>
        <pc:spChg chg="mod">
          <ac:chgData name="Vasandani, Juily Apas" userId="be46d088-f4de-4e2c-a02b-ebdf5b6ca601" providerId="ADAL" clId="{9875C7E0-8211-164A-8A4E-E7F86A111814}" dt="2020-03-09T21:22:33.959" v="3086" actId="20577"/>
          <ac:spMkLst>
            <pc:docMk/>
            <pc:sldMk cId="1148214501" sldId="260"/>
            <ac:spMk id="213" creationId="{25D2955C-5695-F84B-B8FB-4F5A9099297F}"/>
          </ac:spMkLst>
        </pc:spChg>
        <pc:spChg chg="mod">
          <ac:chgData name="Vasandani, Juily Apas" userId="be46d088-f4de-4e2c-a02b-ebdf5b6ca601" providerId="ADAL" clId="{9875C7E0-8211-164A-8A4E-E7F86A111814}" dt="2020-03-09T21:25:08.591" v="3100" actId="20577"/>
          <ac:spMkLst>
            <pc:docMk/>
            <pc:sldMk cId="1148214501" sldId="260"/>
            <ac:spMk id="214" creationId="{1F7BB7BF-7E22-F548-9780-DD925E398997}"/>
          </ac:spMkLst>
        </pc:spChg>
        <pc:spChg chg="mod">
          <ac:chgData name="Vasandani, Juily Apas" userId="be46d088-f4de-4e2c-a02b-ebdf5b6ca601" providerId="ADAL" clId="{9875C7E0-8211-164A-8A4E-E7F86A111814}" dt="2020-03-09T21:18:30.818" v="2984" actId="242"/>
          <ac:spMkLst>
            <pc:docMk/>
            <pc:sldMk cId="1148214501" sldId="260"/>
            <ac:spMk id="215" creationId="{670FFD55-2FE6-3240-90A3-3B5F0FA55E0E}"/>
          </ac:spMkLst>
        </pc:spChg>
        <pc:spChg chg="mod">
          <ac:chgData name="Vasandani, Juily Apas" userId="be46d088-f4de-4e2c-a02b-ebdf5b6ca601" providerId="ADAL" clId="{9875C7E0-8211-164A-8A4E-E7F86A111814}" dt="2020-03-09T21:20:43.380" v="2993" actId="207"/>
          <ac:spMkLst>
            <pc:docMk/>
            <pc:sldMk cId="1148214501" sldId="260"/>
            <ac:spMk id="287" creationId="{DA84F2DB-110B-294F-BE45-592C71A42F79}"/>
          </ac:spMkLst>
        </pc:spChg>
        <pc:spChg chg="add del">
          <ac:chgData name="Vasandani, Juily Apas" userId="be46d088-f4de-4e2c-a02b-ebdf5b6ca601" providerId="ADAL" clId="{9875C7E0-8211-164A-8A4E-E7F86A111814}" dt="2020-03-09T21:19:36.287" v="2988"/>
          <ac:spMkLst>
            <pc:docMk/>
            <pc:sldMk cId="1148214501" sldId="260"/>
            <ac:spMk id="292" creationId="{00000000-0000-0000-0000-000000000000}"/>
          </ac:spMkLst>
        </pc:spChg>
        <pc:spChg chg="mod">
          <ac:chgData name="Vasandani, Juily Apas" userId="be46d088-f4de-4e2c-a02b-ebdf5b6ca601" providerId="ADAL" clId="{9875C7E0-8211-164A-8A4E-E7F86A111814}" dt="2020-03-09T19:59:14.938" v="81" actId="20577"/>
          <ac:spMkLst>
            <pc:docMk/>
            <pc:sldMk cId="1148214501" sldId="260"/>
            <ac:spMk id="377" creationId="{C2EA9C1A-EFC2-6742-B4BC-F96D85600CA3}"/>
          </ac:spMkLst>
        </pc:spChg>
        <pc:spChg chg="add del mod">
          <ac:chgData name="Vasandani, Juily Apas" userId="be46d088-f4de-4e2c-a02b-ebdf5b6ca601" providerId="ADAL" clId="{9875C7E0-8211-164A-8A4E-E7F86A111814}" dt="2020-03-09T21:22:19.286" v="3077" actId="478"/>
          <ac:spMkLst>
            <pc:docMk/>
            <pc:sldMk cId="1148214501" sldId="260"/>
            <ac:spMk id="379" creationId="{3D641A58-A7B8-4DF9-9C2E-7D17140D1FBD}"/>
          </ac:spMkLst>
        </pc:spChg>
        <pc:spChg chg="add del">
          <ac:chgData name="Vasandani, Juily Apas" userId="be46d088-f4de-4e2c-a02b-ebdf5b6ca601" providerId="ADAL" clId="{9875C7E0-8211-164A-8A4E-E7F86A111814}" dt="2020-03-09T21:19:36.287" v="2988"/>
          <ac:spMkLst>
            <pc:docMk/>
            <pc:sldMk cId="1148214501" sldId="260"/>
            <ac:spMk id="527" creationId="{B98AA3CE-619B-4953-BBA0-4B6F7C018B00}"/>
          </ac:spMkLst>
        </pc:spChg>
        <pc:spChg chg="add del">
          <ac:chgData name="Vasandani, Juily Apas" userId="be46d088-f4de-4e2c-a02b-ebdf5b6ca601" providerId="ADAL" clId="{9875C7E0-8211-164A-8A4E-E7F86A111814}" dt="2020-03-09T21:19:36.287" v="2988"/>
          <ac:spMkLst>
            <pc:docMk/>
            <pc:sldMk cId="1148214501" sldId="260"/>
            <ac:spMk id="529" creationId="{DFE39303-5CAF-492A-9E73-D2657994C0E7}"/>
          </ac:spMkLst>
        </pc:spChg>
        <pc:spChg chg="add del">
          <ac:chgData name="Vasandani, Juily Apas" userId="be46d088-f4de-4e2c-a02b-ebdf5b6ca601" providerId="ADAL" clId="{9875C7E0-8211-164A-8A4E-E7F86A111814}" dt="2020-03-09T21:19:36.287" v="2988"/>
          <ac:spMkLst>
            <pc:docMk/>
            <pc:sldMk cId="1148214501" sldId="260"/>
            <ac:spMk id="530" creationId="{E317F3FF-B140-4303-BF20-D9ABDF1A3237}"/>
          </ac:spMkLst>
        </pc:spChg>
        <pc:spChg chg="add del">
          <ac:chgData name="Vasandani, Juily Apas" userId="be46d088-f4de-4e2c-a02b-ebdf5b6ca601" providerId="ADAL" clId="{9875C7E0-8211-164A-8A4E-E7F86A111814}" dt="2020-03-09T21:19:36.287" v="2988"/>
          <ac:spMkLst>
            <pc:docMk/>
            <pc:sldMk cId="1148214501" sldId="260"/>
            <ac:spMk id="532" creationId="{85DFFBCD-9A54-403B-959D-848D5842994A}"/>
          </ac:spMkLst>
        </pc:spChg>
        <pc:spChg chg="add del">
          <ac:chgData name="Vasandani, Juily Apas" userId="be46d088-f4de-4e2c-a02b-ebdf5b6ca601" providerId="ADAL" clId="{9875C7E0-8211-164A-8A4E-E7F86A111814}" dt="2020-03-09T21:19:36.287" v="2988"/>
          <ac:spMkLst>
            <pc:docMk/>
            <pc:sldMk cId="1148214501" sldId="260"/>
            <ac:spMk id="533" creationId="{D7F33971-394B-4030-BCE1-425FB1C12A03}"/>
          </ac:spMkLst>
        </pc:spChg>
        <pc:spChg chg="add del">
          <ac:chgData name="Vasandani, Juily Apas" userId="be46d088-f4de-4e2c-a02b-ebdf5b6ca601" providerId="ADAL" clId="{9875C7E0-8211-164A-8A4E-E7F86A111814}" dt="2020-03-09T21:19:36.287" v="2988"/>
          <ac:spMkLst>
            <pc:docMk/>
            <pc:sldMk cId="1148214501" sldId="260"/>
            <ac:spMk id="535" creationId="{250B123B-91E2-4B42-88FF-B3A0E8E9AC2C}"/>
          </ac:spMkLst>
        </pc:spChg>
        <pc:spChg chg="add del">
          <ac:chgData name="Vasandani, Juily Apas" userId="be46d088-f4de-4e2c-a02b-ebdf5b6ca601" providerId="ADAL" clId="{9875C7E0-8211-164A-8A4E-E7F86A111814}" dt="2020-03-09T21:19:36.287" v="2988"/>
          <ac:spMkLst>
            <pc:docMk/>
            <pc:sldMk cId="1148214501" sldId="260"/>
            <ac:spMk id="542" creationId="{1ADF098D-00FA-4F4A-8F9C-9B49D7AB1D8E}"/>
          </ac:spMkLst>
        </pc:spChg>
        <pc:spChg chg="add del">
          <ac:chgData name="Vasandani, Juily Apas" userId="be46d088-f4de-4e2c-a02b-ebdf5b6ca601" providerId="ADAL" clId="{9875C7E0-8211-164A-8A4E-E7F86A111814}" dt="2020-03-09T21:19:36.287" v="2988"/>
          <ac:spMkLst>
            <pc:docMk/>
            <pc:sldMk cId="1148214501" sldId="260"/>
            <ac:spMk id="543" creationId="{F9894570-03EC-4E95-AF49-CF2FAE98EE0D}"/>
          </ac:spMkLst>
        </pc:spChg>
        <pc:spChg chg="add del">
          <ac:chgData name="Vasandani, Juily Apas" userId="be46d088-f4de-4e2c-a02b-ebdf5b6ca601" providerId="ADAL" clId="{9875C7E0-8211-164A-8A4E-E7F86A111814}" dt="2020-03-09T21:19:36.287" v="2988"/>
          <ac:spMkLst>
            <pc:docMk/>
            <pc:sldMk cId="1148214501" sldId="260"/>
            <ac:spMk id="560" creationId="{4A1B9092-5BD5-4B6E-B2CA-C2B505078F6E}"/>
          </ac:spMkLst>
        </pc:spChg>
        <pc:spChg chg="mod">
          <ac:chgData name="Vasandani, Juily Apas" userId="be46d088-f4de-4e2c-a02b-ebdf5b6ca601" providerId="ADAL" clId="{9875C7E0-8211-164A-8A4E-E7F86A111814}" dt="2020-03-09T20:33:15.472" v="1321" actId="20577"/>
          <ac:spMkLst>
            <pc:docMk/>
            <pc:sldMk cId="1148214501" sldId="260"/>
            <ac:spMk id="563" creationId="{B18C2619-69FF-D943-AF32-FF5EC75EB6F0}"/>
          </ac:spMkLst>
        </pc:spChg>
        <pc:spChg chg="add del">
          <ac:chgData name="Vasandani, Juily Apas" userId="be46d088-f4de-4e2c-a02b-ebdf5b6ca601" providerId="ADAL" clId="{9875C7E0-8211-164A-8A4E-E7F86A111814}" dt="2020-03-09T21:19:36.287" v="2988"/>
          <ac:spMkLst>
            <pc:docMk/>
            <pc:sldMk cId="1148214501" sldId="260"/>
            <ac:spMk id="2065" creationId="{00000000-0000-0000-0000-000000000000}"/>
          </ac:spMkLst>
        </pc:spChg>
        <pc:spChg chg="add del">
          <ac:chgData name="Vasandani, Juily Apas" userId="be46d088-f4de-4e2c-a02b-ebdf5b6ca601" providerId="ADAL" clId="{9875C7E0-8211-164A-8A4E-E7F86A111814}" dt="2020-03-09T21:19:36.287" v="2988"/>
          <ac:spMkLst>
            <pc:docMk/>
            <pc:sldMk cId="1148214501" sldId="260"/>
            <ac:spMk id="2074" creationId="{00000000-0000-0000-0000-000000000000}"/>
          </ac:spMkLst>
        </pc:spChg>
        <pc:spChg chg="add del">
          <ac:chgData name="Vasandani, Juily Apas" userId="be46d088-f4de-4e2c-a02b-ebdf5b6ca601" providerId="ADAL" clId="{9875C7E0-8211-164A-8A4E-E7F86A111814}" dt="2020-03-09T21:19:36.287" v="2988"/>
          <ac:spMkLst>
            <pc:docMk/>
            <pc:sldMk cId="1148214501" sldId="260"/>
            <ac:spMk id="2151" creationId="{00000000-0000-0000-0000-000000000000}"/>
          </ac:spMkLst>
        </pc:spChg>
        <pc:spChg chg="add del mod">
          <ac:chgData name="Vasandani, Juily Apas" userId="be46d088-f4de-4e2c-a02b-ebdf5b6ca601" providerId="ADAL" clId="{9875C7E0-8211-164A-8A4E-E7F86A111814}" dt="2020-03-09T21:19:36.287" v="2988"/>
          <ac:spMkLst>
            <pc:docMk/>
            <pc:sldMk cId="1148214501" sldId="260"/>
            <ac:spMk id="2154" creationId="{00000000-0000-0000-0000-000000000000}"/>
          </ac:spMkLst>
        </pc:spChg>
        <pc:spChg chg="add del mod">
          <ac:chgData name="Vasandani, Juily Apas" userId="be46d088-f4de-4e2c-a02b-ebdf5b6ca601" providerId="ADAL" clId="{9875C7E0-8211-164A-8A4E-E7F86A111814}" dt="2020-03-09T21:19:36.287" v="2988"/>
          <ac:spMkLst>
            <pc:docMk/>
            <pc:sldMk cId="1148214501" sldId="260"/>
            <ac:spMk id="2155" creationId="{00000000-0000-0000-0000-000000000000}"/>
          </ac:spMkLst>
        </pc:spChg>
        <pc:spChg chg="add del">
          <ac:chgData name="Vasandani, Juily Apas" userId="be46d088-f4de-4e2c-a02b-ebdf5b6ca601" providerId="ADAL" clId="{9875C7E0-8211-164A-8A4E-E7F86A111814}" dt="2020-03-09T21:19:36.287" v="2988"/>
          <ac:spMkLst>
            <pc:docMk/>
            <pc:sldMk cId="1148214501" sldId="260"/>
            <ac:spMk id="2174" creationId="{00000000-0000-0000-0000-000000000000}"/>
          </ac:spMkLst>
        </pc:spChg>
        <pc:grpChg chg="add del">
          <ac:chgData name="Vasandani, Juily Apas" userId="be46d088-f4de-4e2c-a02b-ebdf5b6ca601" providerId="ADAL" clId="{9875C7E0-8211-164A-8A4E-E7F86A111814}" dt="2020-03-09T21:19:36.287" v="2988"/>
          <ac:grpSpMkLst>
            <pc:docMk/>
            <pc:sldMk cId="1148214501" sldId="260"/>
            <ac:grpSpMk id="5" creationId="{B58FC91F-DEB3-4488-8CF4-783662105B36}"/>
          </ac:grpSpMkLst>
        </pc:grpChg>
        <pc:grpChg chg="add del">
          <ac:chgData name="Vasandani, Juily Apas" userId="be46d088-f4de-4e2c-a02b-ebdf5b6ca601" providerId="ADAL" clId="{9875C7E0-8211-164A-8A4E-E7F86A111814}" dt="2020-03-09T21:19:36.287" v="2988"/>
          <ac:grpSpMkLst>
            <pc:docMk/>
            <pc:sldMk cId="1148214501" sldId="260"/>
            <ac:grpSpMk id="22" creationId="{9828EADE-3FAE-467F-8952-E8C02DBA34B7}"/>
          </ac:grpSpMkLst>
        </pc:grpChg>
        <pc:grpChg chg="add del">
          <ac:chgData name="Vasandani, Juily Apas" userId="be46d088-f4de-4e2c-a02b-ebdf5b6ca601" providerId="ADAL" clId="{9875C7E0-8211-164A-8A4E-E7F86A111814}" dt="2020-03-09T21:19:36.287" v="2988"/>
          <ac:grpSpMkLst>
            <pc:docMk/>
            <pc:sldMk cId="1148214501" sldId="260"/>
            <ac:grpSpMk id="111" creationId="{B230D9C6-9CF9-C743-A8B3-7202DD882E6D}"/>
          </ac:grpSpMkLst>
        </pc:grpChg>
        <pc:grpChg chg="add del">
          <ac:chgData name="Vasandani, Juily Apas" userId="be46d088-f4de-4e2c-a02b-ebdf5b6ca601" providerId="ADAL" clId="{9875C7E0-8211-164A-8A4E-E7F86A111814}" dt="2020-03-09T21:19:36.287" v="2988"/>
          <ac:grpSpMkLst>
            <pc:docMk/>
            <pc:sldMk cId="1148214501" sldId="260"/>
            <ac:grpSpMk id="139" creationId="{1473D139-7ADC-B246-8F41-06F4F9F83B0F}"/>
          </ac:grpSpMkLst>
        </pc:grpChg>
        <pc:grpChg chg="add del">
          <ac:chgData name="Vasandani, Juily Apas" userId="be46d088-f4de-4e2c-a02b-ebdf5b6ca601" providerId="ADAL" clId="{9875C7E0-8211-164A-8A4E-E7F86A111814}" dt="2020-03-09T21:19:36.287" v="2988"/>
          <ac:grpSpMkLst>
            <pc:docMk/>
            <pc:sldMk cId="1148214501" sldId="260"/>
            <ac:grpSpMk id="194" creationId="{2F7FF814-6AD4-F04F-A76F-4947A4C17B6F}"/>
          </ac:grpSpMkLst>
        </pc:grpChg>
        <pc:grpChg chg="add del">
          <ac:chgData name="Vasandani, Juily Apas" userId="be46d088-f4de-4e2c-a02b-ebdf5b6ca601" providerId="ADAL" clId="{9875C7E0-8211-164A-8A4E-E7F86A111814}" dt="2020-03-09T21:19:36.287" v="2988"/>
          <ac:grpSpMkLst>
            <pc:docMk/>
            <pc:sldMk cId="1148214501" sldId="260"/>
            <ac:grpSpMk id="225" creationId="{DB957D08-839F-4C47-8199-BB1F75F552F8}"/>
          </ac:grpSpMkLst>
        </pc:grpChg>
        <pc:grpChg chg="add del">
          <ac:chgData name="Vasandani, Juily Apas" userId="be46d088-f4de-4e2c-a02b-ebdf5b6ca601" providerId="ADAL" clId="{9875C7E0-8211-164A-8A4E-E7F86A111814}" dt="2020-03-09T21:19:36.287" v="2988"/>
          <ac:grpSpMkLst>
            <pc:docMk/>
            <pc:sldMk cId="1148214501" sldId="260"/>
            <ac:grpSpMk id="256" creationId="{CE0D7E33-85A6-437A-8816-1924EF31C355}"/>
          </ac:grpSpMkLst>
        </pc:grpChg>
        <pc:grpChg chg="add del mod">
          <ac:chgData name="Vasandani, Juily Apas" userId="be46d088-f4de-4e2c-a02b-ebdf5b6ca601" providerId="ADAL" clId="{9875C7E0-8211-164A-8A4E-E7F86A111814}" dt="2020-03-09T21:23:03.230" v="3090" actId="1076"/>
          <ac:grpSpMkLst>
            <pc:docMk/>
            <pc:sldMk cId="1148214501" sldId="260"/>
            <ac:grpSpMk id="285" creationId="{4934EF52-3E78-2441-997E-B5018BD364A2}"/>
          </ac:grpSpMkLst>
        </pc:grpChg>
        <pc:grpChg chg="add del">
          <ac:chgData name="Vasandani, Juily Apas" userId="be46d088-f4de-4e2c-a02b-ebdf5b6ca601" providerId="ADAL" clId="{9875C7E0-8211-164A-8A4E-E7F86A111814}" dt="2020-03-09T21:19:36.287" v="2988"/>
          <ac:grpSpMkLst>
            <pc:docMk/>
            <pc:sldMk cId="1148214501" sldId="260"/>
            <ac:grpSpMk id="520" creationId="{691C48EF-35F3-6A48-8721-C8FFAE8BDD7E}"/>
          </ac:grpSpMkLst>
        </pc:grpChg>
        <pc:grpChg chg="add del">
          <ac:chgData name="Vasandani, Juily Apas" userId="be46d088-f4de-4e2c-a02b-ebdf5b6ca601" providerId="ADAL" clId="{9875C7E0-8211-164A-8A4E-E7F86A111814}" dt="2020-03-09T21:19:36.287" v="2988"/>
          <ac:grpSpMkLst>
            <pc:docMk/>
            <pc:sldMk cId="1148214501" sldId="260"/>
            <ac:grpSpMk id="524" creationId="{AB4694B0-A473-46F4-A236-ECA3687B2B15}"/>
          </ac:grpSpMkLst>
        </pc:grpChg>
        <pc:grpChg chg="add del">
          <ac:chgData name="Vasandani, Juily Apas" userId="be46d088-f4de-4e2c-a02b-ebdf5b6ca601" providerId="ADAL" clId="{9875C7E0-8211-164A-8A4E-E7F86A111814}" dt="2020-03-09T21:19:36.287" v="2988"/>
          <ac:grpSpMkLst>
            <pc:docMk/>
            <pc:sldMk cId="1148214501" sldId="260"/>
            <ac:grpSpMk id="561" creationId="{1ADE3D0D-8E58-CB4A-B57C-25E7A7DDDBF5}"/>
          </ac:grpSpMkLst>
        </pc:grpChg>
        <pc:grpChg chg="add del mod">
          <ac:chgData name="Vasandani, Juily Apas" userId="be46d088-f4de-4e2c-a02b-ebdf5b6ca601" providerId="ADAL" clId="{9875C7E0-8211-164A-8A4E-E7F86A111814}" dt="2020-03-09T21:19:36.287" v="2988"/>
          <ac:grpSpMkLst>
            <pc:docMk/>
            <pc:sldMk cId="1148214501" sldId="260"/>
            <ac:grpSpMk id="564" creationId="{C0151EE4-F34A-E042-A987-A491718FFF25}"/>
          </ac:grpSpMkLst>
        </pc:grpChg>
        <pc:graphicFrameChg chg="add del">
          <ac:chgData name="Vasandani, Juily Apas" userId="be46d088-f4de-4e2c-a02b-ebdf5b6ca601" providerId="ADAL" clId="{9875C7E0-8211-164A-8A4E-E7F86A111814}" dt="2020-03-09T21:19:36.287" v="2988"/>
          <ac:graphicFrameMkLst>
            <pc:docMk/>
            <pc:sldMk cId="1148214501" sldId="260"/>
            <ac:graphicFrameMk id="187" creationId="{49907929-3D65-ED4F-AF30-14667DA79C36}"/>
          </ac:graphicFrameMkLst>
        </pc:graphicFrameChg>
        <pc:graphicFrameChg chg="add del mod modGraphic">
          <ac:chgData name="Vasandani, Juily Apas" userId="be46d088-f4de-4e2c-a02b-ebdf5b6ca601" providerId="ADAL" clId="{9875C7E0-8211-164A-8A4E-E7F86A111814}" dt="2020-03-09T20:02:48.243" v="153" actId="478"/>
          <ac:graphicFrameMkLst>
            <pc:docMk/>
            <pc:sldMk cId="1148214501" sldId="260"/>
            <ac:graphicFrameMk id="528" creationId="{1C7A94CC-DABE-4A4F-B71D-12416AE33A81}"/>
          </ac:graphicFrameMkLst>
        </pc:graphicFrameChg>
        <pc:graphicFrameChg chg="add del mod modGraphic">
          <ac:chgData name="Vasandani, Juily Apas" userId="be46d088-f4de-4e2c-a02b-ebdf5b6ca601" providerId="ADAL" clId="{9875C7E0-8211-164A-8A4E-E7F86A111814}" dt="2020-03-09T21:19:36.287" v="2988"/>
          <ac:graphicFrameMkLst>
            <pc:docMk/>
            <pc:sldMk cId="1148214501" sldId="260"/>
            <ac:graphicFrameMk id="567" creationId="{416A8EBE-DCB1-B64D-865F-3513A5B7BE55}"/>
          </ac:graphicFrameMkLst>
        </pc:graphicFrameChg>
        <pc:picChg chg="add del">
          <ac:chgData name="Vasandani, Juily Apas" userId="be46d088-f4de-4e2c-a02b-ebdf5b6ca601" providerId="ADAL" clId="{9875C7E0-8211-164A-8A4E-E7F86A111814}" dt="2020-03-09T21:19:36.287" v="2988"/>
          <ac:picMkLst>
            <pc:docMk/>
            <pc:sldMk cId="1148214501" sldId="260"/>
            <ac:picMk id="4" creationId="{00000000-0000-0000-0000-000000000000}"/>
          </ac:picMkLst>
        </pc:picChg>
        <pc:picChg chg="add del mod">
          <ac:chgData name="Vasandani, Juily Apas" userId="be46d088-f4de-4e2c-a02b-ebdf5b6ca601" providerId="ADAL" clId="{9875C7E0-8211-164A-8A4E-E7F86A111814}" dt="2020-03-09T21:19:36.287" v="2988"/>
          <ac:picMkLst>
            <pc:docMk/>
            <pc:sldMk cId="1148214501" sldId="260"/>
            <ac:picMk id="6" creationId="{2157C3D3-EDBF-C149-963A-D1A12C93EF20}"/>
          </ac:picMkLst>
        </pc:picChg>
        <pc:picChg chg="add del">
          <ac:chgData name="Vasandani, Juily Apas" userId="be46d088-f4de-4e2c-a02b-ebdf5b6ca601" providerId="ADAL" clId="{9875C7E0-8211-164A-8A4E-E7F86A111814}" dt="2020-03-09T21:19:36.287" v="2988"/>
          <ac:picMkLst>
            <pc:docMk/>
            <pc:sldMk cId="1148214501" sldId="260"/>
            <ac:picMk id="7" creationId="{00000000-0000-0000-0000-000000000000}"/>
          </ac:picMkLst>
        </pc:picChg>
        <pc:picChg chg="add del">
          <ac:chgData name="Vasandani, Juily Apas" userId="be46d088-f4de-4e2c-a02b-ebdf5b6ca601" providerId="ADAL" clId="{9875C7E0-8211-164A-8A4E-E7F86A111814}" dt="2020-03-09T21:19:36.287" v="2988"/>
          <ac:picMkLst>
            <pc:docMk/>
            <pc:sldMk cId="1148214501" sldId="260"/>
            <ac:picMk id="52" creationId="{40C20E25-A9F4-48EB-AF2C-2B62C66EA681}"/>
          </ac:picMkLst>
        </pc:picChg>
        <pc:picChg chg="add del">
          <ac:chgData name="Vasandani, Juily Apas" userId="be46d088-f4de-4e2c-a02b-ebdf5b6ca601" providerId="ADAL" clId="{9875C7E0-8211-164A-8A4E-E7F86A111814}" dt="2020-03-09T21:19:36.287" v="2988"/>
          <ac:picMkLst>
            <pc:docMk/>
            <pc:sldMk cId="1148214501" sldId="260"/>
            <ac:picMk id="239" creationId="{361ED426-CBEF-454F-A2E7-DA374DA30F5C}"/>
          </ac:picMkLst>
        </pc:picChg>
        <pc:picChg chg="add del">
          <ac:chgData name="Vasandani, Juily Apas" userId="be46d088-f4de-4e2c-a02b-ebdf5b6ca601" providerId="ADAL" clId="{9875C7E0-8211-164A-8A4E-E7F86A111814}" dt="2020-03-09T21:19:36.287" v="2988"/>
          <ac:picMkLst>
            <pc:docMk/>
            <pc:sldMk cId="1148214501" sldId="260"/>
            <ac:picMk id="242" creationId="{C21BD24F-4431-444E-AC8A-B0C30F6F1AA0}"/>
          </ac:picMkLst>
        </pc:picChg>
        <pc:picChg chg="mod">
          <ac:chgData name="Vasandani, Juily Apas" userId="be46d088-f4de-4e2c-a02b-ebdf5b6ca601" providerId="ADAL" clId="{9875C7E0-8211-164A-8A4E-E7F86A111814}" dt="2020-03-09T21:21:16.216" v="2998" actId="207"/>
          <ac:picMkLst>
            <pc:docMk/>
            <pc:sldMk cId="1148214501" sldId="260"/>
            <ac:picMk id="290" creationId="{6E91EC6D-1789-5947-959A-D6D0FDECC451}"/>
          </ac:picMkLst>
        </pc:picChg>
        <pc:picChg chg="add del mod">
          <ac:chgData name="Vasandani, Juily Apas" userId="be46d088-f4de-4e2c-a02b-ebdf5b6ca601" providerId="ADAL" clId="{9875C7E0-8211-164A-8A4E-E7F86A111814}" dt="2020-03-09T21:19:36.287" v="2988"/>
          <ac:picMkLst>
            <pc:docMk/>
            <pc:sldMk cId="1148214501" sldId="260"/>
            <ac:picMk id="531" creationId="{CE4172F6-A8DB-DB4B-BB9F-1ABB32293F60}"/>
          </ac:picMkLst>
        </pc:picChg>
        <pc:picChg chg="add del mod">
          <ac:chgData name="Vasandani, Juily Apas" userId="be46d088-f4de-4e2c-a02b-ebdf5b6ca601" providerId="ADAL" clId="{9875C7E0-8211-164A-8A4E-E7F86A111814}" dt="2020-03-09T21:19:36.287" v="2988"/>
          <ac:picMkLst>
            <pc:docMk/>
            <pc:sldMk cId="1148214501" sldId="260"/>
            <ac:picMk id="558" creationId="{69167FC9-61BD-A24C-AF29-18A6456A6BC4}"/>
          </ac:picMkLst>
        </pc:picChg>
        <pc:cxnChg chg="add del">
          <ac:chgData name="Vasandani, Juily Apas" userId="be46d088-f4de-4e2c-a02b-ebdf5b6ca601" providerId="ADAL" clId="{9875C7E0-8211-164A-8A4E-E7F86A111814}" dt="2020-03-09T21:19:36.287" v="2988"/>
          <ac:cxnSpMkLst>
            <pc:docMk/>
            <pc:sldMk cId="1148214501" sldId="260"/>
            <ac:cxnSpMk id="8" creationId="{E87D47C0-F620-494B-A559-78B24034C6DF}"/>
          </ac:cxnSpMkLst>
        </pc:cxnChg>
        <pc:cxnChg chg="add del">
          <ac:chgData name="Vasandani, Juily Apas" userId="be46d088-f4de-4e2c-a02b-ebdf5b6ca601" providerId="ADAL" clId="{9875C7E0-8211-164A-8A4E-E7F86A111814}" dt="2020-03-09T21:19:36.287" v="2988"/>
          <ac:cxnSpMkLst>
            <pc:docMk/>
            <pc:sldMk cId="1148214501" sldId="260"/>
            <ac:cxnSpMk id="11" creationId="{56E897F5-06C2-D248-8D22-AD5723365F5A}"/>
          </ac:cxnSpMkLst>
        </pc:cxnChg>
        <pc:cxnChg chg="add del">
          <ac:chgData name="Vasandani, Juily Apas" userId="be46d088-f4de-4e2c-a02b-ebdf5b6ca601" providerId="ADAL" clId="{9875C7E0-8211-164A-8A4E-E7F86A111814}" dt="2020-03-09T21:19:36.287" v="2988"/>
          <ac:cxnSpMkLst>
            <pc:docMk/>
            <pc:sldMk cId="1148214501" sldId="260"/>
            <ac:cxnSpMk id="20" creationId="{6247505B-20C8-3545-9BD5-B01C86556296}"/>
          </ac:cxnSpMkLst>
        </pc:cxnChg>
        <pc:cxnChg chg="add del">
          <ac:chgData name="Vasandani, Juily Apas" userId="be46d088-f4de-4e2c-a02b-ebdf5b6ca601" providerId="ADAL" clId="{9875C7E0-8211-164A-8A4E-E7F86A111814}" dt="2020-03-09T21:19:36.287" v="2988"/>
          <ac:cxnSpMkLst>
            <pc:docMk/>
            <pc:sldMk cId="1148214501" sldId="260"/>
            <ac:cxnSpMk id="73" creationId="{B1E8E29A-C3EA-9345-A0D6-A67EADE6E634}"/>
          </ac:cxnSpMkLst>
        </pc:cxnChg>
        <pc:cxnChg chg="add del">
          <ac:chgData name="Vasandani, Juily Apas" userId="be46d088-f4de-4e2c-a02b-ebdf5b6ca601" providerId="ADAL" clId="{9875C7E0-8211-164A-8A4E-E7F86A111814}" dt="2020-03-09T21:19:36.287" v="2988"/>
          <ac:cxnSpMkLst>
            <pc:docMk/>
            <pc:sldMk cId="1148214501" sldId="260"/>
            <ac:cxnSpMk id="74" creationId="{DE13315B-7788-0248-8E30-1595A393A363}"/>
          </ac:cxnSpMkLst>
        </pc:cxnChg>
        <pc:cxnChg chg="add del">
          <ac:chgData name="Vasandani, Juily Apas" userId="be46d088-f4de-4e2c-a02b-ebdf5b6ca601" providerId="ADAL" clId="{9875C7E0-8211-164A-8A4E-E7F86A111814}" dt="2020-03-09T21:19:36.287" v="2988"/>
          <ac:cxnSpMkLst>
            <pc:docMk/>
            <pc:sldMk cId="1148214501" sldId="260"/>
            <ac:cxnSpMk id="75" creationId="{DA300C16-A93B-DB47-AFF5-9F9E0B153D30}"/>
          </ac:cxnSpMkLst>
        </pc:cxnChg>
        <pc:cxnChg chg="add del">
          <ac:chgData name="Vasandani, Juily Apas" userId="be46d088-f4de-4e2c-a02b-ebdf5b6ca601" providerId="ADAL" clId="{9875C7E0-8211-164A-8A4E-E7F86A111814}" dt="2020-03-09T21:19:36.287" v="2988"/>
          <ac:cxnSpMkLst>
            <pc:docMk/>
            <pc:sldMk cId="1148214501" sldId="260"/>
            <ac:cxnSpMk id="76" creationId="{0FEB52CE-9F12-E341-A315-644480183FC4}"/>
          </ac:cxnSpMkLst>
        </pc:cxnChg>
        <pc:cxnChg chg="add del mod">
          <ac:chgData name="Vasandani, Juily Apas" userId="be46d088-f4de-4e2c-a02b-ebdf5b6ca601" providerId="ADAL" clId="{9875C7E0-8211-164A-8A4E-E7F86A111814}" dt="2020-03-09T21:19:36.287" v="2988"/>
          <ac:cxnSpMkLst>
            <pc:docMk/>
            <pc:sldMk cId="1148214501" sldId="260"/>
            <ac:cxnSpMk id="79" creationId="{DE80F492-E22D-3A46-8799-96B70B9F537E}"/>
          </ac:cxnSpMkLst>
        </pc:cxnChg>
        <pc:cxnChg chg="add del mod">
          <ac:chgData name="Vasandani, Juily Apas" userId="be46d088-f4de-4e2c-a02b-ebdf5b6ca601" providerId="ADAL" clId="{9875C7E0-8211-164A-8A4E-E7F86A111814}" dt="2020-03-09T21:19:36.287" v="2988"/>
          <ac:cxnSpMkLst>
            <pc:docMk/>
            <pc:sldMk cId="1148214501" sldId="260"/>
            <ac:cxnSpMk id="80" creationId="{12271FE0-C212-CA46-8BAE-265148C5BD94}"/>
          </ac:cxnSpMkLst>
        </pc:cxnChg>
        <pc:cxnChg chg="add del">
          <ac:chgData name="Vasandani, Juily Apas" userId="be46d088-f4de-4e2c-a02b-ebdf5b6ca601" providerId="ADAL" clId="{9875C7E0-8211-164A-8A4E-E7F86A111814}" dt="2020-03-09T21:19:36.287" v="2988"/>
          <ac:cxnSpMkLst>
            <pc:docMk/>
            <pc:sldMk cId="1148214501" sldId="260"/>
            <ac:cxnSpMk id="82" creationId="{923D1744-3C52-0C40-98F3-4953B41951D5}"/>
          </ac:cxnSpMkLst>
        </pc:cxnChg>
        <pc:cxnChg chg="add del">
          <ac:chgData name="Vasandani, Juily Apas" userId="be46d088-f4de-4e2c-a02b-ebdf5b6ca601" providerId="ADAL" clId="{9875C7E0-8211-164A-8A4E-E7F86A111814}" dt="2020-03-09T21:19:36.287" v="2988"/>
          <ac:cxnSpMkLst>
            <pc:docMk/>
            <pc:sldMk cId="1148214501" sldId="260"/>
            <ac:cxnSpMk id="192" creationId="{6E0DDEAB-E4CF-6C48-A0DF-4845B9C3C6D7}"/>
          </ac:cxnSpMkLst>
        </pc:cxnChg>
        <pc:cxnChg chg="add del">
          <ac:chgData name="Vasandani, Juily Apas" userId="be46d088-f4de-4e2c-a02b-ebdf5b6ca601" providerId="ADAL" clId="{9875C7E0-8211-164A-8A4E-E7F86A111814}" dt="2020-03-09T21:19:36.287" v="2988"/>
          <ac:cxnSpMkLst>
            <pc:docMk/>
            <pc:sldMk cId="1148214501" sldId="260"/>
            <ac:cxnSpMk id="259" creationId="{8587CF73-9535-4F87-AEFA-B7E1A44B3915}"/>
          </ac:cxnSpMkLst>
        </pc:cxnChg>
        <pc:cxnChg chg="add del">
          <ac:chgData name="Vasandani, Juily Apas" userId="be46d088-f4de-4e2c-a02b-ebdf5b6ca601" providerId="ADAL" clId="{9875C7E0-8211-164A-8A4E-E7F86A111814}" dt="2020-03-09T21:19:36.287" v="2988"/>
          <ac:cxnSpMkLst>
            <pc:docMk/>
            <pc:sldMk cId="1148214501" sldId="260"/>
            <ac:cxnSpMk id="523" creationId="{7C428AA5-A544-6C40-8E3E-4E87AA585AB9}"/>
          </ac:cxnSpMkLst>
        </pc:cxnChg>
        <pc:cxnChg chg="add del">
          <ac:chgData name="Vasandani, Juily Apas" userId="be46d088-f4de-4e2c-a02b-ebdf5b6ca601" providerId="ADAL" clId="{9875C7E0-8211-164A-8A4E-E7F86A111814}" dt="2020-03-09T21:19:36.287" v="2988"/>
          <ac:cxnSpMkLst>
            <pc:docMk/>
            <pc:sldMk cId="1148214501" sldId="260"/>
            <ac:cxnSpMk id="534" creationId="{80D53499-7213-4A0D-9598-C768A45B6399}"/>
          </ac:cxnSpMkLst>
        </pc:cxnChg>
        <pc:cxnChg chg="add del">
          <ac:chgData name="Vasandani, Juily Apas" userId="be46d088-f4de-4e2c-a02b-ebdf5b6ca601" providerId="ADAL" clId="{9875C7E0-8211-164A-8A4E-E7F86A111814}" dt="2020-03-09T21:19:36.287" v="2988"/>
          <ac:cxnSpMkLst>
            <pc:docMk/>
            <pc:sldMk cId="1148214501" sldId="260"/>
            <ac:cxnSpMk id="536" creationId="{DABEF143-F0A2-4699-B328-26F55CB8624C}"/>
          </ac:cxnSpMkLst>
        </pc:cxnChg>
        <pc:cxnChg chg="add del">
          <ac:chgData name="Vasandani, Juily Apas" userId="be46d088-f4de-4e2c-a02b-ebdf5b6ca601" providerId="ADAL" clId="{9875C7E0-8211-164A-8A4E-E7F86A111814}" dt="2020-03-09T21:19:36.287" v="2988"/>
          <ac:cxnSpMkLst>
            <pc:docMk/>
            <pc:sldMk cId="1148214501" sldId="260"/>
            <ac:cxnSpMk id="537" creationId="{DF9F7D93-C75F-4DCA-8F83-2DAC821CCA1E}"/>
          </ac:cxnSpMkLst>
        </pc:cxnChg>
        <pc:cxnChg chg="add del">
          <ac:chgData name="Vasandani, Juily Apas" userId="be46d088-f4de-4e2c-a02b-ebdf5b6ca601" providerId="ADAL" clId="{9875C7E0-8211-164A-8A4E-E7F86A111814}" dt="2020-03-09T21:19:36.287" v="2988"/>
          <ac:cxnSpMkLst>
            <pc:docMk/>
            <pc:sldMk cId="1148214501" sldId="260"/>
            <ac:cxnSpMk id="538" creationId="{E9241373-B7CF-495E-8A7C-E35ED947B068}"/>
          </ac:cxnSpMkLst>
        </pc:cxnChg>
        <pc:cxnChg chg="add del">
          <ac:chgData name="Vasandani, Juily Apas" userId="be46d088-f4de-4e2c-a02b-ebdf5b6ca601" providerId="ADAL" clId="{9875C7E0-8211-164A-8A4E-E7F86A111814}" dt="2020-03-09T21:19:36.287" v="2988"/>
          <ac:cxnSpMkLst>
            <pc:docMk/>
            <pc:sldMk cId="1148214501" sldId="260"/>
            <ac:cxnSpMk id="539" creationId="{A40D3AB1-1C3E-44B3-B321-BAF8BEF4DFF7}"/>
          </ac:cxnSpMkLst>
        </pc:cxnChg>
        <pc:cxnChg chg="add del">
          <ac:chgData name="Vasandani, Juily Apas" userId="be46d088-f4de-4e2c-a02b-ebdf5b6ca601" providerId="ADAL" clId="{9875C7E0-8211-164A-8A4E-E7F86A111814}" dt="2020-03-09T21:19:36.287" v="2988"/>
          <ac:cxnSpMkLst>
            <pc:docMk/>
            <pc:sldMk cId="1148214501" sldId="260"/>
            <ac:cxnSpMk id="540" creationId="{E97C0A91-2EAF-40A8-9883-621120C33BA1}"/>
          </ac:cxnSpMkLst>
        </pc:cxnChg>
        <pc:cxnChg chg="add del">
          <ac:chgData name="Vasandani, Juily Apas" userId="be46d088-f4de-4e2c-a02b-ebdf5b6ca601" providerId="ADAL" clId="{9875C7E0-8211-164A-8A4E-E7F86A111814}" dt="2020-03-09T21:19:36.287" v="2988"/>
          <ac:cxnSpMkLst>
            <pc:docMk/>
            <pc:sldMk cId="1148214501" sldId="260"/>
            <ac:cxnSpMk id="541" creationId="{775900C4-742C-4010-8E14-4AEBA87F4A79}"/>
          </ac:cxnSpMkLst>
        </pc:cxnChg>
        <pc:cxnChg chg="add del">
          <ac:chgData name="Vasandani, Juily Apas" userId="be46d088-f4de-4e2c-a02b-ebdf5b6ca601" providerId="ADAL" clId="{9875C7E0-8211-164A-8A4E-E7F86A111814}" dt="2020-03-09T21:19:36.287" v="2988"/>
          <ac:cxnSpMkLst>
            <pc:docMk/>
            <pc:sldMk cId="1148214501" sldId="260"/>
            <ac:cxnSpMk id="559" creationId="{F85468AD-B7DD-4940-AF0F-401063FBC6D1}"/>
          </ac:cxnSpMkLst>
        </pc:cxnChg>
      </pc:sldChg>
      <pc:sldChg chg="del">
        <pc:chgData name="Vasandani, Juily Apas" userId="be46d088-f4de-4e2c-a02b-ebdf5b6ca601" providerId="ADAL" clId="{9875C7E0-8211-164A-8A4E-E7F86A111814}" dt="2020-03-09T19:58:20.753" v="36" actId="2696"/>
        <pc:sldMkLst>
          <pc:docMk/>
          <pc:sldMk cId="1126556451" sldId="261"/>
        </pc:sldMkLst>
      </pc:sldChg>
      <pc:sldChg chg="add del">
        <pc:chgData name="Vasandani, Juily Apas" userId="be46d088-f4de-4e2c-a02b-ebdf5b6ca601" providerId="ADAL" clId="{9875C7E0-8211-164A-8A4E-E7F86A111814}" dt="2020-03-09T21:25:46.462" v="3102"/>
        <pc:sldMkLst>
          <pc:docMk/>
          <pc:sldMk cId="1769913780" sldId="261"/>
        </pc:sldMkLst>
      </pc:sldChg>
    </pc:docChg>
  </pc:docChgLst>
  <pc:docChgLst>
    <pc:chgData name="Shreeansh Priyadarshi" userId="4f261e89-f86a-4c5c-99f8-b988d13182a9" providerId="ADAL" clId="{7AD9C8E7-474E-4742-B7C6-C86A0212C49D}"/>
    <pc:docChg chg="undo custSel addSld modSld">
      <pc:chgData name="Shreeansh Priyadarshi" userId="4f261e89-f86a-4c5c-99f8-b988d13182a9" providerId="ADAL" clId="{7AD9C8E7-474E-4742-B7C6-C86A0212C49D}" dt="2020-03-09T20:14:15.389" v="25" actId="20577"/>
      <pc:docMkLst>
        <pc:docMk/>
      </pc:docMkLst>
      <pc:sldChg chg="modSp">
        <pc:chgData name="Shreeansh Priyadarshi" userId="4f261e89-f86a-4c5c-99f8-b988d13182a9" providerId="ADAL" clId="{7AD9C8E7-474E-4742-B7C6-C86A0212C49D}" dt="2020-03-09T20:14:15.389" v="25" actId="20577"/>
        <pc:sldMkLst>
          <pc:docMk/>
          <pc:sldMk cId="1148214501" sldId="260"/>
        </pc:sldMkLst>
        <pc:spChg chg="mod">
          <ac:chgData name="Shreeansh Priyadarshi" userId="4f261e89-f86a-4c5c-99f8-b988d13182a9" providerId="ADAL" clId="{7AD9C8E7-474E-4742-B7C6-C86A0212C49D}" dt="2020-03-09T20:14:15.389" v="25" actId="20577"/>
          <ac:spMkLst>
            <pc:docMk/>
            <pc:sldMk cId="1148214501" sldId="260"/>
            <ac:spMk id="2155" creationId="{00000000-0000-0000-0000-000000000000}"/>
          </ac:spMkLst>
        </pc:spChg>
      </pc:sldChg>
      <pc:sldChg chg="addSp delSp modSp add">
        <pc:chgData name="Shreeansh Priyadarshi" userId="4f261e89-f86a-4c5c-99f8-b988d13182a9" providerId="ADAL" clId="{7AD9C8E7-474E-4742-B7C6-C86A0212C49D}" dt="2020-03-09T19:56:52.954" v="19"/>
        <pc:sldMkLst>
          <pc:docMk/>
          <pc:sldMk cId="1126556451" sldId="261"/>
        </pc:sldMkLst>
        <pc:graphicFrameChg chg="add del mod modGraphic">
          <ac:chgData name="Shreeansh Priyadarshi" userId="4f261e89-f86a-4c5c-99f8-b988d13182a9" providerId="ADAL" clId="{7AD9C8E7-474E-4742-B7C6-C86A0212C49D}" dt="2020-03-09T19:56:41.020" v="6"/>
          <ac:graphicFrameMkLst>
            <pc:docMk/>
            <pc:sldMk cId="1126556451" sldId="261"/>
            <ac:graphicFrameMk id="2" creationId="{D3ECCE14-D024-4D22-9C1E-FB1D6E2310AC}"/>
          </ac:graphicFrameMkLst>
        </pc:graphicFrameChg>
        <pc:graphicFrameChg chg="add del">
          <ac:chgData name="Shreeansh Priyadarshi" userId="4f261e89-f86a-4c5c-99f8-b988d13182a9" providerId="ADAL" clId="{7AD9C8E7-474E-4742-B7C6-C86A0212C49D}" dt="2020-03-09T19:56:52.954" v="19"/>
          <ac:graphicFrameMkLst>
            <pc:docMk/>
            <pc:sldMk cId="1126556451" sldId="261"/>
            <ac:graphicFrameMk id="3" creationId="{CA73BA2E-AD07-4757-8093-6FECB959EAF6}"/>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7" y="6817179"/>
            <a:ext cx="27979688" cy="4704443"/>
          </a:xfrm>
        </p:spPr>
        <p:txBody>
          <a:bodyPr/>
          <a:lstStyle/>
          <a:p>
            <a:r>
              <a:rPr lang="en-US"/>
              <a:t>Click to edit Master title style</a:t>
            </a:r>
          </a:p>
        </p:txBody>
      </p:sp>
      <p:sp>
        <p:nvSpPr>
          <p:cNvPr id="3" name="Subtitle 2"/>
          <p:cNvSpPr>
            <a:spLocks noGrp="1"/>
          </p:cNvSpPr>
          <p:nvPr>
            <p:ph type="subTitle" idx="1"/>
          </p:nvPr>
        </p:nvSpPr>
        <p:spPr>
          <a:xfrm>
            <a:off x="4937524" y="12436022"/>
            <a:ext cx="23043356" cy="5607957"/>
          </a:xfrm>
        </p:spPr>
        <p:txBody>
          <a:bodyPr/>
          <a:lstStyle>
            <a:lvl1pPr marL="0" indent="0" algn="ctr">
              <a:buNone/>
              <a:defRPr/>
            </a:lvl1pPr>
            <a:lvl2pPr marL="261244" indent="0" algn="ctr">
              <a:buNone/>
              <a:defRPr/>
            </a:lvl2pPr>
            <a:lvl3pPr marL="522488" indent="0" algn="ctr">
              <a:buNone/>
              <a:defRPr/>
            </a:lvl3pPr>
            <a:lvl4pPr marL="783732" indent="0" algn="ctr">
              <a:buNone/>
              <a:defRPr/>
            </a:lvl4pPr>
            <a:lvl5pPr marL="1044976" indent="0" algn="ctr">
              <a:buNone/>
              <a:defRPr/>
            </a:lvl5pPr>
            <a:lvl6pPr marL="1306220" indent="0" algn="ctr">
              <a:buNone/>
              <a:defRPr/>
            </a:lvl6pPr>
            <a:lvl7pPr marL="1567464" indent="0" algn="ctr">
              <a:buNone/>
              <a:defRPr/>
            </a:lvl7pPr>
            <a:lvl8pPr marL="1828709" indent="0" algn="ctr">
              <a:buNone/>
              <a:defRPr/>
            </a:lvl8pPr>
            <a:lvl9pPr marL="2089953"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123" y="1950358"/>
            <a:ext cx="6994922"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9357" y="1950358"/>
            <a:ext cx="20870466"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2444"/>
            <a:ext cx="2798087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2600325" y="9301843"/>
            <a:ext cx="27980879" cy="4800600"/>
          </a:xfrm>
        </p:spPr>
        <p:txBody>
          <a:bodyPr anchor="b"/>
          <a:lstStyle>
            <a:lvl1pPr marL="0" indent="0">
              <a:buNone/>
              <a:defRPr sz="1143"/>
            </a:lvl1pPr>
            <a:lvl2pPr marL="261244" indent="0">
              <a:buNone/>
              <a:defRPr sz="1029"/>
            </a:lvl2pPr>
            <a:lvl3pPr marL="522488" indent="0">
              <a:buNone/>
              <a:defRPr sz="914"/>
            </a:lvl3pPr>
            <a:lvl4pPr marL="783732" indent="0">
              <a:buNone/>
              <a:defRPr sz="800"/>
            </a:lvl4pPr>
            <a:lvl5pPr marL="1044976" indent="0">
              <a:buNone/>
              <a:defRPr sz="800"/>
            </a:lvl5pPr>
            <a:lvl6pPr marL="1306220" indent="0">
              <a:buNone/>
              <a:defRPr sz="800"/>
            </a:lvl6pPr>
            <a:lvl7pPr marL="1567464" indent="0">
              <a:buNone/>
              <a:defRPr sz="800"/>
            </a:lvl7pPr>
            <a:lvl8pPr marL="1828709" indent="0">
              <a:buNone/>
              <a:defRPr sz="800"/>
            </a:lvl8pPr>
            <a:lvl9pPr marL="2089953"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9357" y="6339115"/>
            <a:ext cx="13932694"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6339115"/>
            <a:ext cx="13932694"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9022"/>
            <a:ext cx="29627513"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443" y="4912179"/>
            <a:ext cx="14544676"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4" name="Content Placeholder 3"/>
          <p:cNvSpPr>
            <a:spLocks noGrp="1"/>
          </p:cNvSpPr>
          <p:nvPr>
            <p:ph sz="half" idx="2"/>
          </p:nvPr>
        </p:nvSpPr>
        <p:spPr>
          <a:xfrm>
            <a:off x="1645443" y="6959601"/>
            <a:ext cx="14544676"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30" y="4912179"/>
            <a:ext cx="14550628"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6" name="Content Placeholder 5"/>
          <p:cNvSpPr>
            <a:spLocks noGrp="1"/>
          </p:cNvSpPr>
          <p:nvPr>
            <p:ph sz="quarter" idx="4"/>
          </p:nvPr>
        </p:nvSpPr>
        <p:spPr>
          <a:xfrm>
            <a:off x="16722330" y="6959601"/>
            <a:ext cx="14550628"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endParaRPr lang="en-AU" altLang="en-US"/>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endParaRPr lang="en-AU" altLang="en-US"/>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endParaRPr lang="en-AU" altLang="en-US"/>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3580"/>
            <a:ext cx="10829926"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2870656" y="873580"/>
            <a:ext cx="184023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4591957"/>
            <a:ext cx="10829926" cy="15011400"/>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8" y="15361558"/>
            <a:ext cx="19751278"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6451998" y="1961243"/>
            <a:ext cx="19751278" cy="13167179"/>
          </a:xfrm>
        </p:spPr>
        <p:txBody>
          <a:bodyPr/>
          <a:lstStyle>
            <a:lvl1pPr marL="0" indent="0">
              <a:buNone/>
              <a:defRPr sz="1828"/>
            </a:lvl1pPr>
            <a:lvl2pPr marL="261244" indent="0">
              <a:buNone/>
              <a:defRPr sz="1600"/>
            </a:lvl2pPr>
            <a:lvl3pPr marL="522488" indent="0">
              <a:buNone/>
              <a:defRPr sz="1371"/>
            </a:lvl3pPr>
            <a:lvl4pPr marL="783732" indent="0">
              <a:buNone/>
              <a:defRPr sz="1143"/>
            </a:lvl4pPr>
            <a:lvl5pPr marL="1044976" indent="0">
              <a:buNone/>
              <a:defRPr sz="1143"/>
            </a:lvl5pPr>
            <a:lvl6pPr marL="1306220" indent="0">
              <a:buNone/>
              <a:defRPr sz="1143"/>
            </a:lvl6pPr>
            <a:lvl7pPr marL="1567464" indent="0">
              <a:buNone/>
              <a:defRPr sz="1143"/>
            </a:lvl7pPr>
            <a:lvl8pPr marL="1828709" indent="0">
              <a:buNone/>
              <a:defRPr sz="1143"/>
            </a:lvl8pPr>
            <a:lvl9pPr marL="2089953" indent="0">
              <a:buNone/>
              <a:defRPr sz="1143"/>
            </a:lvl9pPr>
          </a:lstStyle>
          <a:p>
            <a:r>
              <a:rPr lang="en-US"/>
              <a:t>Click icon to add picture</a:t>
            </a:r>
          </a:p>
        </p:txBody>
      </p:sp>
      <p:sp>
        <p:nvSpPr>
          <p:cNvPr id="4" name="Text Placeholder 3"/>
          <p:cNvSpPr>
            <a:spLocks noGrp="1"/>
          </p:cNvSpPr>
          <p:nvPr>
            <p:ph type="body" sz="half" idx="2"/>
          </p:nvPr>
        </p:nvSpPr>
        <p:spPr>
          <a:xfrm>
            <a:off x="6451998" y="17175843"/>
            <a:ext cx="19751278" cy="2575379"/>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9357" y="1950357"/>
            <a:ext cx="27979688"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2469357" y="6339115"/>
            <a:ext cx="27979688"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2469356" y="19995243"/>
            <a:ext cx="6858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125">
              <a:defRPr sz="3828"/>
            </a:lvl1pPr>
          </a:lstStyle>
          <a:p>
            <a:endParaRPr lang="en-AU" altLang="en-US"/>
          </a:p>
        </p:txBody>
      </p:sp>
      <p:sp>
        <p:nvSpPr>
          <p:cNvPr id="1029" name="Rectangle 5"/>
          <p:cNvSpPr>
            <a:spLocks noGrp="1" noChangeArrowheads="1"/>
          </p:cNvSpPr>
          <p:nvPr>
            <p:ph type="ftr" sz="quarter" idx="3"/>
          </p:nvPr>
        </p:nvSpPr>
        <p:spPr bwMode="auto">
          <a:xfrm>
            <a:off x="11247836" y="19995243"/>
            <a:ext cx="10422731"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125">
              <a:defRPr sz="3828"/>
            </a:lvl1pPr>
          </a:lstStyle>
          <a:p>
            <a:endParaRPr lang="en-AU" altLang="en-US"/>
          </a:p>
        </p:txBody>
      </p:sp>
      <p:sp>
        <p:nvSpPr>
          <p:cNvPr id="1030" name="Rectangle 6"/>
          <p:cNvSpPr>
            <a:spLocks noGrp="1" noChangeArrowheads="1"/>
          </p:cNvSpPr>
          <p:nvPr>
            <p:ph type="sldNum" sz="quarter" idx="4"/>
          </p:nvPr>
        </p:nvSpPr>
        <p:spPr bwMode="auto">
          <a:xfrm>
            <a:off x="23591044" y="19995243"/>
            <a:ext cx="6858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125">
              <a:defRPr sz="3828"/>
            </a:lvl1pPr>
          </a:lstStyle>
          <a:p>
            <a:fld id="{777CDA11-CE27-4048-AD59-A3D9E025B8A2}" type="slidenum">
              <a:rPr lang="en-AU" altLang="en-US"/>
              <a:pPr/>
              <a:t>‹#›</a:t>
            </a:fld>
            <a:endParaRPr lang="en-AU" altLang="en-US"/>
          </a:p>
        </p:txBody>
      </p:sp>
      <p:sp>
        <p:nvSpPr>
          <p:cNvPr id="1031" name="Rectangle 7"/>
          <p:cNvSpPr>
            <a:spLocks noChangeArrowheads="1"/>
          </p:cNvSpPr>
          <p:nvPr/>
        </p:nvSpPr>
        <p:spPr bwMode="auto">
          <a:xfrm>
            <a:off x="0" y="0"/>
            <a:ext cx="329184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125" rtl="0" eaLnBrk="1" fontAlgn="base" hangingPunct="1">
        <a:spcBef>
          <a:spcPct val="0"/>
        </a:spcBef>
        <a:spcAft>
          <a:spcPct val="0"/>
        </a:spcAft>
        <a:defRPr sz="12057">
          <a:solidFill>
            <a:schemeClr val="tx2"/>
          </a:solidFill>
          <a:latin typeface="+mj-lt"/>
          <a:ea typeface="+mj-ea"/>
          <a:cs typeface="+mj-cs"/>
        </a:defRPr>
      </a:lvl1pPr>
      <a:lvl2pPr algn="ctr" defTabSz="2508125" rtl="0" eaLnBrk="1" fontAlgn="base" hangingPunct="1">
        <a:spcBef>
          <a:spcPct val="0"/>
        </a:spcBef>
        <a:spcAft>
          <a:spcPct val="0"/>
        </a:spcAft>
        <a:defRPr sz="12057">
          <a:solidFill>
            <a:schemeClr val="tx2"/>
          </a:solidFill>
          <a:latin typeface="Times" charset="0"/>
        </a:defRPr>
      </a:lvl2pPr>
      <a:lvl3pPr algn="ctr" defTabSz="2508125" rtl="0" eaLnBrk="1" fontAlgn="base" hangingPunct="1">
        <a:spcBef>
          <a:spcPct val="0"/>
        </a:spcBef>
        <a:spcAft>
          <a:spcPct val="0"/>
        </a:spcAft>
        <a:defRPr sz="12057">
          <a:solidFill>
            <a:schemeClr val="tx2"/>
          </a:solidFill>
          <a:latin typeface="Times" charset="0"/>
        </a:defRPr>
      </a:lvl3pPr>
      <a:lvl4pPr algn="ctr" defTabSz="2508125" rtl="0" eaLnBrk="1" fontAlgn="base" hangingPunct="1">
        <a:spcBef>
          <a:spcPct val="0"/>
        </a:spcBef>
        <a:spcAft>
          <a:spcPct val="0"/>
        </a:spcAft>
        <a:defRPr sz="12057">
          <a:solidFill>
            <a:schemeClr val="tx2"/>
          </a:solidFill>
          <a:latin typeface="Times" charset="0"/>
        </a:defRPr>
      </a:lvl4pPr>
      <a:lvl5pPr algn="ctr" defTabSz="2508125" rtl="0" eaLnBrk="1" fontAlgn="base" hangingPunct="1">
        <a:spcBef>
          <a:spcPct val="0"/>
        </a:spcBef>
        <a:spcAft>
          <a:spcPct val="0"/>
        </a:spcAft>
        <a:defRPr sz="12057">
          <a:solidFill>
            <a:schemeClr val="tx2"/>
          </a:solidFill>
          <a:latin typeface="Times" charset="0"/>
        </a:defRPr>
      </a:lvl5pPr>
      <a:lvl6pPr marL="261244" algn="ctr" defTabSz="2508125" rtl="0" eaLnBrk="1" fontAlgn="base" hangingPunct="1">
        <a:spcBef>
          <a:spcPct val="0"/>
        </a:spcBef>
        <a:spcAft>
          <a:spcPct val="0"/>
        </a:spcAft>
        <a:defRPr sz="12057">
          <a:solidFill>
            <a:schemeClr val="tx2"/>
          </a:solidFill>
          <a:latin typeface="Times" charset="0"/>
        </a:defRPr>
      </a:lvl6pPr>
      <a:lvl7pPr marL="522488" algn="ctr" defTabSz="2508125" rtl="0" eaLnBrk="1" fontAlgn="base" hangingPunct="1">
        <a:spcBef>
          <a:spcPct val="0"/>
        </a:spcBef>
        <a:spcAft>
          <a:spcPct val="0"/>
        </a:spcAft>
        <a:defRPr sz="12057">
          <a:solidFill>
            <a:schemeClr val="tx2"/>
          </a:solidFill>
          <a:latin typeface="Times" charset="0"/>
        </a:defRPr>
      </a:lvl7pPr>
      <a:lvl8pPr marL="783732" algn="ctr" defTabSz="2508125" rtl="0" eaLnBrk="1" fontAlgn="base" hangingPunct="1">
        <a:spcBef>
          <a:spcPct val="0"/>
        </a:spcBef>
        <a:spcAft>
          <a:spcPct val="0"/>
        </a:spcAft>
        <a:defRPr sz="12057">
          <a:solidFill>
            <a:schemeClr val="tx2"/>
          </a:solidFill>
          <a:latin typeface="Times" charset="0"/>
        </a:defRPr>
      </a:lvl8pPr>
      <a:lvl9pPr marL="1044976" algn="ctr" defTabSz="2508125" rtl="0" eaLnBrk="1" fontAlgn="base" hangingPunct="1">
        <a:spcBef>
          <a:spcPct val="0"/>
        </a:spcBef>
        <a:spcAft>
          <a:spcPct val="0"/>
        </a:spcAft>
        <a:defRPr sz="12057">
          <a:solidFill>
            <a:schemeClr val="tx2"/>
          </a:solidFill>
          <a:latin typeface="Times" charset="0"/>
        </a:defRPr>
      </a:lvl9pPr>
    </p:titleStyle>
    <p:bodyStyle>
      <a:lvl1pPr marL="940660" indent="-940660" algn="l" defTabSz="2508125" rtl="0" eaLnBrk="1" fontAlgn="base" hangingPunct="1">
        <a:spcBef>
          <a:spcPct val="20000"/>
        </a:spcBef>
        <a:spcAft>
          <a:spcPct val="0"/>
        </a:spcAft>
        <a:buChar char="•"/>
        <a:defRPr sz="8742">
          <a:solidFill>
            <a:schemeClr val="tx1"/>
          </a:solidFill>
          <a:latin typeface="+mn-lt"/>
          <a:ea typeface="+mn-ea"/>
          <a:cs typeface="+mn-cs"/>
        </a:defRPr>
      </a:lvl1pPr>
      <a:lvl2pPr marL="2037341" indent="-783732" algn="l" defTabSz="2508125" rtl="0" eaLnBrk="1" fontAlgn="base" hangingPunct="1">
        <a:spcBef>
          <a:spcPct val="20000"/>
        </a:spcBef>
        <a:spcAft>
          <a:spcPct val="0"/>
        </a:spcAft>
        <a:buChar char="–"/>
        <a:defRPr sz="7714">
          <a:solidFill>
            <a:schemeClr val="tx1"/>
          </a:solidFill>
          <a:latin typeface="+mn-lt"/>
        </a:defRPr>
      </a:lvl2pPr>
      <a:lvl3pPr marL="3134929" indent="-626805" algn="l" defTabSz="2508125" rtl="0" eaLnBrk="1" fontAlgn="base" hangingPunct="1">
        <a:spcBef>
          <a:spcPct val="20000"/>
        </a:spcBef>
        <a:spcAft>
          <a:spcPct val="0"/>
        </a:spcAft>
        <a:buChar char="•"/>
        <a:defRPr sz="6571">
          <a:solidFill>
            <a:schemeClr val="tx1"/>
          </a:solidFill>
          <a:latin typeface="+mn-lt"/>
        </a:defRPr>
      </a:lvl3pPr>
      <a:lvl4pPr marL="4388538" indent="-626805" algn="l" defTabSz="2508125" rtl="0" eaLnBrk="1" fontAlgn="base" hangingPunct="1">
        <a:spcBef>
          <a:spcPct val="20000"/>
        </a:spcBef>
        <a:spcAft>
          <a:spcPct val="0"/>
        </a:spcAft>
        <a:buChar char="–"/>
        <a:defRPr sz="5485">
          <a:solidFill>
            <a:schemeClr val="tx1"/>
          </a:solidFill>
          <a:latin typeface="+mn-lt"/>
        </a:defRPr>
      </a:lvl4pPr>
      <a:lvl5pPr marL="5641240" indent="-625897" algn="l" defTabSz="2508125" rtl="0" eaLnBrk="1" fontAlgn="base" hangingPunct="1">
        <a:spcBef>
          <a:spcPct val="20000"/>
        </a:spcBef>
        <a:spcAft>
          <a:spcPct val="0"/>
        </a:spcAft>
        <a:buChar char="»"/>
        <a:defRPr sz="5485">
          <a:solidFill>
            <a:schemeClr val="tx1"/>
          </a:solidFill>
          <a:latin typeface="+mn-lt"/>
        </a:defRPr>
      </a:lvl5pPr>
      <a:lvl6pPr marL="5902484" indent="-625897" algn="l" defTabSz="2508125" rtl="0" eaLnBrk="1" fontAlgn="base" hangingPunct="1">
        <a:spcBef>
          <a:spcPct val="20000"/>
        </a:spcBef>
        <a:spcAft>
          <a:spcPct val="0"/>
        </a:spcAft>
        <a:buChar char="»"/>
        <a:defRPr sz="5485">
          <a:solidFill>
            <a:schemeClr val="tx1"/>
          </a:solidFill>
          <a:latin typeface="+mn-lt"/>
        </a:defRPr>
      </a:lvl6pPr>
      <a:lvl7pPr marL="6163728" indent="-625897" algn="l" defTabSz="2508125" rtl="0" eaLnBrk="1" fontAlgn="base" hangingPunct="1">
        <a:spcBef>
          <a:spcPct val="20000"/>
        </a:spcBef>
        <a:spcAft>
          <a:spcPct val="0"/>
        </a:spcAft>
        <a:buChar char="»"/>
        <a:defRPr sz="5485">
          <a:solidFill>
            <a:schemeClr val="tx1"/>
          </a:solidFill>
          <a:latin typeface="+mn-lt"/>
        </a:defRPr>
      </a:lvl7pPr>
      <a:lvl8pPr marL="6424972" indent="-625897" algn="l" defTabSz="2508125" rtl="0" eaLnBrk="1" fontAlgn="base" hangingPunct="1">
        <a:spcBef>
          <a:spcPct val="20000"/>
        </a:spcBef>
        <a:spcAft>
          <a:spcPct val="0"/>
        </a:spcAft>
        <a:buChar char="»"/>
        <a:defRPr sz="5485">
          <a:solidFill>
            <a:schemeClr val="tx1"/>
          </a:solidFill>
          <a:latin typeface="+mn-lt"/>
        </a:defRPr>
      </a:lvl8pPr>
      <a:lvl9pPr marL="6686216" indent="-625897" algn="l" defTabSz="2508125"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88" rtl="0" eaLnBrk="1" latinLnBrk="0" hangingPunct="1">
        <a:defRPr sz="1029" kern="1200">
          <a:solidFill>
            <a:schemeClr val="tx1"/>
          </a:solidFill>
          <a:latin typeface="+mn-lt"/>
          <a:ea typeface="+mn-ea"/>
          <a:cs typeface="+mn-cs"/>
        </a:defRPr>
      </a:lvl1pPr>
      <a:lvl2pPr marL="261244" algn="l" defTabSz="522488" rtl="0" eaLnBrk="1" latinLnBrk="0" hangingPunct="1">
        <a:defRPr sz="1029" kern="1200">
          <a:solidFill>
            <a:schemeClr val="tx1"/>
          </a:solidFill>
          <a:latin typeface="+mn-lt"/>
          <a:ea typeface="+mn-ea"/>
          <a:cs typeface="+mn-cs"/>
        </a:defRPr>
      </a:lvl2pPr>
      <a:lvl3pPr marL="522488" algn="l" defTabSz="522488" rtl="0" eaLnBrk="1" latinLnBrk="0" hangingPunct="1">
        <a:defRPr sz="1029" kern="1200">
          <a:solidFill>
            <a:schemeClr val="tx1"/>
          </a:solidFill>
          <a:latin typeface="+mn-lt"/>
          <a:ea typeface="+mn-ea"/>
          <a:cs typeface="+mn-cs"/>
        </a:defRPr>
      </a:lvl3pPr>
      <a:lvl4pPr marL="783732" algn="l" defTabSz="522488" rtl="0" eaLnBrk="1" latinLnBrk="0" hangingPunct="1">
        <a:defRPr sz="1029" kern="1200">
          <a:solidFill>
            <a:schemeClr val="tx1"/>
          </a:solidFill>
          <a:latin typeface="+mn-lt"/>
          <a:ea typeface="+mn-ea"/>
          <a:cs typeface="+mn-cs"/>
        </a:defRPr>
      </a:lvl4pPr>
      <a:lvl5pPr marL="1044976" algn="l" defTabSz="522488" rtl="0" eaLnBrk="1" latinLnBrk="0" hangingPunct="1">
        <a:defRPr sz="1029" kern="1200">
          <a:solidFill>
            <a:schemeClr val="tx1"/>
          </a:solidFill>
          <a:latin typeface="+mn-lt"/>
          <a:ea typeface="+mn-ea"/>
          <a:cs typeface="+mn-cs"/>
        </a:defRPr>
      </a:lvl5pPr>
      <a:lvl6pPr marL="1306220" algn="l" defTabSz="522488" rtl="0" eaLnBrk="1" latinLnBrk="0" hangingPunct="1">
        <a:defRPr sz="1029" kern="1200">
          <a:solidFill>
            <a:schemeClr val="tx1"/>
          </a:solidFill>
          <a:latin typeface="+mn-lt"/>
          <a:ea typeface="+mn-ea"/>
          <a:cs typeface="+mn-cs"/>
        </a:defRPr>
      </a:lvl6pPr>
      <a:lvl7pPr marL="1567464" algn="l" defTabSz="522488" rtl="0" eaLnBrk="1" latinLnBrk="0" hangingPunct="1">
        <a:defRPr sz="1029" kern="1200">
          <a:solidFill>
            <a:schemeClr val="tx1"/>
          </a:solidFill>
          <a:latin typeface="+mn-lt"/>
          <a:ea typeface="+mn-ea"/>
          <a:cs typeface="+mn-cs"/>
        </a:defRPr>
      </a:lvl7pPr>
      <a:lvl8pPr marL="1828709" algn="l" defTabSz="522488" rtl="0" eaLnBrk="1" latinLnBrk="0" hangingPunct="1">
        <a:defRPr sz="1029" kern="1200">
          <a:solidFill>
            <a:schemeClr val="tx1"/>
          </a:solidFill>
          <a:latin typeface="+mn-lt"/>
          <a:ea typeface="+mn-ea"/>
          <a:cs typeface="+mn-cs"/>
        </a:defRPr>
      </a:lvl8pPr>
      <a:lvl9pPr marL="2089953" algn="l" defTabSz="522488"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jpe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110">
            <a:extLst>
              <a:ext uri="{FF2B5EF4-FFF2-40B4-BE49-F238E27FC236}">
                <a16:creationId xmlns:a16="http://schemas.microsoft.com/office/drawing/2014/main" id="{434C43CA-1016-45AE-8DFB-83357F057F44}"/>
              </a:ext>
            </a:extLst>
          </p:cNvPr>
          <p:cNvSpPr>
            <a:spLocks noChangeArrowheads="1"/>
          </p:cNvSpPr>
          <p:nvPr/>
        </p:nvSpPr>
        <p:spPr bwMode="auto">
          <a:xfrm>
            <a:off x="22081672" y="4886204"/>
            <a:ext cx="10515600" cy="12199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spcBef>
                <a:spcPct val="50000"/>
              </a:spcBef>
            </a:pPr>
            <a:r>
              <a:rPr lang="en-US" altLang="en-US" sz="2300">
                <a:latin typeface="Calibri" panose="020F0502020204030204" pitchFamily="34" charset="0"/>
                <a:cs typeface="Calibri" panose="020F0502020204030204" pitchFamily="34" charset="0"/>
              </a:rPr>
              <a:t>A calibration plot provides a diagnostic to determine whether the predicted values are reliable, providing a visual representation of the final performances.</a:t>
            </a:r>
          </a:p>
          <a:p>
            <a:pPr algn="just">
              <a:spcBef>
                <a:spcPct val="50000"/>
              </a:spcBef>
            </a:pPr>
            <a:endParaRPr lang="en-US" altLang="en-US" sz="2300">
              <a:latin typeface="Calibri" panose="020F0502020204030204" pitchFamily="34" charset="0"/>
              <a:cs typeface="Calibri" panose="020F0502020204030204" pitchFamily="34" charset="0"/>
            </a:endParaRPr>
          </a:p>
          <a:p>
            <a:pPr algn="just">
              <a:spcBef>
                <a:spcPct val="50000"/>
              </a:spcBef>
            </a:pPr>
            <a:endParaRPr lang="en-US" altLang="en-US" sz="2300">
              <a:latin typeface="Calibri" panose="020F0502020204030204" pitchFamily="34" charset="0"/>
              <a:cs typeface="Calibri" panose="020F0502020204030204" pitchFamily="34" charset="0"/>
            </a:endParaRPr>
          </a:p>
          <a:p>
            <a:pPr algn="just">
              <a:spcBef>
                <a:spcPct val="50000"/>
              </a:spcBef>
            </a:pPr>
            <a:endParaRPr lang="en-US" altLang="en-US" sz="2300">
              <a:latin typeface="Calibri" panose="020F0502020204030204" pitchFamily="34" charset="0"/>
              <a:cs typeface="Calibri" panose="020F0502020204030204" pitchFamily="34" charset="0"/>
            </a:endParaRPr>
          </a:p>
          <a:p>
            <a:pPr algn="just">
              <a:spcBef>
                <a:spcPct val="50000"/>
              </a:spcBef>
            </a:pPr>
            <a:endParaRPr lang="en-US" altLang="en-US" sz="2300">
              <a:latin typeface="Calibri" panose="020F0502020204030204" pitchFamily="34" charset="0"/>
              <a:cs typeface="Calibri" panose="020F0502020204030204" pitchFamily="34" charset="0"/>
            </a:endParaRPr>
          </a:p>
          <a:p>
            <a:pPr algn="just">
              <a:spcBef>
                <a:spcPct val="50000"/>
              </a:spcBef>
            </a:pPr>
            <a:endParaRPr lang="en-US" altLang="en-US" sz="2300">
              <a:latin typeface="Calibri" panose="020F0502020204030204" pitchFamily="34" charset="0"/>
              <a:cs typeface="Calibri" panose="020F0502020204030204" pitchFamily="34" charset="0"/>
            </a:endParaRPr>
          </a:p>
          <a:p>
            <a:pPr algn="just">
              <a:spcBef>
                <a:spcPct val="50000"/>
              </a:spcBef>
            </a:pPr>
            <a:endParaRPr lang="en-US" altLang="en-US" sz="2300">
              <a:latin typeface="Calibri" panose="020F0502020204030204" pitchFamily="34" charset="0"/>
              <a:cs typeface="Calibri" panose="020F0502020204030204" pitchFamily="34" charset="0"/>
            </a:endParaRPr>
          </a:p>
          <a:p>
            <a:pPr algn="just">
              <a:spcBef>
                <a:spcPct val="50000"/>
              </a:spcBef>
            </a:pPr>
            <a:endParaRPr lang="en-US" altLang="en-US" sz="2300">
              <a:latin typeface="Calibri" panose="020F0502020204030204" pitchFamily="34" charset="0"/>
              <a:cs typeface="Calibri" panose="020F0502020204030204" pitchFamily="34" charset="0"/>
            </a:endParaRPr>
          </a:p>
          <a:p>
            <a:pPr algn="just">
              <a:spcBef>
                <a:spcPct val="50000"/>
              </a:spcBef>
            </a:pPr>
            <a:endParaRPr lang="en-US" altLang="en-US" sz="2300">
              <a:latin typeface="Calibri" panose="020F0502020204030204" pitchFamily="34" charset="0"/>
              <a:cs typeface="Calibri" panose="020F0502020204030204" pitchFamily="34" charset="0"/>
            </a:endParaRPr>
          </a:p>
          <a:p>
            <a:pPr algn="just">
              <a:spcBef>
                <a:spcPct val="50000"/>
              </a:spcBef>
            </a:pPr>
            <a:endParaRPr lang="en-US" altLang="en-US" sz="2300">
              <a:latin typeface="Calibri" panose="020F0502020204030204" pitchFamily="34" charset="0"/>
              <a:cs typeface="Calibri" panose="020F0502020204030204" pitchFamily="34" charset="0"/>
            </a:endParaRPr>
          </a:p>
          <a:p>
            <a:pPr algn="just">
              <a:spcBef>
                <a:spcPct val="50000"/>
              </a:spcBef>
            </a:pPr>
            <a:r>
              <a:rPr lang="en-US" altLang="en-US" sz="2300">
                <a:latin typeface="Calibri" panose="020F0502020204030204" pitchFamily="34" charset="0"/>
                <a:cs typeface="Calibri" panose="020F0502020204030204" pitchFamily="34" charset="0"/>
              </a:rPr>
              <a:t>Log loss measures classifier performance, increasing as the predicted probability diverges from the actual label.</a:t>
            </a:r>
          </a:p>
          <a:p>
            <a:pPr algn="just">
              <a:spcBef>
                <a:spcPct val="50000"/>
              </a:spcBef>
            </a:pPr>
            <a:endParaRPr lang="en-US" altLang="en-US" sz="2300">
              <a:latin typeface="Calibri" panose="020F0502020204030204" pitchFamily="34" charset="0"/>
              <a:cs typeface="Calibri" panose="020F0502020204030204" pitchFamily="34" charset="0"/>
            </a:endParaRPr>
          </a:p>
          <a:p>
            <a:pPr algn="just">
              <a:spcBef>
                <a:spcPct val="50000"/>
              </a:spcBef>
            </a:pPr>
            <a:endParaRPr lang="en-US" altLang="en-US" sz="2300">
              <a:latin typeface="Calibri" panose="020F0502020204030204" pitchFamily="34" charset="0"/>
              <a:cs typeface="Calibri" panose="020F0502020204030204" pitchFamily="34" charset="0"/>
            </a:endParaRPr>
          </a:p>
          <a:p>
            <a:pPr algn="just">
              <a:spcBef>
                <a:spcPct val="50000"/>
              </a:spcBef>
            </a:pPr>
            <a:endParaRPr lang="en-US" altLang="en-US" sz="2300">
              <a:latin typeface="Calibri" panose="020F0502020204030204" pitchFamily="34" charset="0"/>
              <a:cs typeface="Calibri" panose="020F0502020204030204" pitchFamily="34" charset="0"/>
            </a:endParaRPr>
          </a:p>
          <a:p>
            <a:pPr algn="just">
              <a:spcBef>
                <a:spcPct val="50000"/>
              </a:spcBef>
            </a:pPr>
            <a:endParaRPr lang="en-US" altLang="en-US" sz="2300">
              <a:latin typeface="Calibri" panose="020F0502020204030204" pitchFamily="34" charset="0"/>
              <a:cs typeface="Calibri" panose="020F0502020204030204" pitchFamily="34" charset="0"/>
            </a:endParaRPr>
          </a:p>
          <a:p>
            <a:pPr algn="just">
              <a:spcBef>
                <a:spcPct val="50000"/>
              </a:spcBef>
            </a:pPr>
            <a:endParaRPr lang="en-US" altLang="en-US" sz="2300">
              <a:latin typeface="Calibri" panose="020F0502020204030204" pitchFamily="34" charset="0"/>
              <a:cs typeface="Calibri" panose="020F0502020204030204" pitchFamily="34" charset="0"/>
            </a:endParaRPr>
          </a:p>
          <a:p>
            <a:pPr algn="just">
              <a:spcBef>
                <a:spcPct val="50000"/>
              </a:spcBef>
            </a:pPr>
            <a:endParaRPr lang="en-US" altLang="en-US" sz="2300">
              <a:latin typeface="Calibri" panose="020F0502020204030204" pitchFamily="34" charset="0"/>
              <a:cs typeface="Calibri" panose="020F0502020204030204" pitchFamily="34" charset="0"/>
            </a:endParaRPr>
          </a:p>
          <a:p>
            <a:pPr algn="just">
              <a:spcBef>
                <a:spcPct val="50000"/>
              </a:spcBef>
            </a:pPr>
            <a:endParaRPr lang="en-US" altLang="en-US" sz="2300">
              <a:latin typeface="Calibri" panose="020F0502020204030204" pitchFamily="34" charset="0"/>
              <a:cs typeface="Calibri" panose="020F0502020204030204" pitchFamily="34" charset="0"/>
            </a:endParaRPr>
          </a:p>
          <a:p>
            <a:pPr algn="just">
              <a:spcBef>
                <a:spcPct val="50000"/>
              </a:spcBef>
            </a:pPr>
            <a:endParaRPr lang="en-US" altLang="en-US" sz="2300">
              <a:latin typeface="Calibri" panose="020F0502020204030204" pitchFamily="34" charset="0"/>
              <a:cs typeface="Calibri" panose="020F0502020204030204" pitchFamily="34" charset="0"/>
            </a:endParaRPr>
          </a:p>
          <a:p>
            <a:pPr algn="just">
              <a:spcBef>
                <a:spcPct val="50000"/>
              </a:spcBef>
            </a:pPr>
            <a:endParaRPr lang="en-US" altLang="en-US" sz="2300">
              <a:latin typeface="Calibri" panose="020F0502020204030204" pitchFamily="34" charset="0"/>
              <a:cs typeface="Calibri" panose="020F0502020204030204" pitchFamily="34" charset="0"/>
            </a:endParaRPr>
          </a:p>
          <a:p>
            <a:pPr algn="just">
              <a:spcBef>
                <a:spcPct val="50000"/>
              </a:spcBef>
            </a:pPr>
            <a:r>
              <a:rPr lang="en-US" altLang="en-US" sz="2300">
                <a:latin typeface="Calibri" panose="020F0502020204030204" pitchFamily="34" charset="0"/>
                <a:cs typeface="Calibri" panose="020F0502020204030204" pitchFamily="34" charset="0"/>
              </a:rPr>
              <a:t>Lift and gain charts allow us to gauge the relative improvement in the conversion rate when targeting high-quality leads compared to selecting a lead at random. </a:t>
            </a:r>
          </a:p>
        </p:txBody>
      </p:sp>
      <p:sp>
        <p:nvSpPr>
          <p:cNvPr id="35" name="TextBox 34"/>
          <p:cNvSpPr txBox="1"/>
          <p:nvPr/>
        </p:nvSpPr>
        <p:spPr>
          <a:xfrm>
            <a:off x="337324" y="7579567"/>
            <a:ext cx="10515600" cy="523220"/>
          </a:xfrm>
          <a:prstGeom prst="rect">
            <a:avLst/>
          </a:prstGeom>
          <a:solidFill>
            <a:schemeClr val="bg1"/>
          </a:solidFill>
        </p:spPr>
        <p:txBody>
          <a:bodyPr wrap="square" rtlCol="0">
            <a:spAutoFit/>
          </a:bodyPr>
          <a:lstStyle/>
          <a:p>
            <a:pPr>
              <a:spcBef>
                <a:spcPct val="50000"/>
              </a:spcBef>
            </a:pPr>
            <a:r>
              <a:rPr lang="en-US" altLang="en-US" sz="2800" b="1">
                <a:latin typeface="Calibri" panose="020F0502020204030204" pitchFamily="34" charset="0"/>
                <a:cs typeface="Calibri" panose="020F0502020204030204" pitchFamily="34" charset="0"/>
              </a:rPr>
              <a:t>INTRODUCTION</a:t>
            </a:r>
            <a:endParaRPr lang="en-US" altLang="en-US" sz="2800">
              <a:latin typeface="Calibri" panose="020F0502020204030204" pitchFamily="34" charset="0"/>
              <a:cs typeface="Calibri" panose="020F0502020204030204" pitchFamily="34" charset="0"/>
            </a:endParaRPr>
          </a:p>
        </p:txBody>
      </p:sp>
      <p:sp>
        <p:nvSpPr>
          <p:cNvPr id="2065" name="Text Box 17"/>
          <p:cNvSpPr txBox="1">
            <a:spLocks noChangeArrowheads="1"/>
          </p:cNvSpPr>
          <p:nvPr/>
        </p:nvSpPr>
        <p:spPr bwMode="auto">
          <a:xfrm>
            <a:off x="-4417" y="-42636"/>
            <a:ext cx="32922817" cy="2021626"/>
          </a:xfrm>
          <a:prstGeom prst="rect">
            <a:avLst/>
          </a:prstGeom>
          <a:solidFill>
            <a:schemeClr val="bg1"/>
          </a:solidFill>
          <a:ln w="25400">
            <a:noFill/>
            <a:miter lim="800000"/>
            <a:headEnd/>
            <a:tailEnd/>
          </a:ln>
          <a:effectLst/>
        </p:spPr>
        <p:txBody>
          <a:bodyPr lIns="598505" tIns="598505" rIns="598505" bIns="399003"/>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6114" b="1">
              <a:latin typeface="Calibri" panose="020F0502020204030204" pitchFamily="34" charset="0"/>
              <a:cs typeface="Calibri" panose="020F0502020204030204" pitchFamily="34" charset="0"/>
            </a:endParaRPr>
          </a:p>
        </p:txBody>
      </p:sp>
      <p:sp>
        <p:nvSpPr>
          <p:cNvPr id="2074" name="Rectangle 26"/>
          <p:cNvSpPr>
            <a:spLocks noChangeArrowheads="1"/>
          </p:cNvSpPr>
          <p:nvPr/>
        </p:nvSpPr>
        <p:spPr bwMode="auto">
          <a:xfrm>
            <a:off x="-4417" y="1930556"/>
            <a:ext cx="32918400" cy="210457"/>
          </a:xfrm>
          <a:prstGeom prst="rect">
            <a:avLst/>
          </a:prstGeom>
          <a:solidFill>
            <a:srgbClr val="B1810B"/>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latin typeface="Calibri" panose="020F0502020204030204" pitchFamily="34" charset="0"/>
              <a:cs typeface="Calibri" panose="020F0502020204030204" pitchFamily="34" charset="0"/>
            </a:endParaRPr>
          </a:p>
        </p:txBody>
      </p:sp>
      <p:sp>
        <p:nvSpPr>
          <p:cNvPr id="2154" name="Rectangle 106"/>
          <p:cNvSpPr>
            <a:spLocks noChangeArrowheads="1"/>
          </p:cNvSpPr>
          <p:nvPr/>
        </p:nvSpPr>
        <p:spPr bwMode="auto">
          <a:xfrm>
            <a:off x="344652" y="4285502"/>
            <a:ext cx="10515600" cy="333449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300">
                <a:latin typeface="Calibri" panose="020F0502020204030204" pitchFamily="34" charset="0"/>
                <a:cs typeface="Calibri" panose="020F0502020204030204" pitchFamily="34" charset="0"/>
              </a:rPr>
              <a:t>This study examines and tests several supervised learning methodologies to predict </a:t>
            </a:r>
            <a:r>
              <a:rPr lang="en-US" sz="2300" i="1">
                <a:latin typeface="Calibri" panose="020F0502020204030204" pitchFamily="34" charset="0"/>
                <a:cs typeface="Calibri" panose="020F0502020204030204" pitchFamily="34" charset="0"/>
              </a:rPr>
              <a:t>and</a:t>
            </a:r>
            <a:r>
              <a:rPr lang="en-US" sz="2300">
                <a:latin typeface="Calibri" panose="020F0502020204030204" pitchFamily="34" charset="0"/>
                <a:cs typeface="Calibri" panose="020F0502020204030204" pitchFamily="34" charset="0"/>
              </a:rPr>
              <a:t> maximize appointment conversions. Our research is motivated by costs incurred by the industry-agnostic problem of employee idle time, one of most significant consequences of canceled appointments. Using proprietary data from a national partner, we develop and test machine learning algorithms to build an ensemble model that predicts conversion probability. Our work is novel because we implement probability scoring to evaluate our model and improve its overall predictability. In production, our algorithm can lead to a </a:t>
            </a:r>
            <a:r>
              <a:rPr lang="en-US" sz="2300" b="1">
                <a:latin typeface="Calibri" panose="020F0502020204030204" pitchFamily="34" charset="0"/>
                <a:cs typeface="Calibri" panose="020F0502020204030204" pitchFamily="34" charset="0"/>
              </a:rPr>
              <a:t>boost of nearly 6% in project revenue</a:t>
            </a:r>
            <a:r>
              <a:rPr lang="en-US" sz="2300">
                <a:latin typeface="Calibri" panose="020F0502020204030204" pitchFamily="34" charset="0"/>
                <a:cs typeface="Calibri" panose="020F0502020204030204" pitchFamily="34" charset="0"/>
              </a:rPr>
              <a:t>.</a:t>
            </a:r>
          </a:p>
        </p:txBody>
      </p:sp>
      <p:sp>
        <p:nvSpPr>
          <p:cNvPr id="2155" name="Rectangle 107"/>
          <p:cNvSpPr>
            <a:spLocks noChangeArrowheads="1"/>
          </p:cNvSpPr>
          <p:nvPr/>
        </p:nvSpPr>
        <p:spPr bwMode="auto">
          <a:xfrm>
            <a:off x="22071220" y="17449800"/>
            <a:ext cx="10515600" cy="293117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300">
                <a:latin typeface="Calibri" panose="020F0502020204030204" pitchFamily="34" charset="0"/>
                <a:cs typeface="Calibri" panose="020F0502020204030204" pitchFamily="34" charset="0"/>
              </a:rPr>
              <a:t>On average, our model is estimated to produce a </a:t>
            </a:r>
            <a:r>
              <a:rPr lang="en-US" sz="2300" b="1">
                <a:latin typeface="Calibri" panose="020F0502020204030204" pitchFamily="34" charset="0"/>
                <a:cs typeface="Calibri" panose="020F0502020204030204" pitchFamily="34" charset="0"/>
              </a:rPr>
              <a:t>1.4x lift</a:t>
            </a:r>
            <a:r>
              <a:rPr lang="en-US" sz="2300">
                <a:latin typeface="Calibri" panose="020F0502020204030204" pitchFamily="34" charset="0"/>
                <a:cs typeface="Calibri" panose="020F0502020204030204" pitchFamily="34" charset="0"/>
              </a:rPr>
              <a:t> in the conversion rate, boosting it to approximately 37%. Using conservative project conversion estimates, this increases the number of confirmed projects by </a:t>
            </a:r>
            <a:r>
              <a:rPr lang="en-US" sz="2300" b="1">
                <a:latin typeface="Calibri" panose="020F0502020204030204" pitchFamily="34" charset="0"/>
                <a:cs typeface="Calibri" panose="020F0502020204030204" pitchFamily="34" charset="0"/>
              </a:rPr>
              <a:t>30</a:t>
            </a:r>
            <a:r>
              <a:rPr lang="en-US" sz="2300">
                <a:latin typeface="Calibri" panose="020F0502020204030204" pitchFamily="34" charset="0"/>
                <a:cs typeface="Calibri" panose="020F0502020204030204" pitchFamily="34" charset="0"/>
              </a:rPr>
              <a:t>%.</a:t>
            </a:r>
          </a:p>
          <a:p>
            <a:pPr algn="just"/>
            <a:endParaRPr lang="en-US" sz="2300">
              <a:latin typeface="Calibri" panose="020F0502020204030204" pitchFamily="34" charset="0"/>
              <a:cs typeface="Calibri" panose="020F0502020204030204" pitchFamily="34" charset="0"/>
            </a:endParaRPr>
          </a:p>
          <a:p>
            <a:pPr algn="just"/>
            <a:r>
              <a:rPr lang="en-US" sz="2300">
                <a:latin typeface="Calibri" panose="020F0502020204030204" pitchFamily="34" charset="0"/>
                <a:cs typeface="Calibri" panose="020F0502020204030204" pitchFamily="34" charset="0"/>
              </a:rPr>
              <a:t>Assuming average project value of $13,000, implementation of our ensemble model in production leads to a </a:t>
            </a:r>
            <a:r>
              <a:rPr lang="en-US" sz="2300" b="1">
                <a:latin typeface="Calibri" panose="020F0502020204030204" pitchFamily="34" charset="0"/>
                <a:cs typeface="Calibri" panose="020F0502020204030204" pitchFamily="34" charset="0"/>
              </a:rPr>
              <a:t>5.8% </a:t>
            </a:r>
            <a:r>
              <a:rPr lang="en-US" sz="2300">
                <a:latin typeface="Calibri" panose="020F0502020204030204" pitchFamily="34" charset="0"/>
                <a:cs typeface="Calibri" panose="020F0502020204030204" pitchFamily="34" charset="0"/>
              </a:rPr>
              <a:t>boost in revenue – nearing approximately </a:t>
            </a:r>
            <a:r>
              <a:rPr lang="en-US" sz="2300" b="1">
                <a:latin typeface="Calibri" panose="020F0502020204030204" pitchFamily="34" charset="0"/>
                <a:cs typeface="Calibri" panose="020F0502020204030204" pitchFamily="34" charset="0"/>
              </a:rPr>
              <a:t>$18,000,000</a:t>
            </a:r>
            <a:r>
              <a:rPr lang="en-US" sz="2300">
                <a:latin typeface="Calibri" panose="020F0502020204030204" pitchFamily="34" charset="0"/>
                <a:cs typeface="Calibri" panose="020F0502020204030204" pitchFamily="34" charset="0"/>
              </a:rPr>
              <a:t> in value for our partner.</a:t>
            </a:r>
          </a:p>
        </p:txBody>
      </p:sp>
      <p:sp>
        <p:nvSpPr>
          <p:cNvPr id="2174" name="Text Box 126"/>
          <p:cNvSpPr txBox="1">
            <a:spLocks noChangeArrowheads="1"/>
          </p:cNvSpPr>
          <p:nvPr/>
        </p:nvSpPr>
        <p:spPr bwMode="auto">
          <a:xfrm>
            <a:off x="3291687" y="542323"/>
            <a:ext cx="2659483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6000" b="1">
                <a:latin typeface="Calibri" panose="020F0502020204030204" pitchFamily="34" charset="0"/>
                <a:cs typeface="Calibri" panose="020F0502020204030204" pitchFamily="34" charset="0"/>
              </a:rPr>
              <a:t>Predicting Appointment Conversion with Probability Scoring ML Models</a:t>
            </a:r>
          </a:p>
        </p:txBody>
      </p:sp>
      <p:sp>
        <p:nvSpPr>
          <p:cNvPr id="2" name="TextBox 1"/>
          <p:cNvSpPr txBox="1"/>
          <p:nvPr/>
        </p:nvSpPr>
        <p:spPr>
          <a:xfrm>
            <a:off x="341678" y="3914057"/>
            <a:ext cx="10515600" cy="523220"/>
          </a:xfrm>
          <a:prstGeom prst="rect">
            <a:avLst/>
          </a:prstGeom>
          <a:solidFill>
            <a:schemeClr val="bg1"/>
          </a:solidFill>
        </p:spPr>
        <p:txBody>
          <a:bodyPr wrap="square" rtlCol="0">
            <a:spAutoFit/>
          </a:bodyPr>
          <a:lstStyle/>
          <a:p>
            <a:pPr>
              <a:spcBef>
                <a:spcPct val="50000"/>
              </a:spcBef>
            </a:pPr>
            <a:r>
              <a:rPr lang="en-US" altLang="en-US" sz="2800" b="1">
                <a:latin typeface="Calibri" panose="020F0502020204030204" pitchFamily="34" charset="0"/>
                <a:cs typeface="Calibri" panose="020F0502020204030204" pitchFamily="34" charset="0"/>
              </a:rPr>
              <a:t>ABSTRACT</a:t>
            </a:r>
            <a:endParaRPr lang="en-US" altLang="en-US" sz="2800">
              <a:latin typeface="Calibri" panose="020F0502020204030204" pitchFamily="34" charset="0"/>
              <a:cs typeface="Calibri" panose="020F0502020204030204" pitchFamily="34" charset="0"/>
            </a:endParaRPr>
          </a:p>
        </p:txBody>
      </p:sp>
      <p:sp>
        <p:nvSpPr>
          <p:cNvPr id="37" name="TextBox 36"/>
          <p:cNvSpPr txBox="1"/>
          <p:nvPr/>
        </p:nvSpPr>
        <p:spPr>
          <a:xfrm>
            <a:off x="22071220" y="17145000"/>
            <a:ext cx="10515600" cy="523220"/>
          </a:xfrm>
          <a:prstGeom prst="rect">
            <a:avLst/>
          </a:prstGeom>
          <a:solidFill>
            <a:schemeClr val="bg1"/>
          </a:solidFill>
        </p:spPr>
        <p:txBody>
          <a:bodyPr wrap="square" rtlCol="0">
            <a:spAutoFit/>
          </a:bodyPr>
          <a:lstStyle/>
          <a:p>
            <a:pPr>
              <a:spcBef>
                <a:spcPct val="50000"/>
              </a:spcBef>
            </a:pPr>
            <a:r>
              <a:rPr lang="en-US" altLang="en-US" sz="2800" b="1">
                <a:latin typeface="Calibri" panose="020F0502020204030204" pitchFamily="34" charset="0"/>
                <a:cs typeface="Calibri" panose="020F0502020204030204" pitchFamily="34" charset="0"/>
              </a:rPr>
              <a:t>CONCLUSIONS</a:t>
            </a:r>
            <a:endParaRPr lang="en-US" altLang="en-US" sz="280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0" y="-6125"/>
            <a:ext cx="3026885" cy="1816132"/>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52103"/>
            <a:ext cx="2554823" cy="1509855"/>
          </a:xfrm>
          <a:prstGeom prst="rect">
            <a:avLst/>
          </a:prstGeom>
        </p:spPr>
      </p:pic>
      <p:sp>
        <p:nvSpPr>
          <p:cNvPr id="77" name="Text Box 112"/>
          <p:cNvSpPr txBox="1">
            <a:spLocks noChangeArrowheads="1"/>
          </p:cNvSpPr>
          <p:nvPr/>
        </p:nvSpPr>
        <p:spPr bwMode="auto">
          <a:xfrm>
            <a:off x="337324" y="15885337"/>
            <a:ext cx="10515600" cy="56214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just"/>
            <a:r>
              <a:rPr lang="en-US" sz="2300">
                <a:solidFill>
                  <a:prstClr val="black"/>
                </a:solidFill>
                <a:latin typeface="Calibri" panose="020F0502020204030204" pitchFamily="34" charset="0"/>
                <a:cs typeface="Calibri" panose="020F0502020204030204" pitchFamily="34" charset="0"/>
              </a:rPr>
              <a:t>Although not much data exists in the appointment management space, similar binary classification problems like attrition are more common. However, no research exists that utilizes probability scoring to evaluate and improve model predictability.</a:t>
            </a:r>
            <a:endParaRPr lang="en-US" sz="2300">
              <a:solidFill>
                <a:srgbClr val="FF0000"/>
              </a:solidFill>
              <a:latin typeface="Calibri" panose="020F0502020204030204" pitchFamily="34" charset="0"/>
              <a:ea typeface="Arial" charset="0"/>
              <a:cs typeface="Calibri" panose="020F0502020204030204" pitchFamily="34" charset="0"/>
            </a:endParaRPr>
          </a:p>
        </p:txBody>
      </p:sp>
      <p:sp>
        <p:nvSpPr>
          <p:cNvPr id="78" name="TextBox 77"/>
          <p:cNvSpPr txBox="1"/>
          <p:nvPr/>
        </p:nvSpPr>
        <p:spPr>
          <a:xfrm>
            <a:off x="337324" y="15544800"/>
            <a:ext cx="10515600" cy="523220"/>
          </a:xfrm>
          <a:prstGeom prst="rect">
            <a:avLst/>
          </a:prstGeom>
          <a:solidFill>
            <a:schemeClr val="bg1"/>
          </a:solidFill>
        </p:spPr>
        <p:txBody>
          <a:bodyPr wrap="square" rtlCol="0">
            <a:spAutoFit/>
          </a:bodyPr>
          <a:lstStyle/>
          <a:p>
            <a:pPr>
              <a:spcBef>
                <a:spcPct val="50000"/>
              </a:spcBef>
            </a:pPr>
            <a:r>
              <a:rPr lang="en-US" altLang="en-US" sz="2800" b="1">
                <a:latin typeface="Calibri" panose="020F0502020204030204" pitchFamily="34" charset="0"/>
                <a:cs typeface="Calibri" panose="020F0502020204030204" pitchFamily="34" charset="0"/>
              </a:rPr>
              <a:t>LITERATURE REVIEW</a:t>
            </a:r>
          </a:p>
        </p:txBody>
      </p:sp>
      <p:sp>
        <p:nvSpPr>
          <p:cNvPr id="38" name="Rectangle 107"/>
          <p:cNvSpPr>
            <a:spLocks noChangeArrowheads="1"/>
          </p:cNvSpPr>
          <p:nvPr/>
        </p:nvSpPr>
        <p:spPr bwMode="auto">
          <a:xfrm>
            <a:off x="22098000" y="20620032"/>
            <a:ext cx="10515600" cy="104327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r>
              <a:rPr lang="en-US" altLang="en-US" sz="2300">
                <a:latin typeface="Calibri" panose="020F0502020204030204" pitchFamily="34" charset="0"/>
                <a:cs typeface="Calibri" panose="020F0502020204030204" pitchFamily="34" charset="0"/>
              </a:rPr>
              <a:t>We thank Professor Matthew Lanham and our company sponsor for their constant guidance and support on this project.</a:t>
            </a:r>
            <a:endParaRPr lang="en-AU" altLang="en-US" sz="2300">
              <a:latin typeface="Calibri" panose="020F0502020204030204" pitchFamily="34" charset="0"/>
              <a:cs typeface="Calibri" panose="020F0502020204030204" pitchFamily="34" charset="0"/>
            </a:endParaRPr>
          </a:p>
        </p:txBody>
      </p:sp>
      <p:sp>
        <p:nvSpPr>
          <p:cNvPr id="292" name="Text Box 112"/>
          <p:cNvSpPr txBox="1">
            <a:spLocks noChangeArrowheads="1"/>
          </p:cNvSpPr>
          <p:nvPr/>
        </p:nvSpPr>
        <p:spPr bwMode="auto">
          <a:xfrm>
            <a:off x="338776" y="7895247"/>
            <a:ext cx="10515600" cy="7420953"/>
          </a:xfrm>
          <a:prstGeom prst="rect">
            <a:avLst/>
          </a:prstGeom>
          <a:noFill/>
          <a:ln>
            <a:noFill/>
          </a:ln>
          <a:effectLst/>
        </p:spPr>
        <p:txBody>
          <a:bodyPr lIns="199502" tIns="199502" rIns="199502" bIns="199502"/>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lvl="0" algn="just" defTabSz="3291279"/>
            <a:r>
              <a:rPr lang="en-US" sz="2300">
                <a:solidFill>
                  <a:prstClr val="black"/>
                </a:solidFill>
                <a:latin typeface="Calibri" panose="020F0502020204030204" pitchFamily="34" charset="0"/>
                <a:cs typeface="Calibri" panose="020F0502020204030204" pitchFamily="34" charset="0"/>
              </a:rPr>
              <a:t>When a customer cancels an appointment, firms must deal with the impact of employee idle time, costing companies </a:t>
            </a:r>
            <a:r>
              <a:rPr lang="en-US" sz="2300" b="1">
                <a:solidFill>
                  <a:prstClr val="black"/>
                </a:solidFill>
                <a:latin typeface="Calibri" panose="020F0502020204030204" pitchFamily="34" charset="0"/>
                <a:cs typeface="Calibri" panose="020F0502020204030204" pitchFamily="34" charset="0"/>
              </a:rPr>
              <a:t>over $100 billion dollars</a:t>
            </a:r>
            <a:r>
              <a:rPr lang="en-US" sz="2300">
                <a:solidFill>
                  <a:prstClr val="black"/>
                </a:solidFill>
                <a:latin typeface="Calibri" panose="020F0502020204030204" pitchFamily="34" charset="0"/>
                <a:cs typeface="Calibri" panose="020F0502020204030204" pitchFamily="34" charset="0"/>
              </a:rPr>
              <a:t> in annual wages. </a:t>
            </a:r>
          </a:p>
          <a:p>
            <a:pPr algn="just"/>
            <a:endParaRPr lang="en-US" sz="2300">
              <a:latin typeface="Calibri" panose="020F0502020204030204" pitchFamily="34" charset="0"/>
              <a:cs typeface="Calibri" panose="020F0502020204030204" pitchFamily="34" charset="0"/>
            </a:endParaRPr>
          </a:p>
          <a:p>
            <a:pPr algn="just"/>
            <a:endParaRPr lang="en-US" sz="2300">
              <a:latin typeface="Calibri" panose="020F0502020204030204" pitchFamily="34" charset="0"/>
              <a:cs typeface="Calibri" panose="020F0502020204030204" pitchFamily="34" charset="0"/>
            </a:endParaRPr>
          </a:p>
          <a:p>
            <a:pPr algn="just"/>
            <a:endParaRPr lang="en-US" sz="2300">
              <a:latin typeface="Calibri" panose="020F0502020204030204" pitchFamily="34" charset="0"/>
              <a:cs typeface="Calibri" panose="020F0502020204030204" pitchFamily="34" charset="0"/>
            </a:endParaRPr>
          </a:p>
          <a:p>
            <a:pPr algn="just"/>
            <a:endParaRPr lang="en-US" sz="2300">
              <a:latin typeface="Calibri" panose="020F0502020204030204" pitchFamily="34" charset="0"/>
              <a:cs typeface="Calibri" panose="020F0502020204030204" pitchFamily="34" charset="0"/>
            </a:endParaRPr>
          </a:p>
          <a:p>
            <a:pPr algn="just"/>
            <a:endParaRPr lang="en-US" sz="2300">
              <a:latin typeface="Calibri" panose="020F0502020204030204" pitchFamily="34" charset="0"/>
              <a:cs typeface="Calibri" panose="020F0502020204030204" pitchFamily="34" charset="0"/>
            </a:endParaRPr>
          </a:p>
          <a:p>
            <a:pPr algn="just"/>
            <a:endParaRPr lang="en-US" sz="2300">
              <a:latin typeface="Calibri" panose="020F0502020204030204" pitchFamily="34" charset="0"/>
              <a:cs typeface="Calibri" panose="020F0502020204030204" pitchFamily="34" charset="0"/>
            </a:endParaRPr>
          </a:p>
          <a:p>
            <a:pPr algn="just"/>
            <a:endParaRPr lang="en-US" sz="2300">
              <a:latin typeface="Calibri" panose="020F0502020204030204" pitchFamily="34" charset="0"/>
              <a:cs typeface="Calibri" panose="020F0502020204030204" pitchFamily="34" charset="0"/>
            </a:endParaRPr>
          </a:p>
          <a:p>
            <a:pPr algn="just"/>
            <a:endParaRPr lang="en-US" sz="2300">
              <a:latin typeface="Calibri" panose="020F0502020204030204" pitchFamily="34" charset="0"/>
              <a:cs typeface="Calibri" panose="020F0502020204030204" pitchFamily="34" charset="0"/>
            </a:endParaRPr>
          </a:p>
          <a:p>
            <a:pPr algn="just"/>
            <a:endParaRPr lang="en-US" sz="2300">
              <a:latin typeface="Calibri" panose="020F0502020204030204" pitchFamily="34" charset="0"/>
              <a:cs typeface="Calibri" panose="020F0502020204030204" pitchFamily="34" charset="0"/>
            </a:endParaRPr>
          </a:p>
          <a:p>
            <a:pPr algn="just"/>
            <a:endParaRPr lang="en-US" sz="2300">
              <a:latin typeface="Calibri" panose="020F0502020204030204" pitchFamily="34" charset="0"/>
              <a:cs typeface="Calibri" panose="020F0502020204030204" pitchFamily="34" charset="0"/>
            </a:endParaRPr>
          </a:p>
          <a:p>
            <a:pPr algn="just"/>
            <a:br>
              <a:rPr lang="en-US" sz="2300">
                <a:latin typeface="Calibri" panose="020F0502020204030204" pitchFamily="34" charset="0"/>
                <a:cs typeface="Calibri" panose="020F0502020204030204" pitchFamily="34" charset="0"/>
              </a:rPr>
            </a:br>
            <a:endParaRPr lang="en-US" sz="2300">
              <a:latin typeface="Calibri" panose="020F0502020204030204" pitchFamily="34" charset="0"/>
              <a:cs typeface="Calibri" panose="020F0502020204030204" pitchFamily="34" charset="0"/>
            </a:endParaRPr>
          </a:p>
          <a:p>
            <a:pPr algn="just"/>
            <a:endParaRPr lang="en-US" sz="2300">
              <a:latin typeface="Calibri" panose="020F0502020204030204" pitchFamily="34" charset="0"/>
              <a:cs typeface="Calibri" panose="020F0502020204030204" pitchFamily="34" charset="0"/>
            </a:endParaRPr>
          </a:p>
          <a:p>
            <a:pPr algn="just" defTabSz="3291279">
              <a:spcAft>
                <a:spcPts val="500"/>
              </a:spcAft>
            </a:pPr>
            <a:r>
              <a:rPr lang="en-US" sz="2300">
                <a:solidFill>
                  <a:prstClr val="black"/>
                </a:solidFill>
                <a:latin typeface="Calibri" panose="020F0502020204030204" pitchFamily="34" charset="0"/>
                <a:cs typeface="Calibri" panose="020F0502020204030204" pitchFamily="34" charset="0"/>
              </a:rPr>
              <a:t>Introducing predictability into the sales process allows resources to be directed towards clients with the highest probability of conversion, minimizing idle time.</a:t>
            </a:r>
          </a:p>
          <a:p>
            <a:pPr lvl="0" algn="just" defTabSz="3291279"/>
            <a:r>
              <a:rPr lang="en-US" sz="2300">
                <a:solidFill>
                  <a:prstClr val="black"/>
                </a:solidFill>
                <a:latin typeface="Calibri" panose="020F0502020204030204" pitchFamily="34" charset="0"/>
                <a:cs typeface="Calibri" panose="020F0502020204030204" pitchFamily="34" charset="0"/>
              </a:rPr>
              <a:t>This study aims to answer the following </a:t>
            </a:r>
            <a:r>
              <a:rPr lang="en-US" sz="2300" b="1">
                <a:solidFill>
                  <a:prstClr val="black"/>
                </a:solidFill>
                <a:latin typeface="Calibri" panose="020F0502020204030204" pitchFamily="34" charset="0"/>
                <a:cs typeface="Calibri" panose="020F0502020204030204" pitchFamily="34" charset="0"/>
              </a:rPr>
              <a:t>research questions</a:t>
            </a:r>
            <a:r>
              <a:rPr lang="en-US" sz="2300">
                <a:solidFill>
                  <a:prstClr val="black"/>
                </a:solidFill>
                <a:latin typeface="Calibri" panose="020F0502020204030204" pitchFamily="34" charset="0"/>
                <a:cs typeface="Calibri" panose="020F0502020204030204" pitchFamily="34" charset="0"/>
              </a:rPr>
              <a:t>:</a:t>
            </a:r>
          </a:p>
          <a:p>
            <a:pPr marL="342900" lvl="0" indent="-342900" algn="just" defTabSz="3291279">
              <a:buFont typeface="Wingdings" pitchFamily="2" charset="2"/>
              <a:buChar char="Ø"/>
            </a:pPr>
            <a:r>
              <a:rPr lang="en-US" sz="2300">
                <a:solidFill>
                  <a:prstClr val="black"/>
                </a:solidFill>
                <a:latin typeface="Calibri" panose="020F0502020204030204" pitchFamily="34" charset="0"/>
                <a:cs typeface="Calibri" panose="020F0502020204030204" pitchFamily="34" charset="0"/>
              </a:rPr>
              <a:t>What are the drivers that impact the likelihood of an appointment conversion?</a:t>
            </a:r>
          </a:p>
          <a:p>
            <a:pPr marL="342900" lvl="0" indent="-342900" algn="just" defTabSz="3291279">
              <a:buFont typeface="Wingdings" pitchFamily="2" charset="2"/>
              <a:buChar char="Ø"/>
            </a:pPr>
            <a:r>
              <a:rPr lang="en-US" sz="2300">
                <a:solidFill>
                  <a:prstClr val="black"/>
                </a:solidFill>
                <a:latin typeface="Calibri" panose="020F0502020204030204" pitchFamily="34" charset="0"/>
                <a:cs typeface="Calibri" panose="020F0502020204030204" pitchFamily="34" charset="0"/>
              </a:rPr>
              <a:t>Can predictability in the conversion process reduce employee idle time costs?</a:t>
            </a:r>
            <a:endParaRPr lang="en-US" sz="2300">
              <a:latin typeface="Calibri" panose="020F0502020204030204" pitchFamily="34" charset="0"/>
              <a:cs typeface="Calibri" panose="020F0502020204030204" pitchFamily="34" charset="0"/>
            </a:endParaRPr>
          </a:p>
        </p:txBody>
      </p:sp>
      <p:sp>
        <p:nvSpPr>
          <p:cNvPr id="36" name="TextBox 35"/>
          <p:cNvSpPr txBox="1"/>
          <p:nvPr/>
        </p:nvSpPr>
        <p:spPr>
          <a:xfrm>
            <a:off x="22098000" y="20269200"/>
            <a:ext cx="10515600" cy="523220"/>
          </a:xfrm>
          <a:prstGeom prst="rect">
            <a:avLst/>
          </a:prstGeom>
          <a:solidFill>
            <a:schemeClr val="bg1"/>
          </a:solidFill>
        </p:spPr>
        <p:txBody>
          <a:bodyPr wrap="square" rtlCol="0">
            <a:spAutoFit/>
          </a:bodyPr>
          <a:lstStyle/>
          <a:p>
            <a:pPr>
              <a:spcBef>
                <a:spcPct val="50000"/>
              </a:spcBef>
            </a:pPr>
            <a:r>
              <a:rPr lang="en-US" altLang="en-US" sz="2800" b="1">
                <a:latin typeface="Calibri" panose="020F0502020204030204" pitchFamily="34" charset="0"/>
                <a:cs typeface="Calibri" panose="020F0502020204030204" pitchFamily="34" charset="0"/>
              </a:rPr>
              <a:t>ACKNOWLEDGEMENTS</a:t>
            </a:r>
            <a:endParaRPr lang="en-US" altLang="en-US" sz="2800">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C87CFD02-CEAD-41D2-8AB7-755A9F91B440}"/>
              </a:ext>
            </a:extLst>
          </p:cNvPr>
          <p:cNvSpPr txBox="1"/>
          <p:nvPr/>
        </p:nvSpPr>
        <p:spPr>
          <a:xfrm>
            <a:off x="11243320" y="3892562"/>
            <a:ext cx="10515600" cy="523220"/>
          </a:xfrm>
          <a:prstGeom prst="rect">
            <a:avLst/>
          </a:prstGeom>
          <a:solidFill>
            <a:schemeClr val="bg1"/>
          </a:solidFill>
        </p:spPr>
        <p:txBody>
          <a:bodyPr wrap="square" rtlCol="0">
            <a:spAutoFit/>
          </a:bodyPr>
          <a:lstStyle/>
          <a:p>
            <a:pPr>
              <a:spcBef>
                <a:spcPct val="50000"/>
              </a:spcBef>
            </a:pPr>
            <a:r>
              <a:rPr lang="en-US" altLang="en-US" sz="2800" b="1">
                <a:latin typeface="Calibri" panose="020F0502020204030204" pitchFamily="34" charset="0"/>
                <a:cs typeface="Calibri" panose="020F0502020204030204" pitchFamily="34" charset="0"/>
              </a:rPr>
              <a:t>METHODOLOGY</a:t>
            </a:r>
          </a:p>
        </p:txBody>
      </p:sp>
      <p:sp>
        <p:nvSpPr>
          <p:cNvPr id="44" name="TextBox 43">
            <a:extLst>
              <a:ext uri="{FF2B5EF4-FFF2-40B4-BE49-F238E27FC236}">
                <a16:creationId xmlns:a16="http://schemas.microsoft.com/office/drawing/2014/main" id="{855E6813-DE22-48DA-8235-3DA67D0265DE}"/>
              </a:ext>
            </a:extLst>
          </p:cNvPr>
          <p:cNvSpPr txBox="1"/>
          <p:nvPr/>
        </p:nvSpPr>
        <p:spPr>
          <a:xfrm>
            <a:off x="22081672" y="3924232"/>
            <a:ext cx="10515600" cy="523220"/>
          </a:xfrm>
          <a:prstGeom prst="rect">
            <a:avLst/>
          </a:prstGeom>
          <a:solidFill>
            <a:schemeClr val="bg1"/>
          </a:solidFill>
        </p:spPr>
        <p:txBody>
          <a:bodyPr wrap="square" rtlCol="0">
            <a:spAutoFit/>
          </a:bodyPr>
          <a:lstStyle>
            <a:defPPr>
              <a:defRPr lang="en-AU"/>
            </a:defPPr>
            <a:lvl1pPr algn="ctr">
              <a:spcBef>
                <a:spcPct val="50000"/>
              </a:spcBef>
              <a:defRPr sz="2228" b="1">
                <a:latin typeface="Arial" charset="0"/>
              </a:defRPr>
            </a:lvl1pPr>
          </a:lstStyle>
          <a:p>
            <a:pPr algn="l"/>
            <a:r>
              <a:rPr lang="en-US" altLang="en-US" sz="2800">
                <a:latin typeface="Calibri" panose="020F0502020204030204" pitchFamily="34" charset="0"/>
                <a:cs typeface="Calibri" panose="020F0502020204030204" pitchFamily="34" charset="0"/>
              </a:rPr>
              <a:t>RESULTS</a:t>
            </a:r>
          </a:p>
        </p:txBody>
      </p:sp>
      <p:cxnSp>
        <p:nvCxnSpPr>
          <p:cNvPr id="11" name="Straight Connector 10">
            <a:extLst>
              <a:ext uri="{FF2B5EF4-FFF2-40B4-BE49-F238E27FC236}">
                <a16:creationId xmlns:a16="http://schemas.microsoft.com/office/drawing/2014/main" id="{56E897F5-06C2-D248-8D22-AD5723365F5A}"/>
              </a:ext>
            </a:extLst>
          </p:cNvPr>
          <p:cNvCxnSpPr/>
          <p:nvPr/>
        </p:nvCxnSpPr>
        <p:spPr bwMode="auto">
          <a:xfrm>
            <a:off x="2590800" y="4175667"/>
            <a:ext cx="7924800" cy="0"/>
          </a:xfrm>
          <a:prstGeom prst="line">
            <a:avLst/>
          </a:prstGeom>
          <a:solidFill>
            <a:schemeClr val="accent1"/>
          </a:solidFill>
          <a:ln w="76200"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72">
            <a:extLst>
              <a:ext uri="{FF2B5EF4-FFF2-40B4-BE49-F238E27FC236}">
                <a16:creationId xmlns:a16="http://schemas.microsoft.com/office/drawing/2014/main" id="{B1E8E29A-C3EA-9345-A0D6-A67EADE6E634}"/>
              </a:ext>
            </a:extLst>
          </p:cNvPr>
          <p:cNvCxnSpPr/>
          <p:nvPr/>
        </p:nvCxnSpPr>
        <p:spPr bwMode="auto">
          <a:xfrm>
            <a:off x="14494424" y="4114800"/>
            <a:ext cx="6917776" cy="0"/>
          </a:xfrm>
          <a:prstGeom prst="line">
            <a:avLst/>
          </a:prstGeom>
          <a:solidFill>
            <a:schemeClr val="accent1"/>
          </a:solidFill>
          <a:ln w="76200"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a:extLst>
              <a:ext uri="{FF2B5EF4-FFF2-40B4-BE49-F238E27FC236}">
                <a16:creationId xmlns:a16="http://schemas.microsoft.com/office/drawing/2014/main" id="{DE13315B-7788-0248-8E30-1595A393A363}"/>
              </a:ext>
            </a:extLst>
          </p:cNvPr>
          <p:cNvCxnSpPr/>
          <p:nvPr/>
        </p:nvCxnSpPr>
        <p:spPr bwMode="auto">
          <a:xfrm>
            <a:off x="24118117" y="4114800"/>
            <a:ext cx="7924800" cy="0"/>
          </a:xfrm>
          <a:prstGeom prst="line">
            <a:avLst/>
          </a:prstGeom>
          <a:solidFill>
            <a:schemeClr val="accent1"/>
          </a:solidFill>
          <a:ln w="76200"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74">
            <a:extLst>
              <a:ext uri="{FF2B5EF4-FFF2-40B4-BE49-F238E27FC236}">
                <a16:creationId xmlns:a16="http://schemas.microsoft.com/office/drawing/2014/main" id="{DA300C16-A93B-DB47-AFF5-9F9E0B153D30}"/>
              </a:ext>
            </a:extLst>
          </p:cNvPr>
          <p:cNvCxnSpPr/>
          <p:nvPr/>
        </p:nvCxnSpPr>
        <p:spPr bwMode="auto">
          <a:xfrm>
            <a:off x="3352800" y="7841177"/>
            <a:ext cx="7162800" cy="0"/>
          </a:xfrm>
          <a:prstGeom prst="line">
            <a:avLst/>
          </a:prstGeom>
          <a:solidFill>
            <a:schemeClr val="accent1"/>
          </a:solidFill>
          <a:ln w="76200"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a:extLst>
              <a:ext uri="{FF2B5EF4-FFF2-40B4-BE49-F238E27FC236}">
                <a16:creationId xmlns:a16="http://schemas.microsoft.com/office/drawing/2014/main" id="{0FEB52CE-9F12-E341-A315-644480183FC4}"/>
              </a:ext>
            </a:extLst>
          </p:cNvPr>
          <p:cNvCxnSpPr/>
          <p:nvPr/>
        </p:nvCxnSpPr>
        <p:spPr bwMode="auto">
          <a:xfrm>
            <a:off x="4495800" y="15806410"/>
            <a:ext cx="6019800" cy="0"/>
          </a:xfrm>
          <a:prstGeom prst="line">
            <a:avLst/>
          </a:prstGeom>
          <a:solidFill>
            <a:schemeClr val="accent1"/>
          </a:solidFill>
          <a:ln w="76200"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Connector 78">
            <a:extLst>
              <a:ext uri="{FF2B5EF4-FFF2-40B4-BE49-F238E27FC236}">
                <a16:creationId xmlns:a16="http://schemas.microsoft.com/office/drawing/2014/main" id="{DE80F492-E22D-3A46-8799-96B70B9F537E}"/>
              </a:ext>
            </a:extLst>
          </p:cNvPr>
          <p:cNvCxnSpPr/>
          <p:nvPr/>
        </p:nvCxnSpPr>
        <p:spPr bwMode="auto">
          <a:xfrm>
            <a:off x="24989183" y="17316788"/>
            <a:ext cx="7053734" cy="0"/>
          </a:xfrm>
          <a:prstGeom prst="line">
            <a:avLst/>
          </a:prstGeom>
          <a:solidFill>
            <a:schemeClr val="accent1"/>
          </a:solidFill>
          <a:ln w="76200"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a:extLst>
              <a:ext uri="{FF2B5EF4-FFF2-40B4-BE49-F238E27FC236}">
                <a16:creationId xmlns:a16="http://schemas.microsoft.com/office/drawing/2014/main" id="{12271FE0-C212-CA46-8BAE-265148C5BD94}"/>
              </a:ext>
            </a:extLst>
          </p:cNvPr>
          <p:cNvCxnSpPr/>
          <p:nvPr/>
        </p:nvCxnSpPr>
        <p:spPr bwMode="auto">
          <a:xfrm>
            <a:off x="26471498" y="20520306"/>
            <a:ext cx="5601517" cy="0"/>
          </a:xfrm>
          <a:prstGeom prst="line">
            <a:avLst/>
          </a:prstGeom>
          <a:solidFill>
            <a:schemeClr val="accent1"/>
          </a:solidFill>
          <a:ln w="76200"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6247505B-20C8-3545-9BD5-B01C86556296}"/>
              </a:ext>
            </a:extLst>
          </p:cNvPr>
          <p:cNvCxnSpPr/>
          <p:nvPr/>
        </p:nvCxnSpPr>
        <p:spPr bwMode="auto">
          <a:xfrm flipV="1">
            <a:off x="10972800" y="4345423"/>
            <a:ext cx="0" cy="17219177"/>
          </a:xfrm>
          <a:prstGeom prst="line">
            <a:avLst/>
          </a:prstGeom>
          <a:solidFill>
            <a:schemeClr val="accent1"/>
          </a:solidFill>
          <a:ln w="76200"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a:extLst>
              <a:ext uri="{FF2B5EF4-FFF2-40B4-BE49-F238E27FC236}">
                <a16:creationId xmlns:a16="http://schemas.microsoft.com/office/drawing/2014/main" id="{923D1744-3C52-0C40-98F3-4953B41951D5}"/>
              </a:ext>
            </a:extLst>
          </p:cNvPr>
          <p:cNvCxnSpPr/>
          <p:nvPr/>
        </p:nvCxnSpPr>
        <p:spPr bwMode="auto">
          <a:xfrm flipH="1" flipV="1">
            <a:off x="21894387" y="4345423"/>
            <a:ext cx="127413" cy="17219176"/>
          </a:xfrm>
          <a:prstGeom prst="line">
            <a:avLst/>
          </a:prstGeom>
          <a:solidFill>
            <a:schemeClr val="accent1"/>
          </a:solidFill>
          <a:ln w="76200"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Group 4">
            <a:extLst>
              <a:ext uri="{FF2B5EF4-FFF2-40B4-BE49-F238E27FC236}">
                <a16:creationId xmlns:a16="http://schemas.microsoft.com/office/drawing/2014/main" id="{B58FC91F-DEB3-4488-8CF4-783662105B36}"/>
              </a:ext>
            </a:extLst>
          </p:cNvPr>
          <p:cNvGrpSpPr/>
          <p:nvPr/>
        </p:nvGrpSpPr>
        <p:grpSpPr>
          <a:xfrm>
            <a:off x="11183004" y="4431936"/>
            <a:ext cx="9218898" cy="523220"/>
            <a:chOff x="11183004" y="4584336"/>
            <a:chExt cx="9218898" cy="523220"/>
          </a:xfrm>
        </p:grpSpPr>
        <p:sp>
          <p:nvSpPr>
            <p:cNvPr id="3" name="Flowchart: Connector 2">
              <a:extLst>
                <a:ext uri="{FF2B5EF4-FFF2-40B4-BE49-F238E27FC236}">
                  <a16:creationId xmlns:a16="http://schemas.microsoft.com/office/drawing/2014/main" id="{0420B10E-37D9-43B4-B533-2610655E9FBD}"/>
                </a:ext>
              </a:extLst>
            </p:cNvPr>
            <p:cNvSpPr/>
            <p:nvPr/>
          </p:nvSpPr>
          <p:spPr bwMode="auto">
            <a:xfrm>
              <a:off x="11183004" y="4584336"/>
              <a:ext cx="475594" cy="523220"/>
            </a:xfrm>
            <a:prstGeom prst="flowChartConnector">
              <a:avLst/>
            </a:prstGeom>
            <a:solidFill>
              <a:srgbClr val="EEC375"/>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50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p:txBody>
        </p:sp>
        <p:sp>
          <p:nvSpPr>
            <p:cNvPr id="224" name="TextBox 223">
              <a:extLst>
                <a:ext uri="{FF2B5EF4-FFF2-40B4-BE49-F238E27FC236}">
                  <a16:creationId xmlns:a16="http://schemas.microsoft.com/office/drawing/2014/main" id="{E60260B4-98FA-4ED5-AA33-A4413E388B04}"/>
                </a:ext>
              </a:extLst>
            </p:cNvPr>
            <p:cNvSpPr txBox="1"/>
            <p:nvPr/>
          </p:nvSpPr>
          <p:spPr>
            <a:xfrm>
              <a:off x="11823633" y="4584336"/>
              <a:ext cx="8578269" cy="477054"/>
            </a:xfrm>
            <a:prstGeom prst="rect">
              <a:avLst/>
            </a:prstGeom>
            <a:solidFill>
              <a:schemeClr val="bg1"/>
            </a:solidFill>
          </p:spPr>
          <p:txBody>
            <a:bodyPr wrap="square" rtlCol="0">
              <a:spAutoFit/>
            </a:bodyPr>
            <a:lstStyle/>
            <a:p>
              <a:pPr>
                <a:spcBef>
                  <a:spcPct val="50000"/>
                </a:spcBef>
              </a:pPr>
              <a:r>
                <a:rPr lang="en-US" altLang="en-US" sz="2500" i="1">
                  <a:latin typeface="Calibri" panose="020F0502020204030204" pitchFamily="34" charset="0"/>
                  <a:cs typeface="Calibri" panose="020F0502020204030204" pitchFamily="34" charset="0"/>
                </a:rPr>
                <a:t>Data Understanding, Cleaning, &amp; Feature Engineering</a:t>
              </a:r>
            </a:p>
          </p:txBody>
        </p:sp>
      </p:grpSp>
      <p:grpSp>
        <p:nvGrpSpPr>
          <p:cNvPr id="225" name="Group 224">
            <a:extLst>
              <a:ext uri="{FF2B5EF4-FFF2-40B4-BE49-F238E27FC236}">
                <a16:creationId xmlns:a16="http://schemas.microsoft.com/office/drawing/2014/main" id="{DB957D08-839F-4C47-8199-BB1F75F552F8}"/>
              </a:ext>
            </a:extLst>
          </p:cNvPr>
          <p:cNvGrpSpPr/>
          <p:nvPr/>
        </p:nvGrpSpPr>
        <p:grpSpPr>
          <a:xfrm>
            <a:off x="11183004" y="7391400"/>
            <a:ext cx="9218898" cy="523220"/>
            <a:chOff x="11183004" y="4584336"/>
            <a:chExt cx="9218898" cy="523220"/>
          </a:xfrm>
        </p:grpSpPr>
        <p:sp>
          <p:nvSpPr>
            <p:cNvPr id="226" name="Flowchart: Connector 225">
              <a:extLst>
                <a:ext uri="{FF2B5EF4-FFF2-40B4-BE49-F238E27FC236}">
                  <a16:creationId xmlns:a16="http://schemas.microsoft.com/office/drawing/2014/main" id="{68D25813-78B7-4350-8FA8-7241D1CC38AD}"/>
                </a:ext>
              </a:extLst>
            </p:cNvPr>
            <p:cNvSpPr/>
            <p:nvPr/>
          </p:nvSpPr>
          <p:spPr bwMode="auto">
            <a:xfrm>
              <a:off x="11183004" y="4584336"/>
              <a:ext cx="475594" cy="523220"/>
            </a:xfrm>
            <a:prstGeom prst="flowChartConnector">
              <a:avLst/>
            </a:prstGeom>
            <a:solidFill>
              <a:srgbClr val="EEC375"/>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500">
                  <a:latin typeface="Calibri" panose="020F0502020204030204" pitchFamily="34" charset="0"/>
                  <a:cs typeface="Calibri" panose="020F0502020204030204" pitchFamily="34" charset="0"/>
                </a:rPr>
                <a:t>2</a:t>
              </a:r>
              <a:endParaRPr kumimoji="0" lang="en-US" sz="250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227" name="TextBox 226">
              <a:extLst>
                <a:ext uri="{FF2B5EF4-FFF2-40B4-BE49-F238E27FC236}">
                  <a16:creationId xmlns:a16="http://schemas.microsoft.com/office/drawing/2014/main" id="{EA2AB47D-14C7-4FA1-BB7D-2699A32BFF78}"/>
                </a:ext>
              </a:extLst>
            </p:cNvPr>
            <p:cNvSpPr txBox="1"/>
            <p:nvPr/>
          </p:nvSpPr>
          <p:spPr>
            <a:xfrm>
              <a:off x="11823633" y="4584336"/>
              <a:ext cx="8578269" cy="477054"/>
            </a:xfrm>
            <a:prstGeom prst="rect">
              <a:avLst/>
            </a:prstGeom>
            <a:solidFill>
              <a:schemeClr val="bg1"/>
            </a:solidFill>
          </p:spPr>
          <p:txBody>
            <a:bodyPr wrap="square" rtlCol="0">
              <a:spAutoFit/>
            </a:bodyPr>
            <a:lstStyle/>
            <a:p>
              <a:pPr>
                <a:spcBef>
                  <a:spcPct val="50000"/>
                </a:spcBef>
              </a:pPr>
              <a:r>
                <a:rPr lang="en-US" altLang="en-US" sz="2500" i="1">
                  <a:latin typeface="Calibri" panose="020F0502020204030204" pitchFamily="34" charset="0"/>
                  <a:cs typeface="Calibri" panose="020F0502020204030204" pitchFamily="34" charset="0"/>
                </a:rPr>
                <a:t>Feature Testing &amp; Importance</a:t>
              </a:r>
            </a:p>
          </p:txBody>
        </p:sp>
      </p:grpSp>
      <p:cxnSp>
        <p:nvCxnSpPr>
          <p:cNvPr id="8" name="Straight Arrow Connector 7">
            <a:extLst>
              <a:ext uri="{FF2B5EF4-FFF2-40B4-BE49-F238E27FC236}">
                <a16:creationId xmlns:a16="http://schemas.microsoft.com/office/drawing/2014/main" id="{E87D47C0-F620-494B-A559-78B24034C6DF}"/>
              </a:ext>
            </a:extLst>
          </p:cNvPr>
          <p:cNvCxnSpPr/>
          <p:nvPr/>
        </p:nvCxnSpPr>
        <p:spPr bwMode="auto">
          <a:xfrm flipH="1">
            <a:off x="11407294" y="5221426"/>
            <a:ext cx="604" cy="2017574"/>
          </a:xfrm>
          <a:prstGeom prst="straightConnector1">
            <a:avLst/>
          </a:prstGeom>
          <a:solidFill>
            <a:schemeClr val="accent1"/>
          </a:solidFill>
          <a:ln w="38100" cap="flat" cmpd="sng" algn="ctr">
            <a:solidFill>
              <a:schemeClr val="tx1">
                <a:alpha val="85000"/>
              </a:schemeClr>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6" name="Group 255">
            <a:extLst>
              <a:ext uri="{FF2B5EF4-FFF2-40B4-BE49-F238E27FC236}">
                <a16:creationId xmlns:a16="http://schemas.microsoft.com/office/drawing/2014/main" id="{CE0D7E33-85A6-437A-8816-1924EF31C355}"/>
              </a:ext>
            </a:extLst>
          </p:cNvPr>
          <p:cNvGrpSpPr/>
          <p:nvPr/>
        </p:nvGrpSpPr>
        <p:grpSpPr>
          <a:xfrm>
            <a:off x="11183004" y="11121283"/>
            <a:ext cx="10846435" cy="523220"/>
            <a:chOff x="11183004" y="4584336"/>
            <a:chExt cx="9454706" cy="523220"/>
          </a:xfrm>
        </p:grpSpPr>
        <p:sp>
          <p:nvSpPr>
            <p:cNvPr id="257" name="Flowchart: Connector 256">
              <a:extLst>
                <a:ext uri="{FF2B5EF4-FFF2-40B4-BE49-F238E27FC236}">
                  <a16:creationId xmlns:a16="http://schemas.microsoft.com/office/drawing/2014/main" id="{B48F9542-4660-494C-B117-8203CDCE356E}"/>
                </a:ext>
              </a:extLst>
            </p:cNvPr>
            <p:cNvSpPr/>
            <p:nvPr/>
          </p:nvSpPr>
          <p:spPr bwMode="auto">
            <a:xfrm>
              <a:off x="11183004" y="4584336"/>
              <a:ext cx="475594" cy="523220"/>
            </a:xfrm>
            <a:prstGeom prst="flowChartConnector">
              <a:avLst/>
            </a:prstGeom>
            <a:solidFill>
              <a:srgbClr val="EEC375"/>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50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p:txBody>
        </p:sp>
        <p:sp>
          <p:nvSpPr>
            <p:cNvPr id="258" name="TextBox 257">
              <a:extLst>
                <a:ext uri="{FF2B5EF4-FFF2-40B4-BE49-F238E27FC236}">
                  <a16:creationId xmlns:a16="http://schemas.microsoft.com/office/drawing/2014/main" id="{1B0F858A-EEEA-462F-AFF3-1472F78EE326}"/>
                </a:ext>
              </a:extLst>
            </p:cNvPr>
            <p:cNvSpPr txBox="1"/>
            <p:nvPr/>
          </p:nvSpPr>
          <p:spPr>
            <a:xfrm>
              <a:off x="11823633" y="4584336"/>
              <a:ext cx="8814077" cy="477054"/>
            </a:xfrm>
            <a:prstGeom prst="rect">
              <a:avLst/>
            </a:prstGeom>
            <a:noFill/>
          </p:spPr>
          <p:txBody>
            <a:bodyPr wrap="square" rtlCol="0">
              <a:spAutoFit/>
            </a:bodyPr>
            <a:lstStyle/>
            <a:p>
              <a:pPr>
                <a:spcBef>
                  <a:spcPct val="50000"/>
                </a:spcBef>
              </a:pPr>
              <a:r>
                <a:rPr lang="en-US" altLang="en-US" sz="2500" i="1">
                  <a:latin typeface="Calibri" panose="020F0502020204030204" pitchFamily="34" charset="0"/>
                  <a:cs typeface="Calibri" panose="020F0502020204030204" pitchFamily="34" charset="0"/>
                </a:rPr>
                <a:t>Model Selection &amp; Algorithm Tuning</a:t>
              </a:r>
            </a:p>
          </p:txBody>
        </p:sp>
      </p:grpSp>
      <p:cxnSp>
        <p:nvCxnSpPr>
          <p:cNvPr id="259" name="Straight Arrow Connector 258">
            <a:extLst>
              <a:ext uri="{FF2B5EF4-FFF2-40B4-BE49-F238E27FC236}">
                <a16:creationId xmlns:a16="http://schemas.microsoft.com/office/drawing/2014/main" id="{8587CF73-9535-4F87-AEFA-B7E1A44B3915}"/>
              </a:ext>
            </a:extLst>
          </p:cNvPr>
          <p:cNvCxnSpPr/>
          <p:nvPr/>
        </p:nvCxnSpPr>
        <p:spPr bwMode="auto">
          <a:xfrm>
            <a:off x="11407294" y="8077200"/>
            <a:ext cx="0" cy="2840461"/>
          </a:xfrm>
          <a:prstGeom prst="straightConnector1">
            <a:avLst/>
          </a:prstGeom>
          <a:solidFill>
            <a:schemeClr val="accent1"/>
          </a:solidFill>
          <a:ln w="38100" cap="flat" cmpd="sng" algn="ctr">
            <a:solidFill>
              <a:schemeClr val="tx1">
                <a:alpha val="85000"/>
              </a:schemeClr>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9" name="Group 138">
            <a:extLst>
              <a:ext uri="{FF2B5EF4-FFF2-40B4-BE49-F238E27FC236}">
                <a16:creationId xmlns:a16="http://schemas.microsoft.com/office/drawing/2014/main" id="{1473D139-7ADC-B246-8F41-06F4F9F83B0F}"/>
              </a:ext>
            </a:extLst>
          </p:cNvPr>
          <p:cNvGrpSpPr/>
          <p:nvPr/>
        </p:nvGrpSpPr>
        <p:grpSpPr>
          <a:xfrm>
            <a:off x="1769806" y="9122940"/>
            <a:ext cx="7501799" cy="3983460"/>
            <a:chOff x="1897439" y="16226512"/>
            <a:chExt cx="9077177" cy="4819988"/>
          </a:xfrm>
        </p:grpSpPr>
        <p:sp>
          <p:nvSpPr>
            <p:cNvPr id="140" name="Freeform 7">
              <a:extLst>
                <a:ext uri="{FF2B5EF4-FFF2-40B4-BE49-F238E27FC236}">
                  <a16:creationId xmlns:a16="http://schemas.microsoft.com/office/drawing/2014/main" id="{048BFF97-CBE7-B24A-9843-7FD31084C4C8}"/>
                </a:ext>
              </a:extLst>
            </p:cNvPr>
            <p:cNvSpPr/>
            <p:nvPr/>
          </p:nvSpPr>
          <p:spPr>
            <a:xfrm>
              <a:off x="2778605" y="16387542"/>
              <a:ext cx="1556354" cy="803150"/>
            </a:xfrm>
            <a:custGeom>
              <a:avLst/>
              <a:gdLst>
                <a:gd name="connsiteX0" fmla="*/ 0 w 5486399"/>
                <a:gd name="connsiteY0" fmla="*/ 314962 h 1889735"/>
                <a:gd name="connsiteX1" fmla="*/ 314962 w 5486399"/>
                <a:gd name="connsiteY1" fmla="*/ 0 h 1889735"/>
                <a:gd name="connsiteX2" fmla="*/ 5171437 w 5486399"/>
                <a:gd name="connsiteY2" fmla="*/ 0 h 1889735"/>
                <a:gd name="connsiteX3" fmla="*/ 5486399 w 5486399"/>
                <a:gd name="connsiteY3" fmla="*/ 314962 h 1889735"/>
                <a:gd name="connsiteX4" fmla="*/ 5486399 w 5486399"/>
                <a:gd name="connsiteY4" fmla="*/ 1574773 h 1889735"/>
                <a:gd name="connsiteX5" fmla="*/ 5171437 w 5486399"/>
                <a:gd name="connsiteY5" fmla="*/ 1889735 h 1889735"/>
                <a:gd name="connsiteX6" fmla="*/ 314962 w 5486399"/>
                <a:gd name="connsiteY6" fmla="*/ 1889735 h 1889735"/>
                <a:gd name="connsiteX7" fmla="*/ 0 w 5486399"/>
                <a:gd name="connsiteY7" fmla="*/ 1574773 h 1889735"/>
                <a:gd name="connsiteX8" fmla="*/ 0 w 5486399"/>
                <a:gd name="connsiteY8" fmla="*/ 314962 h 18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86399" h="1889735">
                  <a:moveTo>
                    <a:pt x="0" y="314962"/>
                  </a:moveTo>
                  <a:cubicBezTo>
                    <a:pt x="0" y="141013"/>
                    <a:pt x="141013" y="0"/>
                    <a:pt x="314962" y="0"/>
                  </a:cubicBezTo>
                  <a:lnTo>
                    <a:pt x="5171437" y="0"/>
                  </a:lnTo>
                  <a:cubicBezTo>
                    <a:pt x="5345386" y="0"/>
                    <a:pt x="5486399" y="141013"/>
                    <a:pt x="5486399" y="314962"/>
                  </a:cubicBezTo>
                  <a:lnTo>
                    <a:pt x="5486399" y="1574773"/>
                  </a:lnTo>
                  <a:cubicBezTo>
                    <a:pt x="5486399" y="1748722"/>
                    <a:pt x="5345386" y="1889735"/>
                    <a:pt x="5171437" y="1889735"/>
                  </a:cubicBezTo>
                  <a:lnTo>
                    <a:pt x="314962" y="1889735"/>
                  </a:lnTo>
                  <a:cubicBezTo>
                    <a:pt x="141013" y="1889735"/>
                    <a:pt x="0" y="1748722"/>
                    <a:pt x="0" y="1574773"/>
                  </a:cubicBezTo>
                  <a:lnTo>
                    <a:pt x="0" y="314962"/>
                  </a:lnTo>
                  <a:close/>
                </a:path>
              </a:pathLst>
            </a:custGeom>
            <a:noFill/>
            <a:ln w="3175">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137" tIns="51137" rIns="51137" bIns="51137" numCol="1" spcCol="1270" anchor="ctr" anchorCtr="0">
              <a:noAutofit/>
            </a:bodyPr>
            <a:lstStyle/>
            <a:p>
              <a:pPr defTabSz="444489" eaLnBrk="0" fontAlgn="base" hangingPunct="0">
                <a:lnSpc>
                  <a:spcPct val="90000"/>
                </a:lnSpc>
                <a:spcBef>
                  <a:spcPct val="0"/>
                </a:spcBef>
                <a:spcAft>
                  <a:spcPct val="35000"/>
                </a:spcAft>
              </a:pPr>
              <a:r>
                <a:rPr lang="en-US" sz="1200">
                  <a:solidFill>
                    <a:prstClr val="black"/>
                  </a:solidFill>
                  <a:latin typeface="Calibri" panose="020F0502020204030204" pitchFamily="34" charset="0"/>
                  <a:cs typeface="Calibri" panose="020F0502020204030204" pitchFamily="34" charset="0"/>
                </a:rPr>
                <a:t>   Source</a:t>
              </a:r>
            </a:p>
          </p:txBody>
        </p:sp>
        <p:sp>
          <p:nvSpPr>
            <p:cNvPr id="141" name="Freeform 9">
              <a:extLst>
                <a:ext uri="{FF2B5EF4-FFF2-40B4-BE49-F238E27FC236}">
                  <a16:creationId xmlns:a16="http://schemas.microsoft.com/office/drawing/2014/main" id="{039D5394-33BA-7C4B-9420-47D6594586CE}"/>
                </a:ext>
              </a:extLst>
            </p:cNvPr>
            <p:cNvSpPr>
              <a:spLocks noChangeAspect="1"/>
            </p:cNvSpPr>
            <p:nvPr/>
          </p:nvSpPr>
          <p:spPr>
            <a:xfrm>
              <a:off x="3304046" y="18096035"/>
              <a:ext cx="736672" cy="749840"/>
            </a:xfrm>
            <a:custGeom>
              <a:avLst/>
              <a:gdLst>
                <a:gd name="connsiteX0" fmla="*/ 0 w 2065674"/>
                <a:gd name="connsiteY0" fmla="*/ 1032837 h 2065674"/>
                <a:gd name="connsiteX1" fmla="*/ 1032837 w 2065674"/>
                <a:gd name="connsiteY1" fmla="*/ 0 h 2065674"/>
                <a:gd name="connsiteX2" fmla="*/ 2065674 w 2065674"/>
                <a:gd name="connsiteY2" fmla="*/ 1032837 h 2065674"/>
                <a:gd name="connsiteX3" fmla="*/ 1032837 w 2065674"/>
                <a:gd name="connsiteY3" fmla="*/ 2065674 h 2065674"/>
                <a:gd name="connsiteX4" fmla="*/ 0 w 2065674"/>
                <a:gd name="connsiteY4" fmla="*/ 1032837 h 2065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674" h="2065674">
                  <a:moveTo>
                    <a:pt x="0" y="1032837"/>
                  </a:moveTo>
                  <a:cubicBezTo>
                    <a:pt x="0" y="462417"/>
                    <a:pt x="462417" y="0"/>
                    <a:pt x="1032837" y="0"/>
                  </a:cubicBezTo>
                  <a:cubicBezTo>
                    <a:pt x="1603257" y="0"/>
                    <a:pt x="2065674" y="462417"/>
                    <a:pt x="2065674" y="1032837"/>
                  </a:cubicBezTo>
                  <a:cubicBezTo>
                    <a:pt x="2065674" y="1603257"/>
                    <a:pt x="1603257" y="2065674"/>
                    <a:pt x="1032837" y="2065674"/>
                  </a:cubicBezTo>
                  <a:cubicBezTo>
                    <a:pt x="462417" y="2065674"/>
                    <a:pt x="0" y="1603257"/>
                    <a:pt x="0" y="1032837"/>
                  </a:cubicBezTo>
                  <a:close/>
                </a:path>
              </a:pathLst>
            </a:custGeom>
            <a:solidFill>
              <a:schemeClr val="accent1">
                <a:lumMod val="40000"/>
                <a:lumOff val="60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38747" tIns="138747" rIns="138747" bIns="138747" numCol="1" spcCol="1270" anchor="ctr" anchorCtr="0">
              <a:noAutofit/>
            </a:bodyPr>
            <a:lstStyle/>
            <a:p>
              <a:pPr algn="ctr" defTabSz="444489" eaLnBrk="0" fontAlgn="base" hangingPunct="0">
                <a:lnSpc>
                  <a:spcPct val="90000"/>
                </a:lnSpc>
                <a:spcBef>
                  <a:spcPct val="0"/>
                </a:spcBef>
                <a:spcAft>
                  <a:spcPct val="35000"/>
                </a:spcAft>
              </a:pPr>
              <a:r>
                <a:rPr lang="en-US" sz="1100">
                  <a:solidFill>
                    <a:prstClr val="black"/>
                  </a:solidFill>
                  <a:latin typeface="Calibri" panose="020F0502020204030204" pitchFamily="34" charset="0"/>
                  <a:cs typeface="Calibri" panose="020F0502020204030204" pitchFamily="34" charset="0"/>
                </a:rPr>
                <a:t>Entity</a:t>
              </a:r>
            </a:p>
          </p:txBody>
        </p:sp>
        <p:sp>
          <p:nvSpPr>
            <p:cNvPr id="142" name="Freeform 11">
              <a:extLst>
                <a:ext uri="{FF2B5EF4-FFF2-40B4-BE49-F238E27FC236}">
                  <a16:creationId xmlns:a16="http://schemas.microsoft.com/office/drawing/2014/main" id="{85B36CE7-B5F4-164D-8ACC-0C6D21C9A134}"/>
                </a:ext>
              </a:extLst>
            </p:cNvPr>
            <p:cNvSpPr/>
            <p:nvPr/>
          </p:nvSpPr>
          <p:spPr>
            <a:xfrm>
              <a:off x="5011488" y="17648527"/>
              <a:ext cx="1730235" cy="1761164"/>
            </a:xfrm>
            <a:custGeom>
              <a:avLst/>
              <a:gdLst>
                <a:gd name="connsiteX0" fmla="*/ 0 w 3659428"/>
                <a:gd name="connsiteY0" fmla="*/ 1829714 h 3659428"/>
                <a:gd name="connsiteX1" fmla="*/ 1829714 w 3659428"/>
                <a:gd name="connsiteY1" fmla="*/ 0 h 3659428"/>
                <a:gd name="connsiteX2" fmla="*/ 3659428 w 3659428"/>
                <a:gd name="connsiteY2" fmla="*/ 1829714 h 3659428"/>
                <a:gd name="connsiteX3" fmla="*/ 1829714 w 3659428"/>
                <a:gd name="connsiteY3" fmla="*/ 3659428 h 3659428"/>
                <a:gd name="connsiteX4" fmla="*/ 0 w 3659428"/>
                <a:gd name="connsiteY4" fmla="*/ 1829714 h 3659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9428" h="3659428">
                  <a:moveTo>
                    <a:pt x="0" y="1829714"/>
                  </a:moveTo>
                  <a:lnTo>
                    <a:pt x="1829714" y="0"/>
                  </a:lnTo>
                  <a:lnTo>
                    <a:pt x="3659428" y="1829714"/>
                  </a:lnTo>
                  <a:lnTo>
                    <a:pt x="1829714" y="3659428"/>
                  </a:lnTo>
                  <a:lnTo>
                    <a:pt x="0" y="1829714"/>
                  </a:lnTo>
                  <a:close/>
                </a:path>
              </a:pathLst>
            </a:custGeom>
            <a:noFill/>
            <a:ln>
              <a:solidFill>
                <a:schemeClr val="tx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3891" tIns="393891" rIns="393891" bIns="393891" numCol="1" spcCol="1270" anchor="ctr" anchorCtr="0">
              <a:noAutofit/>
            </a:bodyPr>
            <a:lstStyle/>
            <a:p>
              <a:pPr algn="ctr" defTabSz="444489" eaLnBrk="0" fontAlgn="base" hangingPunct="0">
                <a:lnSpc>
                  <a:spcPct val="90000"/>
                </a:lnSpc>
                <a:spcBef>
                  <a:spcPct val="0"/>
                </a:spcBef>
                <a:spcAft>
                  <a:spcPct val="35000"/>
                </a:spcAft>
              </a:pPr>
              <a:r>
                <a:rPr lang="en-US" sz="1100">
                  <a:solidFill>
                    <a:prstClr val="black"/>
                  </a:solidFill>
                  <a:latin typeface="Calibri" panose="020F0502020204030204" pitchFamily="34" charset="0"/>
                  <a:cs typeface="Calibri" panose="020F0502020204030204" pitchFamily="34" charset="0"/>
                </a:rPr>
                <a:t>Scheduling Decisions</a:t>
              </a:r>
            </a:p>
          </p:txBody>
        </p:sp>
        <p:sp>
          <p:nvSpPr>
            <p:cNvPr id="143" name="Freeform 13">
              <a:extLst>
                <a:ext uri="{FF2B5EF4-FFF2-40B4-BE49-F238E27FC236}">
                  <a16:creationId xmlns:a16="http://schemas.microsoft.com/office/drawing/2014/main" id="{DAB65219-DB7A-D748-AF5D-BC8562DC8F6B}"/>
                </a:ext>
              </a:extLst>
            </p:cNvPr>
            <p:cNvSpPr>
              <a:spLocks noChangeAspect="1"/>
            </p:cNvSpPr>
            <p:nvPr/>
          </p:nvSpPr>
          <p:spPr>
            <a:xfrm>
              <a:off x="6878811" y="16946760"/>
              <a:ext cx="736672" cy="749840"/>
            </a:xfrm>
            <a:custGeom>
              <a:avLst/>
              <a:gdLst>
                <a:gd name="connsiteX0" fmla="*/ 0 w 2065674"/>
                <a:gd name="connsiteY0" fmla="*/ 1032837 h 2065674"/>
                <a:gd name="connsiteX1" fmla="*/ 1032837 w 2065674"/>
                <a:gd name="connsiteY1" fmla="*/ 0 h 2065674"/>
                <a:gd name="connsiteX2" fmla="*/ 2065674 w 2065674"/>
                <a:gd name="connsiteY2" fmla="*/ 1032837 h 2065674"/>
                <a:gd name="connsiteX3" fmla="*/ 1032837 w 2065674"/>
                <a:gd name="connsiteY3" fmla="*/ 2065674 h 2065674"/>
                <a:gd name="connsiteX4" fmla="*/ 0 w 2065674"/>
                <a:gd name="connsiteY4" fmla="*/ 1032837 h 2065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674" h="2065674">
                  <a:moveTo>
                    <a:pt x="0" y="1032837"/>
                  </a:moveTo>
                  <a:cubicBezTo>
                    <a:pt x="0" y="462417"/>
                    <a:pt x="462417" y="0"/>
                    <a:pt x="1032837" y="0"/>
                  </a:cubicBezTo>
                  <a:cubicBezTo>
                    <a:pt x="1603257" y="0"/>
                    <a:pt x="2065674" y="462417"/>
                    <a:pt x="2065674" y="1032837"/>
                  </a:cubicBezTo>
                  <a:cubicBezTo>
                    <a:pt x="2065674" y="1603257"/>
                    <a:pt x="1603257" y="2065674"/>
                    <a:pt x="1032837" y="2065674"/>
                  </a:cubicBezTo>
                  <a:cubicBezTo>
                    <a:pt x="462417" y="2065674"/>
                    <a:pt x="0" y="1603257"/>
                    <a:pt x="0" y="1032837"/>
                  </a:cubicBezTo>
                  <a:close/>
                </a:path>
              </a:pathLst>
            </a:custGeom>
            <a:solidFill>
              <a:schemeClr val="accent1">
                <a:lumMod val="40000"/>
                <a:lumOff val="60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38747" tIns="138747" rIns="138747" bIns="138747" numCol="1" spcCol="1270" anchor="ctr" anchorCtr="0">
              <a:noAutofit/>
            </a:bodyPr>
            <a:lstStyle/>
            <a:p>
              <a:pPr algn="ctr" defTabSz="444489" eaLnBrk="0" fontAlgn="base" hangingPunct="0">
                <a:lnSpc>
                  <a:spcPct val="90000"/>
                </a:lnSpc>
                <a:spcBef>
                  <a:spcPct val="0"/>
                </a:spcBef>
                <a:spcAft>
                  <a:spcPct val="35000"/>
                </a:spcAft>
              </a:pPr>
              <a:r>
                <a:rPr lang="en-US" sz="1100">
                  <a:solidFill>
                    <a:prstClr val="black"/>
                  </a:solidFill>
                  <a:latin typeface="Calibri" panose="020F0502020204030204" pitchFamily="34" charset="0"/>
                  <a:cs typeface="Calibri" panose="020F0502020204030204" pitchFamily="34" charset="0"/>
                </a:rPr>
                <a:t>Entity</a:t>
              </a:r>
            </a:p>
          </p:txBody>
        </p:sp>
        <p:grpSp>
          <p:nvGrpSpPr>
            <p:cNvPr id="144" name="Group 143">
              <a:extLst>
                <a:ext uri="{FF2B5EF4-FFF2-40B4-BE49-F238E27FC236}">
                  <a16:creationId xmlns:a16="http://schemas.microsoft.com/office/drawing/2014/main" id="{7B228EBF-323E-A340-B86D-00C7FFD3B054}"/>
                </a:ext>
              </a:extLst>
            </p:cNvPr>
            <p:cNvGrpSpPr/>
            <p:nvPr/>
          </p:nvGrpSpPr>
          <p:grpSpPr>
            <a:xfrm rot="20333893">
              <a:off x="3514332" y="17295558"/>
              <a:ext cx="179274" cy="740222"/>
              <a:chOff x="9445198" y="10354365"/>
              <a:chExt cx="404592" cy="1641216"/>
            </a:xfrm>
            <a:solidFill>
              <a:srgbClr val="FF0000"/>
            </a:solidFill>
          </p:grpSpPr>
          <p:sp>
            <p:nvSpPr>
              <p:cNvPr id="182" name="Triangle 8">
                <a:extLst>
                  <a:ext uri="{FF2B5EF4-FFF2-40B4-BE49-F238E27FC236}">
                    <a16:creationId xmlns:a16="http://schemas.microsoft.com/office/drawing/2014/main" id="{23185524-9FA9-B64A-A7DC-BDCA30E3BB3C}"/>
                  </a:ext>
                </a:extLst>
              </p:cNvPr>
              <p:cNvSpPr/>
              <p:nvPr/>
            </p:nvSpPr>
            <p:spPr>
              <a:xfrm rot="12094176">
                <a:off x="9445198" y="11805075"/>
                <a:ext cx="259484" cy="136885"/>
              </a:xfrm>
              <a:prstGeom prst="triangle">
                <a:avLst/>
              </a:prstGeom>
              <a:grpFill/>
              <a:ln>
                <a:solidFill>
                  <a:srgbClr val="FF0000"/>
                </a:solidFill>
              </a:ln>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cxnSp>
            <p:nvCxnSpPr>
              <p:cNvPr id="183" name="Straight Connector 182">
                <a:extLst>
                  <a:ext uri="{FF2B5EF4-FFF2-40B4-BE49-F238E27FC236}">
                    <a16:creationId xmlns:a16="http://schemas.microsoft.com/office/drawing/2014/main" id="{21791CC8-F93C-D641-BC29-D971549A4266}"/>
                  </a:ext>
                </a:extLst>
              </p:cNvPr>
              <p:cNvCxnSpPr>
                <a:cxnSpLocks/>
              </p:cNvCxnSpPr>
              <p:nvPr/>
            </p:nvCxnSpPr>
            <p:spPr bwMode="auto">
              <a:xfrm rot="1266107">
                <a:off x="9845669" y="10354365"/>
                <a:ext cx="4121" cy="1641216"/>
              </a:xfrm>
              <a:prstGeom prst="line">
                <a:avLst/>
              </a:prstGeom>
              <a:grpFill/>
              <a:ln w="50800"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5" name="Group 144">
              <a:extLst>
                <a:ext uri="{FF2B5EF4-FFF2-40B4-BE49-F238E27FC236}">
                  <a16:creationId xmlns:a16="http://schemas.microsoft.com/office/drawing/2014/main" id="{66C5D58F-3A27-9D4D-8DFF-9461E54E1327}"/>
                </a:ext>
              </a:extLst>
            </p:cNvPr>
            <p:cNvGrpSpPr/>
            <p:nvPr/>
          </p:nvGrpSpPr>
          <p:grpSpPr>
            <a:xfrm rot="21164082">
              <a:off x="4096322" y="18534148"/>
              <a:ext cx="888808" cy="117033"/>
              <a:chOff x="10365462" y="13202953"/>
              <a:chExt cx="2005889" cy="259483"/>
            </a:xfrm>
            <a:solidFill>
              <a:srgbClr val="FF0000"/>
            </a:solidFill>
          </p:grpSpPr>
          <p:sp>
            <p:nvSpPr>
              <p:cNvPr id="180" name="Triangle 10">
                <a:extLst>
                  <a:ext uri="{FF2B5EF4-FFF2-40B4-BE49-F238E27FC236}">
                    <a16:creationId xmlns:a16="http://schemas.microsoft.com/office/drawing/2014/main" id="{7AF398C6-0C65-C54C-8826-51FD3AD634A1}"/>
                  </a:ext>
                </a:extLst>
              </p:cNvPr>
              <p:cNvSpPr/>
              <p:nvPr/>
            </p:nvSpPr>
            <p:spPr>
              <a:xfrm rot="5725736">
                <a:off x="12173167" y="13264252"/>
                <a:ext cx="259483" cy="136885"/>
              </a:xfrm>
              <a:prstGeom prst="triangle">
                <a:avLst/>
              </a:prstGeom>
              <a:grpFill/>
              <a:ln>
                <a:solidFill>
                  <a:srgbClr val="FF0000"/>
                </a:solidFill>
              </a:ln>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cxnSp>
            <p:nvCxnSpPr>
              <p:cNvPr id="181" name="Straight Connector 180">
                <a:extLst>
                  <a:ext uri="{FF2B5EF4-FFF2-40B4-BE49-F238E27FC236}">
                    <a16:creationId xmlns:a16="http://schemas.microsoft.com/office/drawing/2014/main" id="{5B7F348C-876C-2A4F-B233-18819AA1E4BF}"/>
                  </a:ext>
                </a:extLst>
              </p:cNvPr>
              <p:cNvCxnSpPr>
                <a:stCxn id="180" idx="3"/>
              </p:cNvCxnSpPr>
              <p:nvPr/>
            </p:nvCxnSpPr>
            <p:spPr bwMode="auto">
              <a:xfrm rot="435918" flipH="1" flipV="1">
                <a:off x="10365462" y="13207539"/>
                <a:ext cx="1876988" cy="2200"/>
              </a:xfrm>
              <a:prstGeom prst="line">
                <a:avLst/>
              </a:prstGeom>
              <a:grpFill/>
              <a:ln w="50800"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7" name="Group 146">
              <a:extLst>
                <a:ext uri="{FF2B5EF4-FFF2-40B4-BE49-F238E27FC236}">
                  <a16:creationId xmlns:a16="http://schemas.microsoft.com/office/drawing/2014/main" id="{4CBF29A4-7080-AB49-BCB3-D659749159B1}"/>
                </a:ext>
              </a:extLst>
            </p:cNvPr>
            <p:cNvGrpSpPr/>
            <p:nvPr/>
          </p:nvGrpSpPr>
          <p:grpSpPr>
            <a:xfrm rot="20670568">
              <a:off x="6459328" y="17354360"/>
              <a:ext cx="2256677" cy="511150"/>
              <a:chOff x="13563853" y="9365319"/>
              <a:chExt cx="5092945" cy="1133328"/>
            </a:xfrm>
            <a:solidFill>
              <a:srgbClr val="FF0000"/>
            </a:solidFill>
          </p:grpSpPr>
          <p:sp>
            <p:nvSpPr>
              <p:cNvPr id="176" name="Triangle 14">
                <a:extLst>
                  <a:ext uri="{FF2B5EF4-FFF2-40B4-BE49-F238E27FC236}">
                    <a16:creationId xmlns:a16="http://schemas.microsoft.com/office/drawing/2014/main" id="{E61E69D3-2666-9A46-9E83-37026FBF32BC}"/>
                  </a:ext>
                </a:extLst>
              </p:cNvPr>
              <p:cNvSpPr/>
              <p:nvPr/>
            </p:nvSpPr>
            <p:spPr>
              <a:xfrm rot="6137179">
                <a:off x="18458613" y="9822809"/>
                <a:ext cx="259485" cy="136885"/>
              </a:xfrm>
              <a:prstGeom prst="triangle">
                <a:avLst/>
              </a:prstGeom>
              <a:grpFill/>
              <a:ln>
                <a:solidFill>
                  <a:srgbClr val="FF0000"/>
                </a:solidFill>
              </a:ln>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cxnSp>
            <p:nvCxnSpPr>
              <p:cNvPr id="177" name="Straight Connector 176">
                <a:extLst>
                  <a:ext uri="{FF2B5EF4-FFF2-40B4-BE49-F238E27FC236}">
                    <a16:creationId xmlns:a16="http://schemas.microsoft.com/office/drawing/2014/main" id="{97E30EA1-524F-8A48-8A27-52F03440C420}"/>
                  </a:ext>
                </a:extLst>
              </p:cNvPr>
              <p:cNvCxnSpPr>
                <a:stCxn id="176" idx="3"/>
              </p:cNvCxnSpPr>
              <p:nvPr/>
            </p:nvCxnSpPr>
            <p:spPr bwMode="auto">
              <a:xfrm flipH="1" flipV="1">
                <a:off x="16568471" y="9365319"/>
                <a:ext cx="1953009" cy="511369"/>
              </a:xfrm>
              <a:prstGeom prst="line">
                <a:avLst/>
              </a:prstGeom>
              <a:grpFill/>
              <a:ln w="50800"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183">
                <a:extLst>
                  <a:ext uri="{FF2B5EF4-FFF2-40B4-BE49-F238E27FC236}">
                    <a16:creationId xmlns:a16="http://schemas.microsoft.com/office/drawing/2014/main" id="{699EFDA4-78FB-384E-937A-2AA9BF20B3A4}"/>
                  </a:ext>
                </a:extLst>
              </p:cNvPr>
              <p:cNvCxnSpPr/>
              <p:nvPr/>
            </p:nvCxnSpPr>
            <p:spPr bwMode="auto">
              <a:xfrm rot="929432" flipH="1">
                <a:off x="13563853" y="9629622"/>
                <a:ext cx="748736" cy="869025"/>
              </a:xfrm>
              <a:prstGeom prst="line">
                <a:avLst/>
              </a:prstGeom>
              <a:grpFill/>
              <a:ln w="50800"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5" name="Triangle 14">
                <a:extLst>
                  <a:ext uri="{FF2B5EF4-FFF2-40B4-BE49-F238E27FC236}">
                    <a16:creationId xmlns:a16="http://schemas.microsoft.com/office/drawing/2014/main" id="{40668726-6841-364B-9368-828CB13CBA5D}"/>
                  </a:ext>
                </a:extLst>
              </p:cNvPr>
              <p:cNvSpPr/>
              <p:nvPr/>
            </p:nvSpPr>
            <p:spPr>
              <a:xfrm rot="3400524">
                <a:off x="14331334" y="9653525"/>
                <a:ext cx="259486" cy="136885"/>
              </a:xfrm>
              <a:prstGeom prst="triangle">
                <a:avLst/>
              </a:prstGeom>
              <a:grpFill/>
              <a:ln>
                <a:solidFill>
                  <a:srgbClr val="FF0000"/>
                </a:solidFill>
              </a:ln>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grpSp>
        <p:sp>
          <p:nvSpPr>
            <p:cNvPr id="148" name="Freeform 15">
              <a:extLst>
                <a:ext uri="{FF2B5EF4-FFF2-40B4-BE49-F238E27FC236}">
                  <a16:creationId xmlns:a16="http://schemas.microsoft.com/office/drawing/2014/main" id="{1D9B4781-FAF9-344B-8E5D-1A52E23DCBDD}"/>
                </a:ext>
              </a:extLst>
            </p:cNvPr>
            <p:cNvSpPr/>
            <p:nvPr/>
          </p:nvSpPr>
          <p:spPr>
            <a:xfrm>
              <a:off x="8762422" y="16545024"/>
              <a:ext cx="1961951" cy="1524108"/>
            </a:xfrm>
            <a:custGeom>
              <a:avLst/>
              <a:gdLst>
                <a:gd name="connsiteX0" fmla="*/ 0 w 5486399"/>
                <a:gd name="connsiteY0" fmla="*/ 914418 h 5486399"/>
                <a:gd name="connsiteX1" fmla="*/ 914418 w 5486399"/>
                <a:gd name="connsiteY1" fmla="*/ 0 h 5486399"/>
                <a:gd name="connsiteX2" fmla="*/ 4571981 w 5486399"/>
                <a:gd name="connsiteY2" fmla="*/ 0 h 5486399"/>
                <a:gd name="connsiteX3" fmla="*/ 5486399 w 5486399"/>
                <a:gd name="connsiteY3" fmla="*/ 914418 h 5486399"/>
                <a:gd name="connsiteX4" fmla="*/ 5486399 w 5486399"/>
                <a:gd name="connsiteY4" fmla="*/ 4571981 h 5486399"/>
                <a:gd name="connsiteX5" fmla="*/ 4571981 w 5486399"/>
                <a:gd name="connsiteY5" fmla="*/ 5486399 h 5486399"/>
                <a:gd name="connsiteX6" fmla="*/ 914418 w 5486399"/>
                <a:gd name="connsiteY6" fmla="*/ 5486399 h 5486399"/>
                <a:gd name="connsiteX7" fmla="*/ 0 w 5486399"/>
                <a:gd name="connsiteY7" fmla="*/ 4571981 h 5486399"/>
                <a:gd name="connsiteX8" fmla="*/ 0 w 5486399"/>
                <a:gd name="connsiteY8" fmla="*/ 914418 h 54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86399" h="5486399">
                  <a:moveTo>
                    <a:pt x="0" y="914418"/>
                  </a:moveTo>
                  <a:cubicBezTo>
                    <a:pt x="0" y="409399"/>
                    <a:pt x="409399" y="0"/>
                    <a:pt x="914418" y="0"/>
                  </a:cubicBezTo>
                  <a:lnTo>
                    <a:pt x="4571981" y="0"/>
                  </a:lnTo>
                  <a:cubicBezTo>
                    <a:pt x="5077000" y="0"/>
                    <a:pt x="5486399" y="409399"/>
                    <a:pt x="5486399" y="914418"/>
                  </a:cubicBezTo>
                  <a:lnTo>
                    <a:pt x="5486399" y="4571981"/>
                  </a:lnTo>
                  <a:cubicBezTo>
                    <a:pt x="5486399" y="5077000"/>
                    <a:pt x="5077000" y="5486399"/>
                    <a:pt x="4571981" y="5486399"/>
                  </a:cubicBezTo>
                  <a:lnTo>
                    <a:pt x="914418" y="5486399"/>
                  </a:lnTo>
                  <a:cubicBezTo>
                    <a:pt x="409399" y="5486399"/>
                    <a:pt x="0" y="5077000"/>
                    <a:pt x="0" y="4571981"/>
                  </a:cubicBezTo>
                  <a:lnTo>
                    <a:pt x="0" y="914418"/>
                  </a:lnTo>
                  <a:close/>
                </a:path>
              </a:pathLst>
            </a:custGeom>
            <a:noFill/>
            <a:ln>
              <a:solidFill>
                <a:schemeClr val="tx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24293" tIns="124293" rIns="124293" bIns="124293" numCol="1" spcCol="1270" anchor="b" anchorCtr="0">
              <a:noAutofit/>
            </a:bodyPr>
            <a:lstStyle/>
            <a:p>
              <a:pPr algn="ctr" defTabSz="444489" eaLnBrk="0" fontAlgn="base" hangingPunct="0">
                <a:lnSpc>
                  <a:spcPct val="90000"/>
                </a:lnSpc>
                <a:spcBef>
                  <a:spcPct val="0"/>
                </a:spcBef>
                <a:spcAft>
                  <a:spcPct val="35000"/>
                </a:spcAft>
              </a:pPr>
              <a:r>
                <a:rPr lang="en-US" sz="1100">
                  <a:solidFill>
                    <a:prstClr val="black"/>
                  </a:solidFill>
                  <a:latin typeface="Calibri" panose="020F0502020204030204" pitchFamily="34" charset="0"/>
                  <a:cs typeface="Calibri" panose="020F0502020204030204" pitchFamily="34" charset="0"/>
                </a:rPr>
                <a:t>Confirmation</a:t>
              </a:r>
            </a:p>
          </p:txBody>
        </p:sp>
        <p:sp>
          <p:nvSpPr>
            <p:cNvPr id="149" name="Freeform 46">
              <a:extLst>
                <a:ext uri="{FF2B5EF4-FFF2-40B4-BE49-F238E27FC236}">
                  <a16:creationId xmlns:a16="http://schemas.microsoft.com/office/drawing/2014/main" id="{F60CC49D-552C-A742-9A53-2E6756910E04}"/>
                </a:ext>
              </a:extLst>
            </p:cNvPr>
            <p:cNvSpPr/>
            <p:nvPr/>
          </p:nvSpPr>
          <p:spPr>
            <a:xfrm>
              <a:off x="2065091" y="18925854"/>
              <a:ext cx="1826458" cy="582136"/>
            </a:xfrm>
            <a:custGeom>
              <a:avLst/>
              <a:gdLst>
                <a:gd name="connsiteX0" fmla="*/ 0 w 5486399"/>
                <a:gd name="connsiteY0" fmla="*/ 314962 h 1889735"/>
                <a:gd name="connsiteX1" fmla="*/ 314962 w 5486399"/>
                <a:gd name="connsiteY1" fmla="*/ 0 h 1889735"/>
                <a:gd name="connsiteX2" fmla="*/ 5171437 w 5486399"/>
                <a:gd name="connsiteY2" fmla="*/ 0 h 1889735"/>
                <a:gd name="connsiteX3" fmla="*/ 5486399 w 5486399"/>
                <a:gd name="connsiteY3" fmla="*/ 314962 h 1889735"/>
                <a:gd name="connsiteX4" fmla="*/ 5486399 w 5486399"/>
                <a:gd name="connsiteY4" fmla="*/ 1574773 h 1889735"/>
                <a:gd name="connsiteX5" fmla="*/ 5171437 w 5486399"/>
                <a:gd name="connsiteY5" fmla="*/ 1889735 h 1889735"/>
                <a:gd name="connsiteX6" fmla="*/ 314962 w 5486399"/>
                <a:gd name="connsiteY6" fmla="*/ 1889735 h 1889735"/>
                <a:gd name="connsiteX7" fmla="*/ 0 w 5486399"/>
                <a:gd name="connsiteY7" fmla="*/ 1574773 h 1889735"/>
                <a:gd name="connsiteX8" fmla="*/ 0 w 5486399"/>
                <a:gd name="connsiteY8" fmla="*/ 314962 h 18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86399" h="1889735">
                  <a:moveTo>
                    <a:pt x="0" y="314962"/>
                  </a:moveTo>
                  <a:cubicBezTo>
                    <a:pt x="0" y="141013"/>
                    <a:pt x="141013" y="0"/>
                    <a:pt x="314962" y="0"/>
                  </a:cubicBezTo>
                  <a:lnTo>
                    <a:pt x="5171437" y="0"/>
                  </a:lnTo>
                  <a:cubicBezTo>
                    <a:pt x="5345386" y="0"/>
                    <a:pt x="5486399" y="141013"/>
                    <a:pt x="5486399" y="314962"/>
                  </a:cubicBezTo>
                  <a:lnTo>
                    <a:pt x="5486399" y="1574773"/>
                  </a:lnTo>
                  <a:cubicBezTo>
                    <a:pt x="5486399" y="1748722"/>
                    <a:pt x="5345386" y="1889735"/>
                    <a:pt x="5171437" y="1889735"/>
                  </a:cubicBezTo>
                  <a:lnTo>
                    <a:pt x="314962" y="1889735"/>
                  </a:lnTo>
                  <a:cubicBezTo>
                    <a:pt x="141013" y="1889735"/>
                    <a:pt x="0" y="1748722"/>
                    <a:pt x="0" y="1574773"/>
                  </a:cubicBezTo>
                  <a:lnTo>
                    <a:pt x="0" y="314962"/>
                  </a:lnTo>
                  <a:close/>
                </a:path>
              </a:pathLst>
            </a:custGeom>
            <a:noFill/>
            <a:ln>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137" tIns="51137" rIns="51137" bIns="51137" numCol="1" spcCol="1270" anchor="ctr" anchorCtr="0">
              <a:noAutofit/>
            </a:bodyPr>
            <a:lstStyle/>
            <a:p>
              <a:pPr algn="ctr" defTabSz="444489" eaLnBrk="0" fontAlgn="base" hangingPunct="0">
                <a:lnSpc>
                  <a:spcPct val="90000"/>
                </a:lnSpc>
                <a:spcBef>
                  <a:spcPct val="0"/>
                </a:spcBef>
                <a:spcAft>
                  <a:spcPct val="35000"/>
                </a:spcAft>
              </a:pPr>
              <a:r>
                <a:rPr lang="en-US" sz="1100">
                  <a:solidFill>
                    <a:prstClr val="black"/>
                  </a:solidFill>
                  <a:latin typeface="Calibri" panose="020F0502020204030204" pitchFamily="34" charset="0"/>
                  <a:cs typeface="Calibri" panose="020F0502020204030204" pitchFamily="34" charset="0"/>
                </a:rPr>
                <a:t>Intrinsic properties</a:t>
              </a:r>
            </a:p>
          </p:txBody>
        </p:sp>
        <p:sp>
          <p:nvSpPr>
            <p:cNvPr id="150" name="Freeform 47">
              <a:extLst>
                <a:ext uri="{FF2B5EF4-FFF2-40B4-BE49-F238E27FC236}">
                  <a16:creationId xmlns:a16="http://schemas.microsoft.com/office/drawing/2014/main" id="{DD28D32B-2984-C746-8E77-195D733435B3}"/>
                </a:ext>
              </a:extLst>
            </p:cNvPr>
            <p:cNvSpPr/>
            <p:nvPr/>
          </p:nvSpPr>
          <p:spPr>
            <a:xfrm>
              <a:off x="4935347" y="16959980"/>
              <a:ext cx="1826458" cy="582136"/>
            </a:xfrm>
            <a:custGeom>
              <a:avLst/>
              <a:gdLst>
                <a:gd name="connsiteX0" fmla="*/ 0 w 5486399"/>
                <a:gd name="connsiteY0" fmla="*/ 314962 h 1889735"/>
                <a:gd name="connsiteX1" fmla="*/ 314962 w 5486399"/>
                <a:gd name="connsiteY1" fmla="*/ 0 h 1889735"/>
                <a:gd name="connsiteX2" fmla="*/ 5171437 w 5486399"/>
                <a:gd name="connsiteY2" fmla="*/ 0 h 1889735"/>
                <a:gd name="connsiteX3" fmla="*/ 5486399 w 5486399"/>
                <a:gd name="connsiteY3" fmla="*/ 314962 h 1889735"/>
                <a:gd name="connsiteX4" fmla="*/ 5486399 w 5486399"/>
                <a:gd name="connsiteY4" fmla="*/ 1574773 h 1889735"/>
                <a:gd name="connsiteX5" fmla="*/ 5171437 w 5486399"/>
                <a:gd name="connsiteY5" fmla="*/ 1889735 h 1889735"/>
                <a:gd name="connsiteX6" fmla="*/ 314962 w 5486399"/>
                <a:gd name="connsiteY6" fmla="*/ 1889735 h 1889735"/>
                <a:gd name="connsiteX7" fmla="*/ 0 w 5486399"/>
                <a:gd name="connsiteY7" fmla="*/ 1574773 h 1889735"/>
                <a:gd name="connsiteX8" fmla="*/ 0 w 5486399"/>
                <a:gd name="connsiteY8" fmla="*/ 314962 h 18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86399" h="1889735">
                  <a:moveTo>
                    <a:pt x="0" y="314962"/>
                  </a:moveTo>
                  <a:cubicBezTo>
                    <a:pt x="0" y="141013"/>
                    <a:pt x="141013" y="0"/>
                    <a:pt x="314962" y="0"/>
                  </a:cubicBezTo>
                  <a:lnTo>
                    <a:pt x="5171437" y="0"/>
                  </a:lnTo>
                  <a:cubicBezTo>
                    <a:pt x="5345386" y="0"/>
                    <a:pt x="5486399" y="141013"/>
                    <a:pt x="5486399" y="314962"/>
                  </a:cubicBezTo>
                  <a:lnTo>
                    <a:pt x="5486399" y="1574773"/>
                  </a:lnTo>
                  <a:cubicBezTo>
                    <a:pt x="5486399" y="1748722"/>
                    <a:pt x="5345386" y="1889735"/>
                    <a:pt x="5171437" y="1889735"/>
                  </a:cubicBezTo>
                  <a:lnTo>
                    <a:pt x="314962" y="1889735"/>
                  </a:lnTo>
                  <a:cubicBezTo>
                    <a:pt x="141013" y="1889735"/>
                    <a:pt x="0" y="1748722"/>
                    <a:pt x="0" y="1574773"/>
                  </a:cubicBezTo>
                  <a:lnTo>
                    <a:pt x="0" y="314962"/>
                  </a:lnTo>
                  <a:close/>
                </a:path>
              </a:pathLst>
            </a:custGeom>
            <a:noFill/>
            <a:ln>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137" tIns="51137" rIns="51137" bIns="51137" numCol="1" spcCol="1270" anchor="ctr" anchorCtr="0">
              <a:noAutofit/>
            </a:bodyPr>
            <a:lstStyle/>
            <a:p>
              <a:pPr algn="ctr" defTabSz="444489" eaLnBrk="0" fontAlgn="base" hangingPunct="0">
                <a:lnSpc>
                  <a:spcPct val="90000"/>
                </a:lnSpc>
                <a:spcBef>
                  <a:spcPct val="0"/>
                </a:spcBef>
                <a:spcAft>
                  <a:spcPct val="35000"/>
                </a:spcAft>
              </a:pPr>
              <a:r>
                <a:rPr lang="en-US" sz="1100">
                  <a:solidFill>
                    <a:prstClr val="black"/>
                  </a:solidFill>
                  <a:latin typeface="Calibri" panose="020F0502020204030204" pitchFamily="34" charset="0"/>
                  <a:cs typeface="Calibri" panose="020F0502020204030204" pitchFamily="34" charset="0"/>
                </a:rPr>
                <a:t>Extrinsic properties</a:t>
              </a:r>
            </a:p>
          </p:txBody>
        </p:sp>
        <p:grpSp>
          <p:nvGrpSpPr>
            <p:cNvPr id="151" name="Group 150">
              <a:extLst>
                <a:ext uri="{FF2B5EF4-FFF2-40B4-BE49-F238E27FC236}">
                  <a16:creationId xmlns:a16="http://schemas.microsoft.com/office/drawing/2014/main" id="{6D0B9B80-F0E6-B449-999B-5F7E9EE810A5}"/>
                </a:ext>
              </a:extLst>
            </p:cNvPr>
            <p:cNvGrpSpPr/>
            <p:nvPr/>
          </p:nvGrpSpPr>
          <p:grpSpPr>
            <a:xfrm>
              <a:off x="2646977" y="19781462"/>
              <a:ext cx="7563298" cy="1099764"/>
              <a:chOff x="2646977" y="20021624"/>
              <a:chExt cx="7563298" cy="1099764"/>
            </a:xfrm>
          </p:grpSpPr>
          <p:sp>
            <p:nvSpPr>
              <p:cNvPr id="169" name="Rounded Rectangle 51">
                <a:extLst>
                  <a:ext uri="{FF2B5EF4-FFF2-40B4-BE49-F238E27FC236}">
                    <a16:creationId xmlns:a16="http://schemas.microsoft.com/office/drawing/2014/main" id="{65F33C1E-A1CA-CE40-870C-D5E31C223A6F}"/>
                  </a:ext>
                </a:extLst>
              </p:cNvPr>
              <p:cNvSpPr/>
              <p:nvPr/>
            </p:nvSpPr>
            <p:spPr bwMode="auto">
              <a:xfrm>
                <a:off x="2646977" y="20021624"/>
                <a:ext cx="4710227" cy="1099764"/>
              </a:xfrm>
              <a:prstGeom prst="roundRect">
                <a:avLst>
                  <a:gd name="adj" fmla="val 9290"/>
                </a:avLst>
              </a:prstGeom>
              <a:noFill/>
              <a:ln w="19050" cap="flat" cmpd="sng" algn="ctr">
                <a:solidFill>
                  <a:schemeClr val="tx1"/>
                </a:solidFill>
                <a:prstDash val="solid"/>
                <a:round/>
                <a:headEnd type="none" w="med" len="med"/>
                <a:tailEnd type="none" w="med" len="med"/>
              </a:ln>
              <a:effectLst/>
            </p:spPr>
            <p:txBody>
              <a:bodyPr vert="horz" wrap="square" lIns="38100" tIns="19051" rIns="38100" bIns="19051" numCol="1" rtlCol="0" anchor="t" anchorCtr="0" compatLnSpc="1">
                <a:prstTxWarp prst="textNoShape">
                  <a:avLst/>
                </a:prstTxWarp>
              </a:bodyPr>
              <a:lstStyle/>
              <a:p>
                <a:pPr defTabSz="380990" eaLnBrk="0" fontAlgn="base" hangingPunct="0">
                  <a:spcBef>
                    <a:spcPct val="0"/>
                  </a:spcBef>
                  <a:spcAft>
                    <a:spcPct val="0"/>
                  </a:spcAft>
                </a:pPr>
                <a:endParaRPr lang="en-US" sz="1100">
                  <a:solidFill>
                    <a:prstClr val="black"/>
                  </a:solidFill>
                  <a:latin typeface="Calibri" panose="020F0502020204030204" pitchFamily="34" charset="0"/>
                  <a:cs typeface="Calibri" panose="020F0502020204030204" pitchFamily="34" charset="0"/>
                </a:endParaRPr>
              </a:p>
            </p:txBody>
          </p:sp>
          <p:sp>
            <p:nvSpPr>
              <p:cNvPr id="170" name="Freeform 48">
                <a:extLst>
                  <a:ext uri="{FF2B5EF4-FFF2-40B4-BE49-F238E27FC236}">
                    <a16:creationId xmlns:a16="http://schemas.microsoft.com/office/drawing/2014/main" id="{7252C5FA-8EC1-9B4C-AA87-FB7E003E48DF}"/>
                  </a:ext>
                </a:extLst>
              </p:cNvPr>
              <p:cNvSpPr/>
              <p:nvPr/>
            </p:nvSpPr>
            <p:spPr>
              <a:xfrm>
                <a:off x="2855146" y="20283304"/>
                <a:ext cx="1826458" cy="582136"/>
              </a:xfrm>
              <a:custGeom>
                <a:avLst/>
                <a:gdLst>
                  <a:gd name="connsiteX0" fmla="*/ 0 w 5486399"/>
                  <a:gd name="connsiteY0" fmla="*/ 314962 h 1889735"/>
                  <a:gd name="connsiteX1" fmla="*/ 314962 w 5486399"/>
                  <a:gd name="connsiteY1" fmla="*/ 0 h 1889735"/>
                  <a:gd name="connsiteX2" fmla="*/ 5171437 w 5486399"/>
                  <a:gd name="connsiteY2" fmla="*/ 0 h 1889735"/>
                  <a:gd name="connsiteX3" fmla="*/ 5486399 w 5486399"/>
                  <a:gd name="connsiteY3" fmla="*/ 314962 h 1889735"/>
                  <a:gd name="connsiteX4" fmla="*/ 5486399 w 5486399"/>
                  <a:gd name="connsiteY4" fmla="*/ 1574773 h 1889735"/>
                  <a:gd name="connsiteX5" fmla="*/ 5171437 w 5486399"/>
                  <a:gd name="connsiteY5" fmla="*/ 1889735 h 1889735"/>
                  <a:gd name="connsiteX6" fmla="*/ 314962 w 5486399"/>
                  <a:gd name="connsiteY6" fmla="*/ 1889735 h 1889735"/>
                  <a:gd name="connsiteX7" fmla="*/ 0 w 5486399"/>
                  <a:gd name="connsiteY7" fmla="*/ 1574773 h 1889735"/>
                  <a:gd name="connsiteX8" fmla="*/ 0 w 5486399"/>
                  <a:gd name="connsiteY8" fmla="*/ 314962 h 18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86399" h="1889735">
                    <a:moveTo>
                      <a:pt x="0" y="314962"/>
                    </a:moveTo>
                    <a:cubicBezTo>
                      <a:pt x="0" y="141013"/>
                      <a:pt x="141013" y="0"/>
                      <a:pt x="314962" y="0"/>
                    </a:cubicBezTo>
                    <a:lnTo>
                      <a:pt x="5171437" y="0"/>
                    </a:lnTo>
                    <a:cubicBezTo>
                      <a:pt x="5345386" y="0"/>
                      <a:pt x="5486399" y="141013"/>
                      <a:pt x="5486399" y="314962"/>
                    </a:cubicBezTo>
                    <a:lnTo>
                      <a:pt x="5486399" y="1574773"/>
                    </a:lnTo>
                    <a:cubicBezTo>
                      <a:pt x="5486399" y="1748722"/>
                      <a:pt x="5345386" y="1889735"/>
                      <a:pt x="5171437" y="1889735"/>
                    </a:cubicBezTo>
                    <a:lnTo>
                      <a:pt x="314962" y="1889735"/>
                    </a:lnTo>
                    <a:cubicBezTo>
                      <a:pt x="141013" y="1889735"/>
                      <a:pt x="0" y="1748722"/>
                      <a:pt x="0" y="1574773"/>
                    </a:cubicBezTo>
                    <a:lnTo>
                      <a:pt x="0" y="314962"/>
                    </a:lnTo>
                    <a:close/>
                  </a:path>
                </a:pathLst>
              </a:custGeom>
              <a:noFill/>
              <a:ln>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137" tIns="51137" rIns="51137" bIns="51137" numCol="1" spcCol="1270" anchor="ctr" anchorCtr="0">
                <a:noAutofit/>
              </a:bodyPr>
              <a:lstStyle/>
              <a:p>
                <a:pPr algn="ctr" defTabSz="444489" eaLnBrk="0" fontAlgn="base" hangingPunct="0">
                  <a:lnSpc>
                    <a:spcPct val="90000"/>
                  </a:lnSpc>
                  <a:spcBef>
                    <a:spcPct val="0"/>
                  </a:spcBef>
                  <a:spcAft>
                    <a:spcPct val="35000"/>
                  </a:spcAft>
                </a:pPr>
                <a:r>
                  <a:rPr lang="en-US" sz="1100">
                    <a:solidFill>
                      <a:prstClr val="black"/>
                    </a:solidFill>
                    <a:latin typeface="Calibri" panose="020F0502020204030204" pitchFamily="34" charset="0"/>
                    <a:cs typeface="Calibri" panose="020F0502020204030204" pitchFamily="34" charset="0"/>
                  </a:rPr>
                  <a:t>Intrinsic properties</a:t>
                </a:r>
              </a:p>
            </p:txBody>
          </p:sp>
          <p:sp>
            <p:nvSpPr>
              <p:cNvPr id="171" name="Freeform 49">
                <a:extLst>
                  <a:ext uri="{FF2B5EF4-FFF2-40B4-BE49-F238E27FC236}">
                    <a16:creationId xmlns:a16="http://schemas.microsoft.com/office/drawing/2014/main" id="{EF5DFDD2-50DC-9B46-8C81-762A143542FE}"/>
                  </a:ext>
                </a:extLst>
              </p:cNvPr>
              <p:cNvSpPr/>
              <p:nvPr/>
            </p:nvSpPr>
            <p:spPr>
              <a:xfrm>
                <a:off x="5289359" y="20283304"/>
                <a:ext cx="1826458" cy="582136"/>
              </a:xfrm>
              <a:custGeom>
                <a:avLst/>
                <a:gdLst>
                  <a:gd name="connsiteX0" fmla="*/ 0 w 5486399"/>
                  <a:gd name="connsiteY0" fmla="*/ 314962 h 1889735"/>
                  <a:gd name="connsiteX1" fmla="*/ 314962 w 5486399"/>
                  <a:gd name="connsiteY1" fmla="*/ 0 h 1889735"/>
                  <a:gd name="connsiteX2" fmla="*/ 5171437 w 5486399"/>
                  <a:gd name="connsiteY2" fmla="*/ 0 h 1889735"/>
                  <a:gd name="connsiteX3" fmla="*/ 5486399 w 5486399"/>
                  <a:gd name="connsiteY3" fmla="*/ 314962 h 1889735"/>
                  <a:gd name="connsiteX4" fmla="*/ 5486399 w 5486399"/>
                  <a:gd name="connsiteY4" fmla="*/ 1574773 h 1889735"/>
                  <a:gd name="connsiteX5" fmla="*/ 5171437 w 5486399"/>
                  <a:gd name="connsiteY5" fmla="*/ 1889735 h 1889735"/>
                  <a:gd name="connsiteX6" fmla="*/ 314962 w 5486399"/>
                  <a:gd name="connsiteY6" fmla="*/ 1889735 h 1889735"/>
                  <a:gd name="connsiteX7" fmla="*/ 0 w 5486399"/>
                  <a:gd name="connsiteY7" fmla="*/ 1574773 h 1889735"/>
                  <a:gd name="connsiteX8" fmla="*/ 0 w 5486399"/>
                  <a:gd name="connsiteY8" fmla="*/ 314962 h 18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86399" h="1889735">
                    <a:moveTo>
                      <a:pt x="0" y="314962"/>
                    </a:moveTo>
                    <a:cubicBezTo>
                      <a:pt x="0" y="141013"/>
                      <a:pt x="141013" y="0"/>
                      <a:pt x="314962" y="0"/>
                    </a:cubicBezTo>
                    <a:lnTo>
                      <a:pt x="5171437" y="0"/>
                    </a:lnTo>
                    <a:cubicBezTo>
                      <a:pt x="5345386" y="0"/>
                      <a:pt x="5486399" y="141013"/>
                      <a:pt x="5486399" y="314962"/>
                    </a:cubicBezTo>
                    <a:lnTo>
                      <a:pt x="5486399" y="1574773"/>
                    </a:lnTo>
                    <a:cubicBezTo>
                      <a:pt x="5486399" y="1748722"/>
                      <a:pt x="5345386" y="1889735"/>
                      <a:pt x="5171437" y="1889735"/>
                    </a:cubicBezTo>
                    <a:lnTo>
                      <a:pt x="314962" y="1889735"/>
                    </a:lnTo>
                    <a:cubicBezTo>
                      <a:pt x="141013" y="1889735"/>
                      <a:pt x="0" y="1748722"/>
                      <a:pt x="0" y="1574773"/>
                    </a:cubicBezTo>
                    <a:lnTo>
                      <a:pt x="0" y="314962"/>
                    </a:lnTo>
                    <a:close/>
                  </a:path>
                </a:pathLst>
              </a:custGeom>
              <a:noFill/>
              <a:ln>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137" tIns="51137" rIns="51137" bIns="51137" numCol="1" spcCol="1270" anchor="ctr" anchorCtr="0">
                <a:noAutofit/>
              </a:bodyPr>
              <a:lstStyle/>
              <a:p>
                <a:pPr algn="ctr" defTabSz="444489" eaLnBrk="0" fontAlgn="base" hangingPunct="0">
                  <a:lnSpc>
                    <a:spcPct val="90000"/>
                  </a:lnSpc>
                  <a:spcBef>
                    <a:spcPct val="0"/>
                  </a:spcBef>
                  <a:spcAft>
                    <a:spcPct val="35000"/>
                  </a:spcAft>
                </a:pPr>
                <a:r>
                  <a:rPr lang="en-US" sz="1100">
                    <a:solidFill>
                      <a:prstClr val="black"/>
                    </a:solidFill>
                    <a:latin typeface="Calibri" panose="020F0502020204030204" pitchFamily="34" charset="0"/>
                    <a:cs typeface="Calibri" panose="020F0502020204030204" pitchFamily="34" charset="0"/>
                  </a:rPr>
                  <a:t>Extrinsic properties</a:t>
                </a:r>
              </a:p>
            </p:txBody>
          </p:sp>
          <p:sp>
            <p:nvSpPr>
              <p:cNvPr id="172" name="Plus 50">
                <a:extLst>
                  <a:ext uri="{FF2B5EF4-FFF2-40B4-BE49-F238E27FC236}">
                    <a16:creationId xmlns:a16="http://schemas.microsoft.com/office/drawing/2014/main" id="{844CB9AA-0BF9-D24E-B466-3D4C367D9122}"/>
                  </a:ext>
                </a:extLst>
              </p:cNvPr>
              <p:cNvSpPr>
                <a:spLocks noChangeAspect="1"/>
              </p:cNvSpPr>
              <p:nvPr/>
            </p:nvSpPr>
            <p:spPr bwMode="auto">
              <a:xfrm>
                <a:off x="4831027" y="20405405"/>
                <a:ext cx="331999" cy="337933"/>
              </a:xfrm>
              <a:prstGeom prst="mathPlus">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38100" tIns="19051" rIns="38100" bIns="19051" numCol="1" rtlCol="0" anchor="t" anchorCtr="0" compatLnSpc="1">
                <a:prstTxWarp prst="textNoShape">
                  <a:avLst/>
                </a:prstTxWarp>
              </a:bodyPr>
              <a:lstStyle/>
              <a:p>
                <a:pPr defTabSz="380990" eaLnBrk="0" fontAlgn="base" hangingPunct="0">
                  <a:spcBef>
                    <a:spcPct val="0"/>
                  </a:spcBef>
                  <a:spcAft>
                    <a:spcPct val="0"/>
                  </a:spcAft>
                </a:pPr>
                <a:endParaRPr lang="en-US" sz="1100">
                  <a:solidFill>
                    <a:prstClr val="black"/>
                  </a:solidFill>
                  <a:latin typeface="Calibri" panose="020F0502020204030204" pitchFamily="34" charset="0"/>
                  <a:cs typeface="Calibri" panose="020F0502020204030204" pitchFamily="34" charset="0"/>
                </a:endParaRPr>
              </a:p>
            </p:txBody>
          </p:sp>
          <p:sp>
            <p:nvSpPr>
              <p:cNvPr id="173" name="Triangle 58">
                <a:extLst>
                  <a:ext uri="{FF2B5EF4-FFF2-40B4-BE49-F238E27FC236}">
                    <a16:creationId xmlns:a16="http://schemas.microsoft.com/office/drawing/2014/main" id="{00FBB58B-D0F6-704D-A3C9-4FFDF0AABFA1}"/>
                  </a:ext>
                </a:extLst>
              </p:cNvPr>
              <p:cNvSpPr/>
              <p:nvPr/>
            </p:nvSpPr>
            <p:spPr>
              <a:xfrm rot="5400000">
                <a:off x="8218774" y="20558911"/>
                <a:ext cx="117032" cy="60654"/>
              </a:xfrm>
              <a:prstGeom prst="triangle">
                <a:avLst/>
              </a:prstGeom>
              <a:solidFill>
                <a:schemeClr val="accent1"/>
              </a:solidFill>
              <a:ln>
                <a:noFill/>
              </a:ln>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cxnSp>
            <p:nvCxnSpPr>
              <p:cNvPr id="174" name="Straight Connector 173">
                <a:extLst>
                  <a:ext uri="{FF2B5EF4-FFF2-40B4-BE49-F238E27FC236}">
                    <a16:creationId xmlns:a16="http://schemas.microsoft.com/office/drawing/2014/main" id="{4CC6C07B-AD1E-264C-9B16-837738CD8263}"/>
                  </a:ext>
                </a:extLst>
              </p:cNvPr>
              <p:cNvCxnSpPr/>
              <p:nvPr/>
            </p:nvCxnSpPr>
            <p:spPr bwMode="auto">
              <a:xfrm flipH="1">
                <a:off x="7357205" y="20595478"/>
                <a:ext cx="936874" cy="0"/>
              </a:xfrm>
              <a:prstGeom prst="line">
                <a:avLst/>
              </a:prstGeom>
              <a:solidFill>
                <a:srgbClr val="FF000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 name="Freeform 62">
                <a:extLst>
                  <a:ext uri="{FF2B5EF4-FFF2-40B4-BE49-F238E27FC236}">
                    <a16:creationId xmlns:a16="http://schemas.microsoft.com/office/drawing/2014/main" id="{533EDC52-82B8-E947-A899-E710B380741F}"/>
                  </a:ext>
                </a:extLst>
              </p:cNvPr>
              <p:cNvSpPr/>
              <p:nvPr/>
            </p:nvSpPr>
            <p:spPr>
              <a:xfrm>
                <a:off x="8383817" y="20283304"/>
                <a:ext cx="1826458" cy="582136"/>
              </a:xfrm>
              <a:custGeom>
                <a:avLst/>
                <a:gdLst>
                  <a:gd name="connsiteX0" fmla="*/ 0 w 5486399"/>
                  <a:gd name="connsiteY0" fmla="*/ 314962 h 1889735"/>
                  <a:gd name="connsiteX1" fmla="*/ 314962 w 5486399"/>
                  <a:gd name="connsiteY1" fmla="*/ 0 h 1889735"/>
                  <a:gd name="connsiteX2" fmla="*/ 5171437 w 5486399"/>
                  <a:gd name="connsiteY2" fmla="*/ 0 h 1889735"/>
                  <a:gd name="connsiteX3" fmla="*/ 5486399 w 5486399"/>
                  <a:gd name="connsiteY3" fmla="*/ 314962 h 1889735"/>
                  <a:gd name="connsiteX4" fmla="*/ 5486399 w 5486399"/>
                  <a:gd name="connsiteY4" fmla="*/ 1574773 h 1889735"/>
                  <a:gd name="connsiteX5" fmla="*/ 5171437 w 5486399"/>
                  <a:gd name="connsiteY5" fmla="*/ 1889735 h 1889735"/>
                  <a:gd name="connsiteX6" fmla="*/ 314962 w 5486399"/>
                  <a:gd name="connsiteY6" fmla="*/ 1889735 h 1889735"/>
                  <a:gd name="connsiteX7" fmla="*/ 0 w 5486399"/>
                  <a:gd name="connsiteY7" fmla="*/ 1574773 h 1889735"/>
                  <a:gd name="connsiteX8" fmla="*/ 0 w 5486399"/>
                  <a:gd name="connsiteY8" fmla="*/ 314962 h 18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86399" h="1889735">
                    <a:moveTo>
                      <a:pt x="0" y="314962"/>
                    </a:moveTo>
                    <a:cubicBezTo>
                      <a:pt x="0" y="141013"/>
                      <a:pt x="141013" y="0"/>
                      <a:pt x="314962" y="0"/>
                    </a:cubicBezTo>
                    <a:lnTo>
                      <a:pt x="5171437" y="0"/>
                    </a:lnTo>
                    <a:cubicBezTo>
                      <a:pt x="5345386" y="0"/>
                      <a:pt x="5486399" y="141013"/>
                      <a:pt x="5486399" y="314962"/>
                    </a:cubicBezTo>
                    <a:lnTo>
                      <a:pt x="5486399" y="1574773"/>
                    </a:lnTo>
                    <a:cubicBezTo>
                      <a:pt x="5486399" y="1748722"/>
                      <a:pt x="5345386" y="1889735"/>
                      <a:pt x="5171437" y="1889735"/>
                    </a:cubicBezTo>
                    <a:lnTo>
                      <a:pt x="314962" y="1889735"/>
                    </a:lnTo>
                    <a:cubicBezTo>
                      <a:pt x="141013" y="1889735"/>
                      <a:pt x="0" y="1748722"/>
                      <a:pt x="0" y="1574773"/>
                    </a:cubicBezTo>
                    <a:lnTo>
                      <a:pt x="0" y="314962"/>
                    </a:lnTo>
                    <a:close/>
                  </a:path>
                </a:pathLst>
              </a:custGeom>
              <a:noFill/>
              <a:ln>
                <a:solidFill>
                  <a:srgbClr val="EEC375"/>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137" tIns="51137" rIns="51137" bIns="51137" numCol="1" spcCol="1270" anchor="ctr" anchorCtr="0">
                <a:noAutofit/>
              </a:bodyPr>
              <a:lstStyle/>
              <a:p>
                <a:pPr algn="ctr" defTabSz="444489" eaLnBrk="0" fontAlgn="base" hangingPunct="0">
                  <a:lnSpc>
                    <a:spcPct val="90000"/>
                  </a:lnSpc>
                  <a:spcBef>
                    <a:spcPct val="0"/>
                  </a:spcBef>
                  <a:spcAft>
                    <a:spcPct val="35000"/>
                  </a:spcAft>
                </a:pPr>
                <a:r>
                  <a:rPr lang="en-US" sz="1100">
                    <a:solidFill>
                      <a:prstClr val="black"/>
                    </a:solidFill>
                    <a:latin typeface="Calibri" panose="020F0502020204030204" pitchFamily="34" charset="0"/>
                    <a:cs typeface="Calibri" panose="020F0502020204030204" pitchFamily="34" charset="0"/>
                  </a:rPr>
                  <a:t>Conversion Probability</a:t>
                </a:r>
              </a:p>
            </p:txBody>
          </p:sp>
        </p:grpSp>
        <p:sp>
          <p:nvSpPr>
            <p:cNvPr id="152" name="Rectangle 151">
              <a:extLst>
                <a:ext uri="{FF2B5EF4-FFF2-40B4-BE49-F238E27FC236}">
                  <a16:creationId xmlns:a16="http://schemas.microsoft.com/office/drawing/2014/main" id="{143BD08E-ACAC-DE4B-B998-4AF93C9F53A7}"/>
                </a:ext>
              </a:extLst>
            </p:cNvPr>
            <p:cNvSpPr/>
            <p:nvPr/>
          </p:nvSpPr>
          <p:spPr bwMode="auto">
            <a:xfrm>
              <a:off x="1897439" y="16226512"/>
              <a:ext cx="9077177" cy="4819988"/>
            </a:xfrm>
            <a:prstGeom prst="rect">
              <a:avLst/>
            </a:prstGeom>
            <a:noFill/>
            <a:ln w="25400" cap="flat" cmpd="sng" algn="ctr">
              <a:solidFill>
                <a:schemeClr val="tx1"/>
              </a:solidFill>
              <a:prstDash val="solid"/>
              <a:round/>
              <a:headEnd type="none" w="med" len="med"/>
              <a:tailEnd type="none" w="med" len="med"/>
            </a:ln>
            <a:effectLst/>
          </p:spPr>
          <p:txBody>
            <a:bodyPr vert="horz" wrap="square" lIns="38100" tIns="19051" rIns="38100" bIns="19051" numCol="1" rtlCol="0" anchor="t" anchorCtr="0" compatLnSpc="1">
              <a:prstTxWarp prst="textNoShape">
                <a:avLst/>
              </a:prstTxWarp>
            </a:bodyPr>
            <a:lstStyle/>
            <a:p>
              <a:pPr defTabSz="380990" eaLnBrk="0" fontAlgn="base" hangingPunct="0">
                <a:spcBef>
                  <a:spcPct val="0"/>
                </a:spcBef>
                <a:spcAft>
                  <a:spcPct val="0"/>
                </a:spcAft>
              </a:pPr>
              <a:endParaRPr lang="en-US" sz="1100">
                <a:solidFill>
                  <a:prstClr val="black"/>
                </a:solidFill>
                <a:latin typeface="Calibri" panose="020F0502020204030204" pitchFamily="34" charset="0"/>
                <a:cs typeface="Calibri" panose="020F0502020204030204" pitchFamily="34" charset="0"/>
              </a:endParaRPr>
            </a:p>
          </p:txBody>
        </p:sp>
        <p:grpSp>
          <p:nvGrpSpPr>
            <p:cNvPr id="153" name="Group 152">
              <a:extLst>
                <a:ext uri="{FF2B5EF4-FFF2-40B4-BE49-F238E27FC236}">
                  <a16:creationId xmlns:a16="http://schemas.microsoft.com/office/drawing/2014/main" id="{BBEB5F76-19CD-104A-B127-73328E672425}"/>
                </a:ext>
              </a:extLst>
            </p:cNvPr>
            <p:cNvGrpSpPr>
              <a:grpSpLocks noChangeAspect="1"/>
            </p:cNvGrpSpPr>
            <p:nvPr/>
          </p:nvGrpSpPr>
          <p:grpSpPr>
            <a:xfrm>
              <a:off x="3720660" y="16478529"/>
              <a:ext cx="459321" cy="603283"/>
              <a:chOff x="1793853" y="1659983"/>
              <a:chExt cx="645149" cy="832471"/>
            </a:xfrm>
            <a:solidFill>
              <a:schemeClr val="bg1"/>
            </a:solidFill>
          </p:grpSpPr>
          <p:sp>
            <p:nvSpPr>
              <p:cNvPr id="167" name="Freeform 5">
                <a:extLst>
                  <a:ext uri="{FF2B5EF4-FFF2-40B4-BE49-F238E27FC236}">
                    <a16:creationId xmlns:a16="http://schemas.microsoft.com/office/drawing/2014/main" id="{9987A419-5051-1E4E-B639-F3F6B76D8A5E}"/>
                  </a:ext>
                </a:extLst>
              </p:cNvPr>
              <p:cNvSpPr>
                <a:spLocks noChangeAspect="1"/>
              </p:cNvSpPr>
              <p:nvPr/>
            </p:nvSpPr>
            <p:spPr bwMode="auto">
              <a:xfrm>
                <a:off x="1793853" y="1705265"/>
                <a:ext cx="645149" cy="787189"/>
              </a:xfrm>
              <a:custGeom>
                <a:avLst/>
                <a:gdLst>
                  <a:gd name="T0" fmla="*/ 68 w 975"/>
                  <a:gd name="T1" fmla="*/ 575 h 1199"/>
                  <a:gd name="T2" fmla="*/ 68 w 975"/>
                  <a:gd name="T3" fmla="*/ 575 h 1199"/>
                  <a:gd name="T4" fmla="*/ 84 w 975"/>
                  <a:gd name="T5" fmla="*/ 476 h 1199"/>
                  <a:gd name="T6" fmla="*/ 69 w 975"/>
                  <a:gd name="T7" fmla="*/ 403 h 1199"/>
                  <a:gd name="T8" fmla="*/ 132 w 975"/>
                  <a:gd name="T9" fmla="*/ 220 h 1199"/>
                  <a:gd name="T10" fmla="*/ 106 w 975"/>
                  <a:gd name="T11" fmla="*/ 150 h 1199"/>
                  <a:gd name="T12" fmla="*/ 132 w 975"/>
                  <a:gd name="T13" fmla="*/ 73 h 1199"/>
                  <a:gd name="T14" fmla="*/ 89 w 975"/>
                  <a:gd name="T15" fmla="*/ 30 h 1199"/>
                  <a:gd name="T16" fmla="*/ 171 w 975"/>
                  <a:gd name="T17" fmla="*/ 58 h 1199"/>
                  <a:gd name="T18" fmla="*/ 81 w 975"/>
                  <a:gd name="T19" fmla="*/ 0 h 1199"/>
                  <a:gd name="T20" fmla="*/ 513 w 975"/>
                  <a:gd name="T21" fmla="*/ 40 h 1199"/>
                  <a:gd name="T22" fmla="*/ 955 w 975"/>
                  <a:gd name="T23" fmla="*/ 466 h 1199"/>
                  <a:gd name="T24" fmla="*/ 842 w 975"/>
                  <a:gd name="T25" fmla="*/ 788 h 1199"/>
                  <a:gd name="T26" fmla="*/ 824 w 975"/>
                  <a:gd name="T27" fmla="*/ 882 h 1199"/>
                  <a:gd name="T28" fmla="*/ 907 w 975"/>
                  <a:gd name="T29" fmla="*/ 1063 h 1199"/>
                  <a:gd name="T30" fmla="*/ 975 w 975"/>
                  <a:gd name="T31" fmla="*/ 1199 h 1199"/>
                  <a:gd name="T32" fmla="*/ 427 w 975"/>
                  <a:gd name="T33" fmla="*/ 1199 h 1199"/>
                  <a:gd name="T34" fmla="*/ 419 w 975"/>
                  <a:gd name="T35" fmla="*/ 1126 h 1199"/>
                  <a:gd name="T36" fmla="*/ 319 w 975"/>
                  <a:gd name="T37" fmla="*/ 1065 h 1199"/>
                  <a:gd name="T38" fmla="*/ 147 w 975"/>
                  <a:gd name="T39" fmla="*/ 1065 h 1199"/>
                  <a:gd name="T40" fmla="*/ 110 w 975"/>
                  <a:gd name="T41" fmla="*/ 986 h 1199"/>
                  <a:gd name="T42" fmla="*/ 118 w 975"/>
                  <a:gd name="T43" fmla="*/ 949 h 1199"/>
                  <a:gd name="T44" fmla="*/ 116 w 975"/>
                  <a:gd name="T45" fmla="*/ 912 h 1199"/>
                  <a:gd name="T46" fmla="*/ 91 w 975"/>
                  <a:gd name="T47" fmla="*/ 901 h 1199"/>
                  <a:gd name="T48" fmla="*/ 92 w 975"/>
                  <a:gd name="T49" fmla="*/ 859 h 1199"/>
                  <a:gd name="T50" fmla="*/ 123 w 975"/>
                  <a:gd name="T51" fmla="*/ 846 h 1199"/>
                  <a:gd name="T52" fmla="*/ 91 w 975"/>
                  <a:gd name="T53" fmla="*/ 834 h 1199"/>
                  <a:gd name="T54" fmla="*/ 76 w 975"/>
                  <a:gd name="T55" fmla="*/ 801 h 1199"/>
                  <a:gd name="T56" fmla="*/ 87 w 975"/>
                  <a:gd name="T57" fmla="*/ 766 h 1199"/>
                  <a:gd name="T58" fmla="*/ 32 w 975"/>
                  <a:gd name="T59" fmla="*/ 746 h 1199"/>
                  <a:gd name="T60" fmla="*/ 0 w 975"/>
                  <a:gd name="T61" fmla="*/ 708 h 1199"/>
                  <a:gd name="T62" fmla="*/ 68 w 975"/>
                  <a:gd name="T63" fmla="*/ 575 h 1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5" h="1199">
                    <a:moveTo>
                      <a:pt x="68" y="575"/>
                    </a:moveTo>
                    <a:lnTo>
                      <a:pt x="68" y="575"/>
                    </a:lnTo>
                    <a:cubicBezTo>
                      <a:pt x="86" y="544"/>
                      <a:pt x="92" y="496"/>
                      <a:pt x="84" y="476"/>
                    </a:cubicBezTo>
                    <a:cubicBezTo>
                      <a:pt x="76" y="458"/>
                      <a:pt x="65" y="433"/>
                      <a:pt x="69" y="403"/>
                    </a:cubicBezTo>
                    <a:cubicBezTo>
                      <a:pt x="73" y="366"/>
                      <a:pt x="132" y="220"/>
                      <a:pt x="132" y="220"/>
                    </a:cubicBezTo>
                    <a:cubicBezTo>
                      <a:pt x="126" y="196"/>
                      <a:pt x="110" y="177"/>
                      <a:pt x="106" y="150"/>
                    </a:cubicBezTo>
                    <a:cubicBezTo>
                      <a:pt x="99" y="112"/>
                      <a:pt x="133" y="87"/>
                      <a:pt x="132" y="73"/>
                    </a:cubicBezTo>
                    <a:cubicBezTo>
                      <a:pt x="132" y="61"/>
                      <a:pt x="89" y="30"/>
                      <a:pt x="89" y="30"/>
                    </a:cubicBezTo>
                    <a:cubicBezTo>
                      <a:pt x="122" y="51"/>
                      <a:pt x="171" y="58"/>
                      <a:pt x="171" y="58"/>
                    </a:cubicBezTo>
                    <a:cubicBezTo>
                      <a:pt x="171" y="58"/>
                      <a:pt x="96" y="24"/>
                      <a:pt x="81" y="0"/>
                    </a:cubicBezTo>
                    <a:cubicBezTo>
                      <a:pt x="81" y="0"/>
                      <a:pt x="139" y="46"/>
                      <a:pt x="513" y="40"/>
                    </a:cubicBezTo>
                    <a:cubicBezTo>
                      <a:pt x="862" y="34"/>
                      <a:pt x="955" y="260"/>
                      <a:pt x="955" y="466"/>
                    </a:cubicBezTo>
                    <a:cubicBezTo>
                      <a:pt x="955" y="672"/>
                      <a:pt x="856" y="779"/>
                      <a:pt x="842" y="788"/>
                    </a:cubicBezTo>
                    <a:cubicBezTo>
                      <a:pt x="829" y="797"/>
                      <a:pt x="815" y="833"/>
                      <a:pt x="824" y="882"/>
                    </a:cubicBezTo>
                    <a:cubicBezTo>
                      <a:pt x="832" y="931"/>
                      <a:pt x="835" y="948"/>
                      <a:pt x="907" y="1063"/>
                    </a:cubicBezTo>
                    <a:cubicBezTo>
                      <a:pt x="935" y="1109"/>
                      <a:pt x="958" y="1156"/>
                      <a:pt x="975" y="1199"/>
                    </a:cubicBezTo>
                    <a:lnTo>
                      <a:pt x="427" y="1199"/>
                    </a:lnTo>
                    <a:cubicBezTo>
                      <a:pt x="427" y="1199"/>
                      <a:pt x="424" y="1148"/>
                      <a:pt x="419" y="1126"/>
                    </a:cubicBezTo>
                    <a:cubicBezTo>
                      <a:pt x="413" y="1102"/>
                      <a:pt x="387" y="1057"/>
                      <a:pt x="319" y="1065"/>
                    </a:cubicBezTo>
                    <a:cubicBezTo>
                      <a:pt x="246" y="1073"/>
                      <a:pt x="177" y="1069"/>
                      <a:pt x="147" y="1065"/>
                    </a:cubicBezTo>
                    <a:cubicBezTo>
                      <a:pt x="116" y="1061"/>
                      <a:pt x="112" y="999"/>
                      <a:pt x="110" y="986"/>
                    </a:cubicBezTo>
                    <a:cubicBezTo>
                      <a:pt x="108" y="972"/>
                      <a:pt x="110" y="961"/>
                      <a:pt x="118" y="949"/>
                    </a:cubicBezTo>
                    <a:cubicBezTo>
                      <a:pt x="127" y="937"/>
                      <a:pt x="125" y="925"/>
                      <a:pt x="116" y="912"/>
                    </a:cubicBezTo>
                    <a:cubicBezTo>
                      <a:pt x="108" y="900"/>
                      <a:pt x="92" y="907"/>
                      <a:pt x="91" y="901"/>
                    </a:cubicBezTo>
                    <a:cubicBezTo>
                      <a:pt x="89" y="895"/>
                      <a:pt x="79" y="865"/>
                      <a:pt x="92" y="859"/>
                    </a:cubicBezTo>
                    <a:cubicBezTo>
                      <a:pt x="106" y="852"/>
                      <a:pt x="123" y="846"/>
                      <a:pt x="123" y="846"/>
                    </a:cubicBezTo>
                    <a:cubicBezTo>
                      <a:pt x="123" y="846"/>
                      <a:pt x="99" y="843"/>
                      <a:pt x="91" y="834"/>
                    </a:cubicBezTo>
                    <a:cubicBezTo>
                      <a:pt x="84" y="826"/>
                      <a:pt x="76" y="811"/>
                      <a:pt x="76" y="801"/>
                    </a:cubicBezTo>
                    <a:cubicBezTo>
                      <a:pt x="76" y="791"/>
                      <a:pt x="86" y="782"/>
                      <a:pt x="87" y="766"/>
                    </a:cubicBezTo>
                    <a:cubicBezTo>
                      <a:pt x="88" y="749"/>
                      <a:pt x="43" y="748"/>
                      <a:pt x="32" y="746"/>
                    </a:cubicBezTo>
                    <a:cubicBezTo>
                      <a:pt x="22" y="744"/>
                      <a:pt x="0" y="745"/>
                      <a:pt x="0" y="708"/>
                    </a:cubicBezTo>
                    <a:cubicBezTo>
                      <a:pt x="0" y="671"/>
                      <a:pt x="50" y="607"/>
                      <a:pt x="68" y="575"/>
                    </a:cubicBezTo>
                    <a:close/>
                  </a:path>
                </a:pathLst>
              </a:custGeom>
              <a:solidFill>
                <a:schemeClr val="tx2"/>
              </a:solidFill>
              <a:ln w="9525">
                <a:noFill/>
                <a:prstDash val="solid"/>
                <a:round/>
                <a:headEnd/>
                <a:tailEnd/>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r>
                  <a:rPr lang="en-US" sz="1100">
                    <a:solidFill>
                      <a:prstClr val="black"/>
                    </a:solidFill>
                    <a:latin typeface="Calibri" panose="020F0502020204030204" pitchFamily="34" charset="0"/>
                    <a:cs typeface="Calibri" panose="020F0502020204030204" pitchFamily="34" charset="0"/>
                  </a:rPr>
                  <a:t>	</a:t>
                </a:r>
              </a:p>
            </p:txBody>
          </p:sp>
          <p:sp>
            <p:nvSpPr>
              <p:cNvPr id="168" name="Freeform 6">
                <a:extLst>
                  <a:ext uri="{FF2B5EF4-FFF2-40B4-BE49-F238E27FC236}">
                    <a16:creationId xmlns:a16="http://schemas.microsoft.com/office/drawing/2014/main" id="{727FF761-EA6B-AA40-9AC7-BEA005EF5838}"/>
                  </a:ext>
                </a:extLst>
              </p:cNvPr>
              <p:cNvSpPr>
                <a:spLocks/>
              </p:cNvSpPr>
              <p:nvPr/>
            </p:nvSpPr>
            <p:spPr bwMode="auto">
              <a:xfrm>
                <a:off x="1819494" y="1659983"/>
                <a:ext cx="395433" cy="599935"/>
              </a:xfrm>
              <a:custGeom>
                <a:avLst/>
                <a:gdLst>
                  <a:gd name="T0" fmla="*/ 396 w 449"/>
                  <a:gd name="T1" fmla="*/ 441 h 830"/>
                  <a:gd name="T2" fmla="*/ 396 w 449"/>
                  <a:gd name="T3" fmla="*/ 441 h 830"/>
                  <a:gd name="T4" fmla="*/ 286 w 449"/>
                  <a:gd name="T5" fmla="*/ 1 h 830"/>
                  <a:gd name="T6" fmla="*/ 239 w 449"/>
                  <a:gd name="T7" fmla="*/ 0 h 830"/>
                  <a:gd name="T8" fmla="*/ 357 w 449"/>
                  <a:gd name="T9" fmla="*/ 434 h 830"/>
                  <a:gd name="T10" fmla="*/ 271 w 449"/>
                  <a:gd name="T11" fmla="*/ 522 h 830"/>
                  <a:gd name="T12" fmla="*/ 312 w 449"/>
                  <a:gd name="T13" fmla="*/ 597 h 830"/>
                  <a:gd name="T14" fmla="*/ 157 w 449"/>
                  <a:gd name="T15" fmla="*/ 717 h 830"/>
                  <a:gd name="T16" fmla="*/ 147 w 449"/>
                  <a:gd name="T17" fmla="*/ 694 h 830"/>
                  <a:gd name="T18" fmla="*/ 0 w 449"/>
                  <a:gd name="T19" fmla="*/ 757 h 830"/>
                  <a:gd name="T20" fmla="*/ 31 w 449"/>
                  <a:gd name="T21" fmla="*/ 830 h 830"/>
                  <a:gd name="T22" fmla="*/ 178 w 449"/>
                  <a:gd name="T23" fmla="*/ 768 h 830"/>
                  <a:gd name="T24" fmla="*/ 165 w 449"/>
                  <a:gd name="T25" fmla="*/ 737 h 830"/>
                  <a:gd name="T26" fmla="*/ 333 w 449"/>
                  <a:gd name="T27" fmla="*/ 607 h 830"/>
                  <a:gd name="T28" fmla="*/ 360 w 449"/>
                  <a:gd name="T29" fmla="*/ 611 h 830"/>
                  <a:gd name="T30" fmla="*/ 449 w 449"/>
                  <a:gd name="T31" fmla="*/ 522 h 830"/>
                  <a:gd name="T32" fmla="*/ 396 w 449"/>
                  <a:gd name="T33" fmla="*/ 441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9" h="830">
                    <a:moveTo>
                      <a:pt x="396" y="441"/>
                    </a:moveTo>
                    <a:lnTo>
                      <a:pt x="396" y="441"/>
                    </a:lnTo>
                    <a:cubicBezTo>
                      <a:pt x="414" y="339"/>
                      <a:pt x="419" y="199"/>
                      <a:pt x="286" y="1"/>
                    </a:cubicBezTo>
                    <a:lnTo>
                      <a:pt x="239" y="0"/>
                    </a:lnTo>
                    <a:cubicBezTo>
                      <a:pt x="365" y="188"/>
                      <a:pt x="373" y="340"/>
                      <a:pt x="357" y="434"/>
                    </a:cubicBezTo>
                    <a:cubicBezTo>
                      <a:pt x="309" y="435"/>
                      <a:pt x="271" y="474"/>
                      <a:pt x="271" y="522"/>
                    </a:cubicBezTo>
                    <a:cubicBezTo>
                      <a:pt x="271" y="554"/>
                      <a:pt x="287" y="581"/>
                      <a:pt x="312" y="597"/>
                    </a:cubicBezTo>
                    <a:cubicBezTo>
                      <a:pt x="267" y="641"/>
                      <a:pt x="203" y="693"/>
                      <a:pt x="157" y="717"/>
                    </a:cubicBezTo>
                    <a:lnTo>
                      <a:pt x="147" y="694"/>
                    </a:lnTo>
                    <a:lnTo>
                      <a:pt x="0" y="757"/>
                    </a:lnTo>
                    <a:lnTo>
                      <a:pt x="31" y="830"/>
                    </a:lnTo>
                    <a:lnTo>
                      <a:pt x="178" y="768"/>
                    </a:lnTo>
                    <a:lnTo>
                      <a:pt x="165" y="737"/>
                    </a:lnTo>
                    <a:cubicBezTo>
                      <a:pt x="219" y="711"/>
                      <a:pt x="287" y="655"/>
                      <a:pt x="333" y="607"/>
                    </a:cubicBezTo>
                    <a:cubicBezTo>
                      <a:pt x="342" y="610"/>
                      <a:pt x="351" y="611"/>
                      <a:pt x="360" y="611"/>
                    </a:cubicBezTo>
                    <a:cubicBezTo>
                      <a:pt x="409" y="611"/>
                      <a:pt x="449" y="571"/>
                      <a:pt x="449" y="522"/>
                    </a:cubicBezTo>
                    <a:cubicBezTo>
                      <a:pt x="449" y="486"/>
                      <a:pt x="427" y="455"/>
                      <a:pt x="396" y="441"/>
                    </a:cubicBezTo>
                    <a:close/>
                  </a:path>
                </a:pathLst>
              </a:custGeom>
              <a:solidFill>
                <a:schemeClr val="tx2">
                  <a:lumMod val="20000"/>
                  <a:lumOff val="80000"/>
                </a:schemeClr>
              </a:solidFill>
              <a:ln w="9525">
                <a:noFill/>
                <a:prstDash val="solid"/>
                <a:round/>
                <a:headEnd/>
                <a:tailEnd/>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en-US" sz="1100">
                  <a:solidFill>
                    <a:prstClr val="black"/>
                  </a:solidFill>
                  <a:latin typeface="Calibri" panose="020F0502020204030204" pitchFamily="34" charset="0"/>
                  <a:cs typeface="Calibri" panose="020F0502020204030204" pitchFamily="34" charset="0"/>
                </a:endParaRPr>
              </a:p>
            </p:txBody>
          </p:sp>
        </p:grpSp>
        <p:grpSp>
          <p:nvGrpSpPr>
            <p:cNvPr id="154" name="Group 153">
              <a:extLst>
                <a:ext uri="{FF2B5EF4-FFF2-40B4-BE49-F238E27FC236}">
                  <a16:creationId xmlns:a16="http://schemas.microsoft.com/office/drawing/2014/main" id="{2CC4AEE7-C03F-0D48-92A5-06686372970C}"/>
                </a:ext>
              </a:extLst>
            </p:cNvPr>
            <p:cNvGrpSpPr/>
            <p:nvPr/>
          </p:nvGrpSpPr>
          <p:grpSpPr>
            <a:xfrm>
              <a:off x="9073664" y="16978331"/>
              <a:ext cx="1215979" cy="657494"/>
              <a:chOff x="457200" y="1524000"/>
              <a:chExt cx="1354829" cy="658220"/>
            </a:xfrm>
            <a:solidFill>
              <a:schemeClr val="tx2"/>
            </a:solidFill>
          </p:grpSpPr>
          <p:sp>
            <p:nvSpPr>
              <p:cNvPr id="156" name="Freeform 6">
                <a:extLst>
                  <a:ext uri="{FF2B5EF4-FFF2-40B4-BE49-F238E27FC236}">
                    <a16:creationId xmlns:a16="http://schemas.microsoft.com/office/drawing/2014/main" id="{A91DBEDF-1F6F-A94F-A281-1607862A03BE}"/>
                  </a:ext>
                </a:extLst>
              </p:cNvPr>
              <p:cNvSpPr>
                <a:spLocks/>
              </p:cNvSpPr>
              <p:nvPr/>
            </p:nvSpPr>
            <p:spPr bwMode="auto">
              <a:xfrm>
                <a:off x="1494456" y="1524000"/>
                <a:ext cx="317573" cy="370230"/>
              </a:xfrm>
              <a:custGeom>
                <a:avLst/>
                <a:gdLst>
                  <a:gd name="T0" fmla="*/ 1875 w 1875"/>
                  <a:gd name="T1" fmla="*/ 1445 h 2043"/>
                  <a:gd name="T2" fmla="*/ 1875 w 1875"/>
                  <a:gd name="T3" fmla="*/ 1445 h 2043"/>
                  <a:gd name="T4" fmla="*/ 1800 w 1875"/>
                  <a:gd name="T5" fmla="*/ 1507 h 2043"/>
                  <a:gd name="T6" fmla="*/ 882 w 1875"/>
                  <a:gd name="T7" fmla="*/ 2008 h 2043"/>
                  <a:gd name="T8" fmla="*/ 746 w 1875"/>
                  <a:gd name="T9" fmla="*/ 1968 h 2043"/>
                  <a:gd name="T10" fmla="*/ 35 w 1875"/>
                  <a:gd name="T11" fmla="*/ 664 h 2043"/>
                  <a:gd name="T12" fmla="*/ 75 w 1875"/>
                  <a:gd name="T13" fmla="*/ 527 h 2043"/>
                  <a:gd name="T14" fmla="*/ 1031 w 1875"/>
                  <a:gd name="T15" fmla="*/ 6 h 2043"/>
                  <a:gd name="T16" fmla="*/ 1042 w 1875"/>
                  <a:gd name="T17" fmla="*/ 0 h 2043"/>
                  <a:gd name="T18" fmla="*/ 1089 w 1875"/>
                  <a:gd name="T19" fmla="*/ 0 h 2043"/>
                  <a:gd name="T20" fmla="*/ 1150 w 1875"/>
                  <a:gd name="T21" fmla="*/ 70 h 2043"/>
                  <a:gd name="T22" fmla="*/ 1875 w 1875"/>
                  <a:gd name="T23" fmla="*/ 1399 h 2043"/>
                  <a:gd name="T24" fmla="*/ 1875 w 1875"/>
                  <a:gd name="T25" fmla="*/ 1445 h 2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75" h="2043">
                    <a:moveTo>
                      <a:pt x="1875" y="1445"/>
                    </a:moveTo>
                    <a:lnTo>
                      <a:pt x="1875" y="1445"/>
                    </a:lnTo>
                    <a:cubicBezTo>
                      <a:pt x="1851" y="1466"/>
                      <a:pt x="1828" y="1492"/>
                      <a:pt x="1800" y="1507"/>
                    </a:cubicBezTo>
                    <a:cubicBezTo>
                      <a:pt x="1495" y="1675"/>
                      <a:pt x="1188" y="1841"/>
                      <a:pt x="882" y="2008"/>
                    </a:cubicBezTo>
                    <a:cubicBezTo>
                      <a:pt x="818" y="2043"/>
                      <a:pt x="780" y="2032"/>
                      <a:pt x="746" y="1968"/>
                    </a:cubicBezTo>
                    <a:cubicBezTo>
                      <a:pt x="509" y="1533"/>
                      <a:pt x="272" y="1099"/>
                      <a:pt x="35" y="664"/>
                    </a:cubicBezTo>
                    <a:cubicBezTo>
                      <a:pt x="0" y="600"/>
                      <a:pt x="11" y="561"/>
                      <a:pt x="75" y="527"/>
                    </a:cubicBezTo>
                    <a:cubicBezTo>
                      <a:pt x="393" y="353"/>
                      <a:pt x="713" y="180"/>
                      <a:pt x="1031" y="6"/>
                    </a:cubicBezTo>
                    <a:cubicBezTo>
                      <a:pt x="1035" y="4"/>
                      <a:pt x="1039" y="1"/>
                      <a:pt x="1042" y="0"/>
                    </a:cubicBezTo>
                    <a:cubicBezTo>
                      <a:pt x="1058" y="0"/>
                      <a:pt x="1073" y="0"/>
                      <a:pt x="1089" y="0"/>
                    </a:cubicBezTo>
                    <a:cubicBezTo>
                      <a:pt x="1109" y="22"/>
                      <a:pt x="1135" y="43"/>
                      <a:pt x="1150" y="70"/>
                    </a:cubicBezTo>
                    <a:cubicBezTo>
                      <a:pt x="1393" y="512"/>
                      <a:pt x="1634" y="956"/>
                      <a:pt x="1875" y="1399"/>
                    </a:cubicBezTo>
                    <a:cubicBezTo>
                      <a:pt x="1875" y="1414"/>
                      <a:pt x="1875" y="1430"/>
                      <a:pt x="1875" y="1445"/>
                    </a:cubicBez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en-US" sz="1100">
                  <a:solidFill>
                    <a:prstClr val="black"/>
                  </a:solidFill>
                  <a:latin typeface="Calibri" panose="020F0502020204030204" pitchFamily="34" charset="0"/>
                  <a:cs typeface="Calibri" panose="020F0502020204030204" pitchFamily="34" charset="0"/>
                </a:endParaRPr>
              </a:p>
            </p:txBody>
          </p:sp>
          <p:sp>
            <p:nvSpPr>
              <p:cNvPr id="157" name="Freeform 7">
                <a:extLst>
                  <a:ext uri="{FF2B5EF4-FFF2-40B4-BE49-F238E27FC236}">
                    <a16:creationId xmlns:a16="http://schemas.microsoft.com/office/drawing/2014/main" id="{43FF27CA-1FD6-AC47-A2CB-9A3AC111C930}"/>
                  </a:ext>
                </a:extLst>
              </p:cNvPr>
              <p:cNvSpPr>
                <a:spLocks/>
              </p:cNvSpPr>
              <p:nvPr/>
            </p:nvSpPr>
            <p:spPr bwMode="auto">
              <a:xfrm>
                <a:off x="457200" y="1524000"/>
                <a:ext cx="317855" cy="370230"/>
              </a:xfrm>
              <a:custGeom>
                <a:avLst/>
                <a:gdLst>
                  <a:gd name="T0" fmla="*/ 833 w 1876"/>
                  <a:gd name="T1" fmla="*/ 0 h 2044"/>
                  <a:gd name="T2" fmla="*/ 833 w 1876"/>
                  <a:gd name="T3" fmla="*/ 0 h 2044"/>
                  <a:gd name="T4" fmla="*/ 1364 w 1876"/>
                  <a:gd name="T5" fmla="*/ 289 h 2044"/>
                  <a:gd name="T6" fmla="*/ 1797 w 1876"/>
                  <a:gd name="T7" fmla="*/ 525 h 2044"/>
                  <a:gd name="T8" fmla="*/ 1839 w 1876"/>
                  <a:gd name="T9" fmla="*/ 667 h 2044"/>
                  <a:gd name="T10" fmla="*/ 1131 w 1876"/>
                  <a:gd name="T11" fmla="*/ 1965 h 2044"/>
                  <a:gd name="T12" fmla="*/ 990 w 1876"/>
                  <a:gd name="T13" fmla="*/ 2007 h 2044"/>
                  <a:gd name="T14" fmla="*/ 75 w 1876"/>
                  <a:gd name="T15" fmla="*/ 1507 h 2044"/>
                  <a:gd name="T16" fmla="*/ 0 w 1876"/>
                  <a:gd name="T17" fmla="*/ 1445 h 2044"/>
                  <a:gd name="T18" fmla="*/ 0 w 1876"/>
                  <a:gd name="T19" fmla="*/ 1399 h 2044"/>
                  <a:gd name="T20" fmla="*/ 726 w 1876"/>
                  <a:gd name="T21" fmla="*/ 67 h 2044"/>
                  <a:gd name="T22" fmla="*/ 786 w 1876"/>
                  <a:gd name="T23" fmla="*/ 0 h 2044"/>
                  <a:gd name="T24" fmla="*/ 833 w 1876"/>
                  <a:gd name="T25" fmla="*/ 0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76" h="2044">
                    <a:moveTo>
                      <a:pt x="833" y="0"/>
                    </a:moveTo>
                    <a:lnTo>
                      <a:pt x="833" y="0"/>
                    </a:lnTo>
                    <a:cubicBezTo>
                      <a:pt x="1010" y="96"/>
                      <a:pt x="1187" y="193"/>
                      <a:pt x="1364" y="289"/>
                    </a:cubicBezTo>
                    <a:cubicBezTo>
                      <a:pt x="1509" y="368"/>
                      <a:pt x="1653" y="447"/>
                      <a:pt x="1797" y="525"/>
                    </a:cubicBezTo>
                    <a:cubicBezTo>
                      <a:pt x="1865" y="562"/>
                      <a:pt x="1876" y="599"/>
                      <a:pt x="1839" y="667"/>
                    </a:cubicBezTo>
                    <a:cubicBezTo>
                      <a:pt x="1603" y="1099"/>
                      <a:pt x="1367" y="1532"/>
                      <a:pt x="1131" y="1965"/>
                    </a:cubicBezTo>
                    <a:cubicBezTo>
                      <a:pt x="1094" y="2033"/>
                      <a:pt x="1058" y="2044"/>
                      <a:pt x="990" y="2007"/>
                    </a:cubicBezTo>
                    <a:cubicBezTo>
                      <a:pt x="685" y="1840"/>
                      <a:pt x="379" y="1675"/>
                      <a:pt x="75" y="1507"/>
                    </a:cubicBezTo>
                    <a:cubicBezTo>
                      <a:pt x="47" y="1492"/>
                      <a:pt x="24" y="1466"/>
                      <a:pt x="0" y="1445"/>
                    </a:cubicBezTo>
                    <a:cubicBezTo>
                      <a:pt x="0" y="1430"/>
                      <a:pt x="0" y="1414"/>
                      <a:pt x="0" y="1399"/>
                    </a:cubicBezTo>
                    <a:cubicBezTo>
                      <a:pt x="242" y="955"/>
                      <a:pt x="483" y="510"/>
                      <a:pt x="726" y="67"/>
                    </a:cubicBezTo>
                    <a:cubicBezTo>
                      <a:pt x="740" y="41"/>
                      <a:pt x="766" y="21"/>
                      <a:pt x="786" y="0"/>
                    </a:cubicBezTo>
                    <a:cubicBezTo>
                      <a:pt x="802" y="0"/>
                      <a:pt x="817" y="0"/>
                      <a:pt x="833" y="0"/>
                    </a:cubicBezTo>
                    <a:close/>
                  </a:path>
                </a:pathLst>
              </a:custGeom>
              <a:solidFill>
                <a:schemeClr val="tx2">
                  <a:lumMod val="60000"/>
                  <a:lumOff val="40000"/>
                </a:schemeClr>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en-US" sz="1100">
                  <a:solidFill>
                    <a:prstClr val="black"/>
                  </a:solidFill>
                  <a:latin typeface="Calibri" panose="020F0502020204030204" pitchFamily="34" charset="0"/>
                  <a:cs typeface="Calibri" panose="020F0502020204030204" pitchFamily="34" charset="0"/>
                </a:endParaRPr>
              </a:p>
            </p:txBody>
          </p:sp>
          <p:sp>
            <p:nvSpPr>
              <p:cNvPr id="158" name="Freeform 46">
                <a:extLst>
                  <a:ext uri="{FF2B5EF4-FFF2-40B4-BE49-F238E27FC236}">
                    <a16:creationId xmlns:a16="http://schemas.microsoft.com/office/drawing/2014/main" id="{CBCDB4F7-9EAE-B545-A532-DA3125B0A5CE}"/>
                  </a:ext>
                </a:extLst>
              </p:cNvPr>
              <p:cNvSpPr>
                <a:spLocks/>
              </p:cNvSpPr>
              <p:nvPr/>
            </p:nvSpPr>
            <p:spPr bwMode="auto">
              <a:xfrm>
                <a:off x="1113199" y="2083713"/>
                <a:ext cx="76365" cy="98507"/>
              </a:xfrm>
              <a:custGeom>
                <a:avLst/>
                <a:gdLst>
                  <a:gd name="T0" fmla="*/ 126 w 451"/>
                  <a:gd name="T1" fmla="*/ 510 h 543"/>
                  <a:gd name="T2" fmla="*/ 126 w 451"/>
                  <a:gd name="T3" fmla="*/ 510 h 543"/>
                  <a:gd name="T4" fmla="*/ 0 w 451"/>
                  <a:gd name="T5" fmla="*/ 414 h 543"/>
                  <a:gd name="T6" fmla="*/ 138 w 451"/>
                  <a:gd name="T7" fmla="*/ 18 h 543"/>
                  <a:gd name="T8" fmla="*/ 146 w 451"/>
                  <a:gd name="T9" fmla="*/ 0 h 543"/>
                  <a:gd name="T10" fmla="*/ 365 w 451"/>
                  <a:gd name="T11" fmla="*/ 186 h 543"/>
                  <a:gd name="T12" fmla="*/ 314 w 451"/>
                  <a:gd name="T13" fmla="*/ 492 h 543"/>
                  <a:gd name="T14" fmla="*/ 286 w 451"/>
                  <a:gd name="T15" fmla="*/ 510 h 543"/>
                  <a:gd name="T16" fmla="*/ 126 w 451"/>
                  <a:gd name="T17" fmla="*/ 51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1" h="543">
                    <a:moveTo>
                      <a:pt x="126" y="510"/>
                    </a:moveTo>
                    <a:lnTo>
                      <a:pt x="126" y="510"/>
                    </a:lnTo>
                    <a:cubicBezTo>
                      <a:pt x="84" y="478"/>
                      <a:pt x="42" y="446"/>
                      <a:pt x="0" y="414"/>
                    </a:cubicBezTo>
                    <a:cubicBezTo>
                      <a:pt x="47" y="280"/>
                      <a:pt x="92" y="149"/>
                      <a:pt x="138" y="18"/>
                    </a:cubicBezTo>
                    <a:cubicBezTo>
                      <a:pt x="139" y="14"/>
                      <a:pt x="141" y="10"/>
                      <a:pt x="146" y="0"/>
                    </a:cubicBezTo>
                    <a:cubicBezTo>
                      <a:pt x="220" y="63"/>
                      <a:pt x="299" y="118"/>
                      <a:pt x="365" y="186"/>
                    </a:cubicBezTo>
                    <a:cubicBezTo>
                      <a:pt x="451" y="276"/>
                      <a:pt x="422" y="423"/>
                      <a:pt x="314" y="492"/>
                    </a:cubicBezTo>
                    <a:cubicBezTo>
                      <a:pt x="305" y="498"/>
                      <a:pt x="296" y="504"/>
                      <a:pt x="286" y="510"/>
                    </a:cubicBezTo>
                    <a:cubicBezTo>
                      <a:pt x="208" y="543"/>
                      <a:pt x="191" y="525"/>
                      <a:pt x="126" y="510"/>
                    </a:cubicBez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en-US" sz="1100">
                  <a:solidFill>
                    <a:prstClr val="black"/>
                  </a:solidFill>
                  <a:latin typeface="Calibri" panose="020F0502020204030204" pitchFamily="34" charset="0"/>
                  <a:cs typeface="Calibri" panose="020F0502020204030204" pitchFamily="34" charset="0"/>
                </a:endParaRPr>
              </a:p>
            </p:txBody>
          </p:sp>
          <p:sp>
            <p:nvSpPr>
              <p:cNvPr id="159" name="Freeform 47">
                <a:extLst>
                  <a:ext uri="{FF2B5EF4-FFF2-40B4-BE49-F238E27FC236}">
                    <a16:creationId xmlns:a16="http://schemas.microsoft.com/office/drawing/2014/main" id="{61219657-776A-1844-B518-7951F6B2641B}"/>
                  </a:ext>
                </a:extLst>
              </p:cNvPr>
              <p:cNvSpPr>
                <a:spLocks/>
              </p:cNvSpPr>
              <p:nvPr/>
            </p:nvSpPr>
            <p:spPr bwMode="auto">
              <a:xfrm>
                <a:off x="679812" y="1628834"/>
                <a:ext cx="783085" cy="512418"/>
              </a:xfrm>
              <a:custGeom>
                <a:avLst/>
                <a:gdLst>
                  <a:gd name="T0" fmla="*/ 1777 w 4622"/>
                  <a:gd name="T1" fmla="*/ 1961 h 2828"/>
                  <a:gd name="T2" fmla="*/ 1777 w 4622"/>
                  <a:gd name="T3" fmla="*/ 1961 h 2828"/>
                  <a:gd name="T4" fmla="*/ 1267 w 4622"/>
                  <a:gd name="T5" fmla="*/ 1863 h 2828"/>
                  <a:gd name="T6" fmla="*/ 1000 w 4622"/>
                  <a:gd name="T7" fmla="*/ 1659 h 2828"/>
                  <a:gd name="T8" fmla="*/ 723 w 4622"/>
                  <a:gd name="T9" fmla="*/ 1854 h 2828"/>
                  <a:gd name="T10" fmla="*/ 663 w 4622"/>
                  <a:gd name="T11" fmla="*/ 1826 h 2828"/>
                  <a:gd name="T12" fmla="*/ 51 w 4622"/>
                  <a:gd name="T13" fmla="*/ 1473 h 2828"/>
                  <a:gd name="T14" fmla="*/ 25 w 4622"/>
                  <a:gd name="T15" fmla="*/ 1380 h 2828"/>
                  <a:gd name="T16" fmla="*/ 693 w 4622"/>
                  <a:gd name="T17" fmla="*/ 177 h 2828"/>
                  <a:gd name="T18" fmla="*/ 789 w 4622"/>
                  <a:gd name="T19" fmla="*/ 142 h 2828"/>
                  <a:gd name="T20" fmla="*/ 1085 w 4622"/>
                  <a:gd name="T21" fmla="*/ 256 h 2828"/>
                  <a:gd name="T22" fmla="*/ 1215 w 4622"/>
                  <a:gd name="T23" fmla="*/ 258 h 2828"/>
                  <a:gd name="T24" fmla="*/ 1957 w 4622"/>
                  <a:gd name="T25" fmla="*/ 19 h 2828"/>
                  <a:gd name="T26" fmla="*/ 2131 w 4622"/>
                  <a:gd name="T27" fmla="*/ 23 h 2828"/>
                  <a:gd name="T28" fmla="*/ 2149 w 4622"/>
                  <a:gd name="T29" fmla="*/ 38 h 2828"/>
                  <a:gd name="T30" fmla="*/ 2130 w 4622"/>
                  <a:gd name="T31" fmla="*/ 67 h 2828"/>
                  <a:gd name="T32" fmla="*/ 1863 w 4622"/>
                  <a:gd name="T33" fmla="*/ 265 h 2828"/>
                  <a:gd name="T34" fmla="*/ 1518 w 4622"/>
                  <a:gd name="T35" fmla="*/ 510 h 2828"/>
                  <a:gd name="T36" fmla="*/ 1474 w 4622"/>
                  <a:gd name="T37" fmla="*/ 944 h 2828"/>
                  <a:gd name="T38" fmla="*/ 1953 w 4622"/>
                  <a:gd name="T39" fmla="*/ 1032 h 2828"/>
                  <a:gd name="T40" fmla="*/ 2527 w 4622"/>
                  <a:gd name="T41" fmla="*/ 790 h 2828"/>
                  <a:gd name="T42" fmla="*/ 2778 w 4622"/>
                  <a:gd name="T43" fmla="*/ 682 h 2828"/>
                  <a:gd name="T44" fmla="*/ 2899 w 4622"/>
                  <a:gd name="T45" fmla="*/ 698 h 2828"/>
                  <a:gd name="T46" fmla="*/ 4045 w 4622"/>
                  <a:gd name="T47" fmla="*/ 1602 h 2828"/>
                  <a:gd name="T48" fmla="*/ 4514 w 4622"/>
                  <a:gd name="T49" fmla="*/ 1971 h 2828"/>
                  <a:gd name="T50" fmla="*/ 4551 w 4622"/>
                  <a:gd name="T51" fmla="*/ 2258 h 2828"/>
                  <a:gd name="T52" fmla="*/ 4259 w 4622"/>
                  <a:gd name="T53" fmla="*/ 2294 h 2828"/>
                  <a:gd name="T54" fmla="*/ 3898 w 4622"/>
                  <a:gd name="T55" fmla="*/ 2009 h 2828"/>
                  <a:gd name="T56" fmla="*/ 2908 w 4622"/>
                  <a:gd name="T57" fmla="*/ 1229 h 2828"/>
                  <a:gd name="T58" fmla="*/ 2815 w 4622"/>
                  <a:gd name="T59" fmla="*/ 1220 h 2828"/>
                  <a:gd name="T60" fmla="*/ 2846 w 4622"/>
                  <a:gd name="T61" fmla="*/ 1311 h 2828"/>
                  <a:gd name="T62" fmla="*/ 3982 w 4622"/>
                  <a:gd name="T63" fmla="*/ 2206 h 2828"/>
                  <a:gd name="T64" fmla="*/ 4010 w 4622"/>
                  <a:gd name="T65" fmla="*/ 2515 h 2828"/>
                  <a:gd name="T66" fmla="*/ 3735 w 4622"/>
                  <a:gd name="T67" fmla="*/ 2533 h 2828"/>
                  <a:gd name="T68" fmla="*/ 3266 w 4622"/>
                  <a:gd name="T69" fmla="*/ 2165 h 2828"/>
                  <a:gd name="T70" fmla="*/ 2601 w 4622"/>
                  <a:gd name="T71" fmla="*/ 1641 h 2828"/>
                  <a:gd name="T72" fmla="*/ 2561 w 4622"/>
                  <a:gd name="T73" fmla="*/ 1612 h 2828"/>
                  <a:gd name="T74" fmla="*/ 2495 w 4622"/>
                  <a:gd name="T75" fmla="*/ 1626 h 2828"/>
                  <a:gd name="T76" fmla="*/ 2500 w 4622"/>
                  <a:gd name="T77" fmla="*/ 1690 h 2828"/>
                  <a:gd name="T78" fmla="*/ 2538 w 4622"/>
                  <a:gd name="T79" fmla="*/ 1723 h 2828"/>
                  <a:gd name="T80" fmla="*/ 3454 w 4622"/>
                  <a:gd name="T81" fmla="*/ 2449 h 2828"/>
                  <a:gd name="T82" fmla="*/ 3530 w 4622"/>
                  <a:gd name="T83" fmla="*/ 2662 h 2828"/>
                  <a:gd name="T84" fmla="*/ 3371 w 4622"/>
                  <a:gd name="T85" fmla="*/ 2816 h 2828"/>
                  <a:gd name="T86" fmla="*/ 3219 w 4622"/>
                  <a:gd name="T87" fmla="*/ 2784 h 2828"/>
                  <a:gd name="T88" fmla="*/ 2743 w 4622"/>
                  <a:gd name="T89" fmla="*/ 2408 h 2828"/>
                  <a:gd name="T90" fmla="*/ 2731 w 4622"/>
                  <a:gd name="T91" fmla="*/ 2377 h 2828"/>
                  <a:gd name="T92" fmla="*/ 2386 w 4622"/>
                  <a:gd name="T93" fmla="*/ 2104 h 2828"/>
                  <a:gd name="T94" fmla="*/ 2347 w 4622"/>
                  <a:gd name="T95" fmla="*/ 2095 h 2828"/>
                  <a:gd name="T96" fmla="*/ 2236 w 4622"/>
                  <a:gd name="T97" fmla="*/ 1978 h 2828"/>
                  <a:gd name="T98" fmla="*/ 1799 w 4622"/>
                  <a:gd name="T99" fmla="*/ 1932 h 2828"/>
                  <a:gd name="T100" fmla="*/ 1777 w 4622"/>
                  <a:gd name="T101" fmla="*/ 1961 h 2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22" h="2828">
                    <a:moveTo>
                      <a:pt x="1777" y="1961"/>
                    </a:moveTo>
                    <a:lnTo>
                      <a:pt x="1777" y="1961"/>
                    </a:lnTo>
                    <a:cubicBezTo>
                      <a:pt x="1705" y="1730"/>
                      <a:pt x="1422" y="1668"/>
                      <a:pt x="1267" y="1863"/>
                    </a:cubicBezTo>
                    <a:cubicBezTo>
                      <a:pt x="1222" y="1738"/>
                      <a:pt x="1135" y="1662"/>
                      <a:pt x="1000" y="1659"/>
                    </a:cubicBezTo>
                    <a:cubicBezTo>
                      <a:pt x="865" y="1656"/>
                      <a:pt x="775" y="1728"/>
                      <a:pt x="723" y="1854"/>
                    </a:cubicBezTo>
                    <a:cubicBezTo>
                      <a:pt x="702" y="1845"/>
                      <a:pt x="682" y="1836"/>
                      <a:pt x="663" y="1826"/>
                    </a:cubicBezTo>
                    <a:cubicBezTo>
                      <a:pt x="459" y="1708"/>
                      <a:pt x="255" y="1591"/>
                      <a:pt x="51" y="1473"/>
                    </a:cubicBezTo>
                    <a:cubicBezTo>
                      <a:pt x="7" y="1448"/>
                      <a:pt x="0" y="1425"/>
                      <a:pt x="25" y="1380"/>
                    </a:cubicBezTo>
                    <a:cubicBezTo>
                      <a:pt x="248" y="979"/>
                      <a:pt x="470" y="578"/>
                      <a:pt x="693" y="177"/>
                    </a:cubicBezTo>
                    <a:cubicBezTo>
                      <a:pt x="718" y="132"/>
                      <a:pt x="742" y="124"/>
                      <a:pt x="789" y="142"/>
                    </a:cubicBezTo>
                    <a:cubicBezTo>
                      <a:pt x="888" y="179"/>
                      <a:pt x="986" y="217"/>
                      <a:pt x="1085" y="256"/>
                    </a:cubicBezTo>
                    <a:cubicBezTo>
                      <a:pt x="1128" y="273"/>
                      <a:pt x="1171" y="273"/>
                      <a:pt x="1215" y="258"/>
                    </a:cubicBezTo>
                    <a:cubicBezTo>
                      <a:pt x="1462" y="179"/>
                      <a:pt x="1710" y="100"/>
                      <a:pt x="1957" y="19"/>
                    </a:cubicBezTo>
                    <a:cubicBezTo>
                      <a:pt x="2016" y="0"/>
                      <a:pt x="2073" y="9"/>
                      <a:pt x="2131" y="23"/>
                    </a:cubicBezTo>
                    <a:cubicBezTo>
                      <a:pt x="2138" y="25"/>
                      <a:pt x="2150" y="36"/>
                      <a:pt x="2149" y="38"/>
                    </a:cubicBezTo>
                    <a:cubicBezTo>
                      <a:pt x="2145" y="48"/>
                      <a:pt x="2139" y="60"/>
                      <a:pt x="2130" y="67"/>
                    </a:cubicBezTo>
                    <a:cubicBezTo>
                      <a:pt x="2041" y="133"/>
                      <a:pt x="1953" y="200"/>
                      <a:pt x="1863" y="265"/>
                    </a:cubicBezTo>
                    <a:cubicBezTo>
                      <a:pt x="1748" y="348"/>
                      <a:pt x="1633" y="430"/>
                      <a:pt x="1518" y="510"/>
                    </a:cubicBezTo>
                    <a:cubicBezTo>
                      <a:pt x="1360" y="620"/>
                      <a:pt x="1341" y="803"/>
                      <a:pt x="1474" y="944"/>
                    </a:cubicBezTo>
                    <a:cubicBezTo>
                      <a:pt x="1593" y="1070"/>
                      <a:pt x="1781" y="1105"/>
                      <a:pt x="1953" y="1032"/>
                    </a:cubicBezTo>
                    <a:cubicBezTo>
                      <a:pt x="2145" y="951"/>
                      <a:pt x="2336" y="871"/>
                      <a:pt x="2527" y="790"/>
                    </a:cubicBezTo>
                    <a:cubicBezTo>
                      <a:pt x="2611" y="754"/>
                      <a:pt x="2695" y="720"/>
                      <a:pt x="2778" y="682"/>
                    </a:cubicBezTo>
                    <a:cubicBezTo>
                      <a:pt x="2823" y="662"/>
                      <a:pt x="2861" y="667"/>
                      <a:pt x="2899" y="698"/>
                    </a:cubicBezTo>
                    <a:cubicBezTo>
                      <a:pt x="3281" y="999"/>
                      <a:pt x="3663" y="1301"/>
                      <a:pt x="4045" y="1602"/>
                    </a:cubicBezTo>
                    <a:cubicBezTo>
                      <a:pt x="4201" y="1725"/>
                      <a:pt x="4358" y="1847"/>
                      <a:pt x="4514" y="1971"/>
                    </a:cubicBezTo>
                    <a:cubicBezTo>
                      <a:pt x="4607" y="2046"/>
                      <a:pt x="4622" y="2165"/>
                      <a:pt x="4551" y="2258"/>
                    </a:cubicBezTo>
                    <a:cubicBezTo>
                      <a:pt x="4480" y="2353"/>
                      <a:pt x="4355" y="2369"/>
                      <a:pt x="4259" y="2294"/>
                    </a:cubicBezTo>
                    <a:cubicBezTo>
                      <a:pt x="4138" y="2200"/>
                      <a:pt x="4018" y="2104"/>
                      <a:pt x="3898" y="2009"/>
                    </a:cubicBezTo>
                    <a:cubicBezTo>
                      <a:pt x="3568" y="1749"/>
                      <a:pt x="3238" y="1489"/>
                      <a:pt x="2908" y="1229"/>
                    </a:cubicBezTo>
                    <a:cubicBezTo>
                      <a:pt x="2865" y="1196"/>
                      <a:pt x="2837" y="1193"/>
                      <a:pt x="2815" y="1220"/>
                    </a:cubicBezTo>
                    <a:cubicBezTo>
                      <a:pt x="2793" y="1248"/>
                      <a:pt x="2803" y="1277"/>
                      <a:pt x="2846" y="1311"/>
                    </a:cubicBezTo>
                    <a:cubicBezTo>
                      <a:pt x="3225" y="1610"/>
                      <a:pt x="3604" y="1908"/>
                      <a:pt x="3982" y="2206"/>
                    </a:cubicBezTo>
                    <a:cubicBezTo>
                      <a:pt x="4087" y="2289"/>
                      <a:pt x="4098" y="2421"/>
                      <a:pt x="4010" y="2515"/>
                    </a:cubicBezTo>
                    <a:cubicBezTo>
                      <a:pt x="3936" y="2594"/>
                      <a:pt x="3823" y="2602"/>
                      <a:pt x="3735" y="2533"/>
                    </a:cubicBezTo>
                    <a:cubicBezTo>
                      <a:pt x="3578" y="2411"/>
                      <a:pt x="3422" y="2288"/>
                      <a:pt x="3266" y="2165"/>
                    </a:cubicBezTo>
                    <a:cubicBezTo>
                      <a:pt x="3044" y="1990"/>
                      <a:pt x="2823" y="1816"/>
                      <a:pt x="2601" y="1641"/>
                    </a:cubicBezTo>
                    <a:cubicBezTo>
                      <a:pt x="2588" y="1631"/>
                      <a:pt x="2575" y="1620"/>
                      <a:pt x="2561" y="1612"/>
                    </a:cubicBezTo>
                    <a:cubicBezTo>
                      <a:pt x="2536" y="1599"/>
                      <a:pt x="2512" y="1603"/>
                      <a:pt x="2495" y="1626"/>
                    </a:cubicBezTo>
                    <a:cubicBezTo>
                      <a:pt x="2479" y="1648"/>
                      <a:pt x="2482" y="1671"/>
                      <a:pt x="2500" y="1690"/>
                    </a:cubicBezTo>
                    <a:cubicBezTo>
                      <a:pt x="2511" y="1702"/>
                      <a:pt x="2524" y="1712"/>
                      <a:pt x="2538" y="1723"/>
                    </a:cubicBezTo>
                    <a:cubicBezTo>
                      <a:pt x="2843" y="1965"/>
                      <a:pt x="3149" y="2207"/>
                      <a:pt x="3454" y="2449"/>
                    </a:cubicBezTo>
                    <a:cubicBezTo>
                      <a:pt x="3523" y="2504"/>
                      <a:pt x="3552" y="2576"/>
                      <a:pt x="3530" y="2662"/>
                    </a:cubicBezTo>
                    <a:cubicBezTo>
                      <a:pt x="3509" y="2744"/>
                      <a:pt x="3455" y="2797"/>
                      <a:pt x="3371" y="2816"/>
                    </a:cubicBezTo>
                    <a:cubicBezTo>
                      <a:pt x="3316" y="2828"/>
                      <a:pt x="3263" y="2819"/>
                      <a:pt x="3219" y="2784"/>
                    </a:cubicBezTo>
                    <a:cubicBezTo>
                      <a:pt x="3059" y="2660"/>
                      <a:pt x="2901" y="2534"/>
                      <a:pt x="2743" y="2408"/>
                    </a:cubicBezTo>
                    <a:cubicBezTo>
                      <a:pt x="2735" y="2402"/>
                      <a:pt x="2731" y="2388"/>
                      <a:pt x="2731" y="2377"/>
                    </a:cubicBezTo>
                    <a:cubicBezTo>
                      <a:pt x="2723" y="2193"/>
                      <a:pt x="2569" y="2070"/>
                      <a:pt x="2386" y="2104"/>
                    </a:cubicBezTo>
                    <a:cubicBezTo>
                      <a:pt x="2374" y="2106"/>
                      <a:pt x="2357" y="2102"/>
                      <a:pt x="2347" y="2095"/>
                    </a:cubicBezTo>
                    <a:cubicBezTo>
                      <a:pt x="2304" y="2062"/>
                      <a:pt x="2266" y="2027"/>
                      <a:pt x="2236" y="1978"/>
                    </a:cubicBezTo>
                    <a:cubicBezTo>
                      <a:pt x="2144" y="1824"/>
                      <a:pt x="1926" y="1803"/>
                      <a:pt x="1799" y="1932"/>
                    </a:cubicBezTo>
                    <a:cubicBezTo>
                      <a:pt x="1792" y="1940"/>
                      <a:pt x="1786" y="1949"/>
                      <a:pt x="1777" y="1961"/>
                    </a:cubicBezTo>
                    <a:close/>
                  </a:path>
                </a:pathLst>
              </a:custGeom>
              <a:solidFill>
                <a:schemeClr val="tx2">
                  <a:lumMod val="60000"/>
                  <a:lumOff val="40000"/>
                </a:schemeClr>
              </a:solid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en-US" sz="1100">
                  <a:solidFill>
                    <a:prstClr val="black"/>
                  </a:solidFill>
                  <a:latin typeface="Calibri" panose="020F0502020204030204" pitchFamily="34" charset="0"/>
                  <a:cs typeface="Calibri" panose="020F0502020204030204" pitchFamily="34" charset="0"/>
                </a:endParaRPr>
              </a:p>
            </p:txBody>
          </p:sp>
          <p:sp>
            <p:nvSpPr>
              <p:cNvPr id="160" name="Freeform 48">
                <a:extLst>
                  <a:ext uri="{FF2B5EF4-FFF2-40B4-BE49-F238E27FC236}">
                    <a16:creationId xmlns:a16="http://schemas.microsoft.com/office/drawing/2014/main" id="{70C3E6F1-26BA-9D4B-A5DC-BFAAA258B9DB}"/>
                  </a:ext>
                </a:extLst>
              </p:cNvPr>
              <p:cNvSpPr>
                <a:spLocks/>
              </p:cNvSpPr>
              <p:nvPr/>
            </p:nvSpPr>
            <p:spPr bwMode="auto">
              <a:xfrm>
                <a:off x="925247" y="1588467"/>
                <a:ext cx="664171" cy="394028"/>
              </a:xfrm>
              <a:custGeom>
                <a:avLst/>
                <a:gdLst>
                  <a:gd name="T0" fmla="*/ 1712 w 3920"/>
                  <a:gd name="T1" fmla="*/ 0 h 2176"/>
                  <a:gd name="T2" fmla="*/ 1712 w 3920"/>
                  <a:gd name="T3" fmla="*/ 0 h 2176"/>
                  <a:gd name="T4" fmla="*/ 1789 w 3920"/>
                  <a:gd name="T5" fmla="*/ 27 h 2176"/>
                  <a:gd name="T6" fmla="*/ 2709 w 3920"/>
                  <a:gd name="T7" fmla="*/ 473 h 2176"/>
                  <a:gd name="T8" fmla="*/ 2841 w 3920"/>
                  <a:gd name="T9" fmla="*/ 478 h 2176"/>
                  <a:gd name="T10" fmla="*/ 3130 w 3920"/>
                  <a:gd name="T11" fmla="*/ 366 h 2176"/>
                  <a:gd name="T12" fmla="*/ 3228 w 3920"/>
                  <a:gd name="T13" fmla="*/ 402 h 2176"/>
                  <a:gd name="T14" fmla="*/ 3895 w 3920"/>
                  <a:gd name="T15" fmla="*/ 1602 h 2176"/>
                  <a:gd name="T16" fmla="*/ 3872 w 3920"/>
                  <a:gd name="T17" fmla="*/ 1705 h 2176"/>
                  <a:gd name="T18" fmla="*/ 3272 w 3920"/>
                  <a:gd name="T19" fmla="*/ 2142 h 2176"/>
                  <a:gd name="T20" fmla="*/ 3156 w 3920"/>
                  <a:gd name="T21" fmla="*/ 2139 h 2176"/>
                  <a:gd name="T22" fmla="*/ 1484 w 3920"/>
                  <a:gd name="T23" fmla="*/ 809 h 2176"/>
                  <a:gd name="T24" fmla="*/ 1357 w 3920"/>
                  <a:gd name="T25" fmla="*/ 792 h 2176"/>
                  <a:gd name="T26" fmla="*/ 471 w 3920"/>
                  <a:gd name="T27" fmla="*/ 1167 h 2176"/>
                  <a:gd name="T28" fmla="*/ 90 w 3920"/>
                  <a:gd name="T29" fmla="*/ 1100 h 2176"/>
                  <a:gd name="T30" fmla="*/ 121 w 3920"/>
                  <a:gd name="T31" fmla="*/ 811 h 2176"/>
                  <a:gd name="T32" fmla="*/ 802 w 3920"/>
                  <a:gd name="T33" fmla="*/ 320 h 2176"/>
                  <a:gd name="T34" fmla="*/ 951 w 3920"/>
                  <a:gd name="T35" fmla="*/ 243 h 2176"/>
                  <a:gd name="T36" fmla="*/ 1651 w 3920"/>
                  <a:gd name="T37" fmla="*/ 14 h 2176"/>
                  <a:gd name="T38" fmla="*/ 1712 w 3920"/>
                  <a:gd name="T39" fmla="*/ 0 h 2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20" h="2176">
                    <a:moveTo>
                      <a:pt x="1712" y="0"/>
                    </a:moveTo>
                    <a:lnTo>
                      <a:pt x="1712" y="0"/>
                    </a:lnTo>
                    <a:cubicBezTo>
                      <a:pt x="1735" y="8"/>
                      <a:pt x="1763" y="15"/>
                      <a:pt x="1789" y="27"/>
                    </a:cubicBezTo>
                    <a:cubicBezTo>
                      <a:pt x="2096" y="175"/>
                      <a:pt x="2403" y="323"/>
                      <a:pt x="2709" y="473"/>
                    </a:cubicBezTo>
                    <a:cubicBezTo>
                      <a:pt x="2754" y="494"/>
                      <a:pt x="2795" y="496"/>
                      <a:pt x="2841" y="478"/>
                    </a:cubicBezTo>
                    <a:cubicBezTo>
                      <a:pt x="2937" y="440"/>
                      <a:pt x="3033" y="403"/>
                      <a:pt x="3130" y="366"/>
                    </a:cubicBezTo>
                    <a:cubicBezTo>
                      <a:pt x="3178" y="347"/>
                      <a:pt x="3202" y="356"/>
                      <a:pt x="3228" y="402"/>
                    </a:cubicBezTo>
                    <a:cubicBezTo>
                      <a:pt x="3450" y="802"/>
                      <a:pt x="3673" y="1202"/>
                      <a:pt x="3895" y="1602"/>
                    </a:cubicBezTo>
                    <a:cubicBezTo>
                      <a:pt x="3920" y="1649"/>
                      <a:pt x="3915" y="1674"/>
                      <a:pt x="3872" y="1705"/>
                    </a:cubicBezTo>
                    <a:cubicBezTo>
                      <a:pt x="3672" y="1851"/>
                      <a:pt x="3472" y="1996"/>
                      <a:pt x="3272" y="2142"/>
                    </a:cubicBezTo>
                    <a:cubicBezTo>
                      <a:pt x="3226" y="2176"/>
                      <a:pt x="3201" y="2175"/>
                      <a:pt x="3156" y="2139"/>
                    </a:cubicBezTo>
                    <a:cubicBezTo>
                      <a:pt x="2598" y="1696"/>
                      <a:pt x="2041" y="1253"/>
                      <a:pt x="1484" y="809"/>
                    </a:cubicBezTo>
                    <a:cubicBezTo>
                      <a:pt x="1444" y="777"/>
                      <a:pt x="1405" y="772"/>
                      <a:pt x="1357" y="792"/>
                    </a:cubicBezTo>
                    <a:cubicBezTo>
                      <a:pt x="1062" y="918"/>
                      <a:pt x="766" y="1042"/>
                      <a:pt x="471" y="1167"/>
                    </a:cubicBezTo>
                    <a:cubicBezTo>
                      <a:pt x="330" y="1227"/>
                      <a:pt x="184" y="1201"/>
                      <a:pt x="90" y="1100"/>
                    </a:cubicBezTo>
                    <a:cubicBezTo>
                      <a:pt x="0" y="1002"/>
                      <a:pt x="13" y="889"/>
                      <a:pt x="121" y="811"/>
                    </a:cubicBezTo>
                    <a:cubicBezTo>
                      <a:pt x="348" y="648"/>
                      <a:pt x="574" y="482"/>
                      <a:pt x="802" y="320"/>
                    </a:cubicBezTo>
                    <a:cubicBezTo>
                      <a:pt x="847" y="288"/>
                      <a:pt x="899" y="260"/>
                      <a:pt x="951" y="243"/>
                    </a:cubicBezTo>
                    <a:cubicBezTo>
                      <a:pt x="1184" y="164"/>
                      <a:pt x="1418" y="90"/>
                      <a:pt x="1651" y="14"/>
                    </a:cubicBezTo>
                    <a:cubicBezTo>
                      <a:pt x="1669" y="9"/>
                      <a:pt x="1688" y="5"/>
                      <a:pt x="1712" y="0"/>
                    </a:cubicBez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en-US" sz="1100">
                  <a:solidFill>
                    <a:prstClr val="black"/>
                  </a:solidFill>
                  <a:latin typeface="Calibri" panose="020F0502020204030204" pitchFamily="34" charset="0"/>
                  <a:cs typeface="Calibri" panose="020F0502020204030204" pitchFamily="34" charset="0"/>
                </a:endParaRPr>
              </a:p>
            </p:txBody>
          </p:sp>
          <p:sp>
            <p:nvSpPr>
              <p:cNvPr id="161" name="Freeform 49">
                <a:extLst>
                  <a:ext uri="{FF2B5EF4-FFF2-40B4-BE49-F238E27FC236}">
                    <a16:creationId xmlns:a16="http://schemas.microsoft.com/office/drawing/2014/main" id="{1895A796-466C-2546-B185-668CC912C8AC}"/>
                  </a:ext>
                </a:extLst>
              </p:cNvPr>
              <p:cNvSpPr>
                <a:spLocks/>
              </p:cNvSpPr>
              <p:nvPr/>
            </p:nvSpPr>
            <p:spPr bwMode="auto">
              <a:xfrm>
                <a:off x="953426" y="1972855"/>
                <a:ext cx="104543" cy="156648"/>
              </a:xfrm>
              <a:custGeom>
                <a:avLst/>
                <a:gdLst>
                  <a:gd name="T0" fmla="*/ 236 w 616"/>
                  <a:gd name="T1" fmla="*/ 863 h 864"/>
                  <a:gd name="T2" fmla="*/ 236 w 616"/>
                  <a:gd name="T3" fmla="*/ 863 h 864"/>
                  <a:gd name="T4" fmla="*/ 40 w 616"/>
                  <a:gd name="T5" fmla="*/ 604 h 864"/>
                  <a:gd name="T6" fmla="*/ 194 w 616"/>
                  <a:gd name="T7" fmla="*/ 153 h 864"/>
                  <a:gd name="T8" fmla="*/ 452 w 616"/>
                  <a:gd name="T9" fmla="*/ 36 h 864"/>
                  <a:gd name="T10" fmla="*/ 583 w 616"/>
                  <a:gd name="T11" fmla="*/ 288 h 864"/>
                  <a:gd name="T12" fmla="*/ 429 w 616"/>
                  <a:gd name="T13" fmla="*/ 735 h 864"/>
                  <a:gd name="T14" fmla="*/ 236 w 616"/>
                  <a:gd name="T15" fmla="*/ 863 h 8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6" h="864">
                    <a:moveTo>
                      <a:pt x="236" y="863"/>
                    </a:moveTo>
                    <a:lnTo>
                      <a:pt x="236" y="863"/>
                    </a:lnTo>
                    <a:cubicBezTo>
                      <a:pt x="101" y="862"/>
                      <a:pt x="0" y="733"/>
                      <a:pt x="40" y="604"/>
                    </a:cubicBezTo>
                    <a:cubicBezTo>
                      <a:pt x="87" y="452"/>
                      <a:pt x="139" y="302"/>
                      <a:pt x="194" y="153"/>
                    </a:cubicBezTo>
                    <a:cubicBezTo>
                      <a:pt x="233" y="50"/>
                      <a:pt x="349" y="0"/>
                      <a:pt x="452" y="36"/>
                    </a:cubicBezTo>
                    <a:cubicBezTo>
                      <a:pt x="557" y="73"/>
                      <a:pt x="616" y="182"/>
                      <a:pt x="583" y="288"/>
                    </a:cubicBezTo>
                    <a:cubicBezTo>
                      <a:pt x="535" y="438"/>
                      <a:pt x="483" y="587"/>
                      <a:pt x="429" y="735"/>
                    </a:cubicBezTo>
                    <a:cubicBezTo>
                      <a:pt x="400" y="816"/>
                      <a:pt x="322" y="864"/>
                      <a:pt x="236" y="863"/>
                    </a:cubicBez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en-US" sz="1100">
                  <a:solidFill>
                    <a:prstClr val="black"/>
                  </a:solidFill>
                  <a:latin typeface="Calibri" panose="020F0502020204030204" pitchFamily="34" charset="0"/>
                  <a:cs typeface="Calibri" panose="020F0502020204030204" pitchFamily="34" charset="0"/>
                </a:endParaRPr>
              </a:p>
            </p:txBody>
          </p:sp>
          <p:sp>
            <p:nvSpPr>
              <p:cNvPr id="164" name="Freeform 50">
                <a:extLst>
                  <a:ext uri="{FF2B5EF4-FFF2-40B4-BE49-F238E27FC236}">
                    <a16:creationId xmlns:a16="http://schemas.microsoft.com/office/drawing/2014/main" id="{74E02E41-59B9-4B4A-8828-D353D3ACA6DC}"/>
                  </a:ext>
                </a:extLst>
              </p:cNvPr>
              <p:cNvSpPr>
                <a:spLocks/>
              </p:cNvSpPr>
              <p:nvPr/>
            </p:nvSpPr>
            <p:spPr bwMode="auto">
              <a:xfrm>
                <a:off x="1030635" y="2022560"/>
                <a:ext cx="104543" cy="156648"/>
              </a:xfrm>
              <a:custGeom>
                <a:avLst/>
                <a:gdLst>
                  <a:gd name="T0" fmla="*/ 376 w 617"/>
                  <a:gd name="T1" fmla="*/ 1 h 865"/>
                  <a:gd name="T2" fmla="*/ 376 w 617"/>
                  <a:gd name="T3" fmla="*/ 1 h 865"/>
                  <a:gd name="T4" fmla="*/ 575 w 617"/>
                  <a:gd name="T5" fmla="*/ 263 h 865"/>
                  <a:gd name="T6" fmla="*/ 422 w 617"/>
                  <a:gd name="T7" fmla="*/ 710 h 865"/>
                  <a:gd name="T8" fmla="*/ 161 w 617"/>
                  <a:gd name="T9" fmla="*/ 827 h 865"/>
                  <a:gd name="T10" fmla="*/ 34 w 617"/>
                  <a:gd name="T11" fmla="*/ 573 h 865"/>
                  <a:gd name="T12" fmla="*/ 185 w 617"/>
                  <a:gd name="T13" fmla="*/ 132 h 865"/>
                  <a:gd name="T14" fmla="*/ 376 w 617"/>
                  <a:gd name="T15" fmla="*/ 1 h 8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65">
                    <a:moveTo>
                      <a:pt x="376" y="1"/>
                    </a:moveTo>
                    <a:lnTo>
                      <a:pt x="376" y="1"/>
                    </a:lnTo>
                    <a:cubicBezTo>
                      <a:pt x="514" y="0"/>
                      <a:pt x="617" y="130"/>
                      <a:pt x="575" y="263"/>
                    </a:cubicBezTo>
                    <a:cubicBezTo>
                      <a:pt x="528" y="413"/>
                      <a:pt x="476" y="562"/>
                      <a:pt x="422" y="710"/>
                    </a:cubicBezTo>
                    <a:cubicBezTo>
                      <a:pt x="383" y="815"/>
                      <a:pt x="265" y="865"/>
                      <a:pt x="161" y="827"/>
                    </a:cubicBezTo>
                    <a:cubicBezTo>
                      <a:pt x="58" y="790"/>
                      <a:pt x="0" y="679"/>
                      <a:pt x="34" y="573"/>
                    </a:cubicBezTo>
                    <a:cubicBezTo>
                      <a:pt x="82" y="425"/>
                      <a:pt x="133" y="278"/>
                      <a:pt x="185" y="132"/>
                    </a:cubicBezTo>
                    <a:cubicBezTo>
                      <a:pt x="214" y="51"/>
                      <a:pt x="291" y="1"/>
                      <a:pt x="376" y="1"/>
                    </a:cubicBez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en-US" sz="1100">
                  <a:solidFill>
                    <a:prstClr val="black"/>
                  </a:solidFill>
                  <a:latin typeface="Calibri" panose="020F0502020204030204" pitchFamily="34" charset="0"/>
                  <a:cs typeface="Calibri" panose="020F0502020204030204" pitchFamily="34" charset="0"/>
                </a:endParaRPr>
              </a:p>
            </p:txBody>
          </p:sp>
          <p:sp>
            <p:nvSpPr>
              <p:cNvPr id="165" name="Freeform 51">
                <a:extLst>
                  <a:ext uri="{FF2B5EF4-FFF2-40B4-BE49-F238E27FC236}">
                    <a16:creationId xmlns:a16="http://schemas.microsoft.com/office/drawing/2014/main" id="{C118C1AB-1BCD-E141-AB1D-DD456BF3F004}"/>
                  </a:ext>
                </a:extLst>
              </p:cNvPr>
              <p:cNvSpPr>
                <a:spLocks/>
              </p:cNvSpPr>
              <p:nvPr/>
            </p:nvSpPr>
            <p:spPr bwMode="auto">
              <a:xfrm>
                <a:off x="882979" y="1955986"/>
                <a:ext cx="86226" cy="127427"/>
              </a:xfrm>
              <a:custGeom>
                <a:avLst/>
                <a:gdLst>
                  <a:gd name="T0" fmla="*/ 509 w 509"/>
                  <a:gd name="T1" fmla="*/ 224 h 704"/>
                  <a:gd name="T2" fmla="*/ 509 w 509"/>
                  <a:gd name="T3" fmla="*/ 224 h 704"/>
                  <a:gd name="T4" fmla="*/ 498 w 509"/>
                  <a:gd name="T5" fmla="*/ 283 h 704"/>
                  <a:gd name="T6" fmla="*/ 404 w 509"/>
                  <a:gd name="T7" fmla="*/ 556 h 704"/>
                  <a:gd name="T8" fmla="*/ 167 w 509"/>
                  <a:gd name="T9" fmla="*/ 682 h 704"/>
                  <a:gd name="T10" fmla="*/ 6 w 509"/>
                  <a:gd name="T11" fmla="*/ 467 h 704"/>
                  <a:gd name="T12" fmla="*/ 12 w 509"/>
                  <a:gd name="T13" fmla="*/ 431 h 704"/>
                  <a:gd name="T14" fmla="*/ 111 w 509"/>
                  <a:gd name="T15" fmla="*/ 141 h 704"/>
                  <a:gd name="T16" fmla="*/ 346 w 509"/>
                  <a:gd name="T17" fmla="*/ 22 h 704"/>
                  <a:gd name="T18" fmla="*/ 509 w 509"/>
                  <a:gd name="T19" fmla="*/ 224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704">
                    <a:moveTo>
                      <a:pt x="509" y="224"/>
                    </a:moveTo>
                    <a:lnTo>
                      <a:pt x="509" y="224"/>
                    </a:lnTo>
                    <a:cubicBezTo>
                      <a:pt x="505" y="244"/>
                      <a:pt x="504" y="264"/>
                      <a:pt x="498" y="283"/>
                    </a:cubicBezTo>
                    <a:cubicBezTo>
                      <a:pt x="468" y="374"/>
                      <a:pt x="438" y="466"/>
                      <a:pt x="404" y="556"/>
                    </a:cubicBezTo>
                    <a:cubicBezTo>
                      <a:pt x="367" y="653"/>
                      <a:pt x="267" y="704"/>
                      <a:pt x="167" y="682"/>
                    </a:cubicBezTo>
                    <a:cubicBezTo>
                      <a:pt x="67" y="660"/>
                      <a:pt x="0" y="569"/>
                      <a:pt x="6" y="467"/>
                    </a:cubicBezTo>
                    <a:cubicBezTo>
                      <a:pt x="7" y="454"/>
                      <a:pt x="8" y="442"/>
                      <a:pt x="12" y="431"/>
                    </a:cubicBezTo>
                    <a:cubicBezTo>
                      <a:pt x="44" y="334"/>
                      <a:pt x="75" y="236"/>
                      <a:pt x="111" y="141"/>
                    </a:cubicBezTo>
                    <a:cubicBezTo>
                      <a:pt x="148" y="48"/>
                      <a:pt x="248" y="0"/>
                      <a:pt x="346" y="22"/>
                    </a:cubicBezTo>
                    <a:cubicBezTo>
                      <a:pt x="440" y="42"/>
                      <a:pt x="507" y="126"/>
                      <a:pt x="509" y="224"/>
                    </a:cubicBez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en-US" sz="1100">
                  <a:solidFill>
                    <a:prstClr val="black"/>
                  </a:solidFill>
                  <a:latin typeface="Calibri" panose="020F0502020204030204" pitchFamily="34" charset="0"/>
                  <a:cs typeface="Calibri" panose="020F0502020204030204" pitchFamily="34" charset="0"/>
                </a:endParaRPr>
              </a:p>
            </p:txBody>
          </p:sp>
          <p:sp>
            <p:nvSpPr>
              <p:cNvPr id="166" name="Freeform 52">
                <a:extLst>
                  <a:ext uri="{FF2B5EF4-FFF2-40B4-BE49-F238E27FC236}">
                    <a16:creationId xmlns:a16="http://schemas.microsoft.com/office/drawing/2014/main" id="{BA950AFD-9A0B-C641-A9BE-8B557DA534CB}"/>
                  </a:ext>
                </a:extLst>
              </p:cNvPr>
              <p:cNvSpPr>
                <a:spLocks/>
              </p:cNvSpPr>
              <p:nvPr/>
            </p:nvSpPr>
            <p:spPr bwMode="auto">
              <a:xfrm>
                <a:off x="804643" y="1940019"/>
                <a:ext cx="78618" cy="98809"/>
              </a:xfrm>
              <a:custGeom>
                <a:avLst/>
                <a:gdLst>
                  <a:gd name="T0" fmla="*/ 464 w 465"/>
                  <a:gd name="T1" fmla="*/ 239 h 545"/>
                  <a:gd name="T2" fmla="*/ 464 w 465"/>
                  <a:gd name="T3" fmla="*/ 239 h 545"/>
                  <a:gd name="T4" fmla="*/ 390 w 465"/>
                  <a:gd name="T5" fmla="*/ 439 h 545"/>
                  <a:gd name="T6" fmla="*/ 137 w 465"/>
                  <a:gd name="T7" fmla="*/ 503 h 545"/>
                  <a:gd name="T8" fmla="*/ 25 w 465"/>
                  <a:gd name="T9" fmla="*/ 266 h 545"/>
                  <a:gd name="T10" fmla="*/ 70 w 465"/>
                  <a:gd name="T11" fmla="*/ 137 h 545"/>
                  <a:gd name="T12" fmla="*/ 300 w 465"/>
                  <a:gd name="T13" fmla="*/ 21 h 545"/>
                  <a:gd name="T14" fmla="*/ 464 w 465"/>
                  <a:gd name="T15" fmla="*/ 239 h 5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5" h="545">
                    <a:moveTo>
                      <a:pt x="464" y="239"/>
                    </a:moveTo>
                    <a:lnTo>
                      <a:pt x="464" y="239"/>
                    </a:lnTo>
                    <a:cubicBezTo>
                      <a:pt x="452" y="300"/>
                      <a:pt x="435" y="375"/>
                      <a:pt x="390" y="439"/>
                    </a:cubicBezTo>
                    <a:cubicBezTo>
                      <a:pt x="334" y="520"/>
                      <a:pt x="226" y="545"/>
                      <a:pt x="137" y="503"/>
                    </a:cubicBezTo>
                    <a:cubicBezTo>
                      <a:pt x="48" y="460"/>
                      <a:pt x="0" y="361"/>
                      <a:pt x="25" y="266"/>
                    </a:cubicBezTo>
                    <a:cubicBezTo>
                      <a:pt x="37" y="223"/>
                      <a:pt x="52" y="179"/>
                      <a:pt x="70" y="137"/>
                    </a:cubicBezTo>
                    <a:cubicBezTo>
                      <a:pt x="108" y="48"/>
                      <a:pt x="206" y="0"/>
                      <a:pt x="300" y="21"/>
                    </a:cubicBezTo>
                    <a:cubicBezTo>
                      <a:pt x="398" y="42"/>
                      <a:pt x="465" y="125"/>
                      <a:pt x="464" y="239"/>
                    </a:cubicBez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en-US" sz="1100">
                  <a:solidFill>
                    <a:prstClr val="black"/>
                  </a:solidFill>
                  <a:latin typeface="Calibri" panose="020F0502020204030204" pitchFamily="34" charset="0"/>
                  <a:cs typeface="Calibri" panose="020F0502020204030204" pitchFamily="34" charset="0"/>
                </a:endParaRPr>
              </a:p>
            </p:txBody>
          </p:sp>
        </p:grpSp>
      </p:grpSp>
      <p:graphicFrame>
        <p:nvGraphicFramePr>
          <p:cNvPr id="187" name="Table 186">
            <a:extLst>
              <a:ext uri="{FF2B5EF4-FFF2-40B4-BE49-F238E27FC236}">
                <a16:creationId xmlns:a16="http://schemas.microsoft.com/office/drawing/2014/main" id="{49907929-3D65-ED4F-AF30-14667DA79C36}"/>
              </a:ext>
            </a:extLst>
          </p:cNvPr>
          <p:cNvGraphicFramePr>
            <a:graphicFrameLocks noGrp="1"/>
          </p:cNvGraphicFramePr>
          <p:nvPr>
            <p:extLst>
              <p:ext uri="{D42A27DB-BD31-4B8C-83A1-F6EECF244321}">
                <p14:modId xmlns:p14="http://schemas.microsoft.com/office/powerpoint/2010/main" val="1326884076"/>
              </p:ext>
            </p:extLst>
          </p:nvPr>
        </p:nvGraphicFramePr>
        <p:xfrm>
          <a:off x="490096" y="17373600"/>
          <a:ext cx="10061217" cy="3980768"/>
        </p:xfrm>
        <a:graphic>
          <a:graphicData uri="http://schemas.openxmlformats.org/drawingml/2006/table">
            <a:tbl>
              <a:tblPr firstRow="1"/>
              <a:tblGrid>
                <a:gridCol w="2761231">
                  <a:extLst>
                    <a:ext uri="{9D8B030D-6E8A-4147-A177-3AD203B41FA5}">
                      <a16:colId xmlns:a16="http://schemas.microsoft.com/office/drawing/2014/main" val="3565769120"/>
                    </a:ext>
                  </a:extLst>
                </a:gridCol>
                <a:gridCol w="4724400">
                  <a:extLst>
                    <a:ext uri="{9D8B030D-6E8A-4147-A177-3AD203B41FA5}">
                      <a16:colId xmlns:a16="http://schemas.microsoft.com/office/drawing/2014/main" val="1688971473"/>
                    </a:ext>
                  </a:extLst>
                </a:gridCol>
                <a:gridCol w="2575586">
                  <a:extLst>
                    <a:ext uri="{9D8B030D-6E8A-4147-A177-3AD203B41FA5}">
                      <a16:colId xmlns:a16="http://schemas.microsoft.com/office/drawing/2014/main" val="1046200999"/>
                    </a:ext>
                  </a:extLst>
                </a:gridCol>
              </a:tblGrid>
              <a:tr h="419100">
                <a:tc>
                  <a:txBody>
                    <a:bodyPr/>
                    <a:lstStyle>
                      <a:lvl1pPr marL="0" algn="l" defTabSz="696633" rtl="0" eaLnBrk="1" latinLnBrk="0" hangingPunct="1">
                        <a:defRPr sz="1372" b="1" kern="1200">
                          <a:solidFill>
                            <a:schemeClr val="lt1"/>
                          </a:solidFill>
                          <a:latin typeface="Calibri"/>
                        </a:defRPr>
                      </a:lvl1pPr>
                      <a:lvl2pPr marL="348317" algn="l" defTabSz="696633" rtl="0" eaLnBrk="1" latinLnBrk="0" hangingPunct="1">
                        <a:defRPr sz="1372" b="1" kern="1200">
                          <a:solidFill>
                            <a:schemeClr val="lt1"/>
                          </a:solidFill>
                          <a:latin typeface="Calibri"/>
                        </a:defRPr>
                      </a:lvl2pPr>
                      <a:lvl3pPr marL="696633" algn="l" defTabSz="696633" rtl="0" eaLnBrk="1" latinLnBrk="0" hangingPunct="1">
                        <a:defRPr sz="1372" b="1" kern="1200">
                          <a:solidFill>
                            <a:schemeClr val="lt1"/>
                          </a:solidFill>
                          <a:latin typeface="Calibri"/>
                        </a:defRPr>
                      </a:lvl3pPr>
                      <a:lvl4pPr marL="1044950" algn="l" defTabSz="696633" rtl="0" eaLnBrk="1" latinLnBrk="0" hangingPunct="1">
                        <a:defRPr sz="1372" b="1" kern="1200">
                          <a:solidFill>
                            <a:schemeClr val="lt1"/>
                          </a:solidFill>
                          <a:latin typeface="Calibri"/>
                        </a:defRPr>
                      </a:lvl4pPr>
                      <a:lvl5pPr marL="1393267" algn="l" defTabSz="696633" rtl="0" eaLnBrk="1" latinLnBrk="0" hangingPunct="1">
                        <a:defRPr sz="1372" b="1" kern="1200">
                          <a:solidFill>
                            <a:schemeClr val="lt1"/>
                          </a:solidFill>
                          <a:latin typeface="Calibri"/>
                        </a:defRPr>
                      </a:lvl5pPr>
                      <a:lvl6pPr marL="1741583" algn="l" defTabSz="696633" rtl="0" eaLnBrk="1" latinLnBrk="0" hangingPunct="1">
                        <a:defRPr sz="1372" b="1" kern="1200">
                          <a:solidFill>
                            <a:schemeClr val="lt1"/>
                          </a:solidFill>
                          <a:latin typeface="Calibri"/>
                        </a:defRPr>
                      </a:lvl6pPr>
                      <a:lvl7pPr marL="2089900" algn="l" defTabSz="696633" rtl="0" eaLnBrk="1" latinLnBrk="0" hangingPunct="1">
                        <a:defRPr sz="1372" b="1" kern="1200">
                          <a:solidFill>
                            <a:schemeClr val="lt1"/>
                          </a:solidFill>
                          <a:latin typeface="Calibri"/>
                        </a:defRPr>
                      </a:lvl7pPr>
                      <a:lvl8pPr marL="2438218" algn="l" defTabSz="696633" rtl="0" eaLnBrk="1" latinLnBrk="0" hangingPunct="1">
                        <a:defRPr sz="1372" b="1" kern="1200">
                          <a:solidFill>
                            <a:schemeClr val="lt1"/>
                          </a:solidFill>
                          <a:latin typeface="Calibri"/>
                        </a:defRPr>
                      </a:lvl8pPr>
                      <a:lvl9pPr marL="2786534" algn="l" defTabSz="696633" rtl="0" eaLnBrk="1" latinLnBrk="0" hangingPunct="1">
                        <a:defRPr sz="1372" b="1" kern="1200">
                          <a:solidFill>
                            <a:schemeClr val="lt1"/>
                          </a:solidFill>
                          <a:latin typeface="Calibri"/>
                        </a:defRPr>
                      </a:lvl9pPr>
                    </a:lstStyle>
                    <a:p>
                      <a:pPr algn="ctr" fontAlgn="ctr"/>
                      <a:r>
                        <a:rPr lang="en-US" sz="2300" u="none" strike="noStrike">
                          <a:solidFill>
                            <a:schemeClr val="tx1"/>
                          </a:solidFill>
                          <a:effectLst/>
                        </a:rPr>
                        <a:t>Study</a:t>
                      </a:r>
                      <a:endParaRPr lang="en-US" sz="2300" b="1" i="0" u="none" strike="noStrike">
                        <a:solidFill>
                          <a:schemeClr val="tx1"/>
                        </a:solidFill>
                        <a:effectLst/>
                        <a:latin typeface="Calibri" panose="020F0502020204030204" pitchFamily="34" charset="0"/>
                      </a:endParaRPr>
                    </a:p>
                  </a:txBody>
                  <a:tcPr marL="8674" marR="8674" marT="12700" marB="0" anchor="ctr">
                    <a:lnL w="12700" cmpd="sng">
                      <a:solidFill>
                        <a:srgbClr val="4A66AC"/>
                      </a:solidFill>
                    </a:lnL>
                    <a:lnR>
                      <a:noFill/>
                    </a:lnR>
                    <a:lnT w="12700" cmpd="sng">
                      <a:solidFill>
                        <a:srgbClr val="4A66AC"/>
                      </a:solidFill>
                    </a:lnT>
                    <a:lnB w="12700" cmpd="sng">
                      <a:solidFill>
                        <a:srgbClr val="4A66AC"/>
                      </a:solidFill>
                    </a:lnB>
                    <a:lnTlToBr w="12700" cmpd="sng">
                      <a:noFill/>
                      <a:prstDash val="solid"/>
                    </a:lnTlToBr>
                    <a:lnBlToTr w="12700" cmpd="sng">
                      <a:noFill/>
                      <a:prstDash val="solid"/>
                    </a:lnBlToTr>
                    <a:solidFill>
                      <a:srgbClr val="EEC375"/>
                    </a:solidFill>
                  </a:tcPr>
                </a:tc>
                <a:tc>
                  <a:txBody>
                    <a:bodyPr/>
                    <a:lstStyle>
                      <a:lvl1pPr marL="0" algn="l" defTabSz="696633" rtl="0" eaLnBrk="1" latinLnBrk="0" hangingPunct="1">
                        <a:defRPr sz="1372" b="1" kern="1200">
                          <a:solidFill>
                            <a:schemeClr val="lt1"/>
                          </a:solidFill>
                          <a:latin typeface="Calibri"/>
                        </a:defRPr>
                      </a:lvl1pPr>
                      <a:lvl2pPr marL="348317" algn="l" defTabSz="696633" rtl="0" eaLnBrk="1" latinLnBrk="0" hangingPunct="1">
                        <a:defRPr sz="1372" b="1" kern="1200">
                          <a:solidFill>
                            <a:schemeClr val="lt1"/>
                          </a:solidFill>
                          <a:latin typeface="Calibri"/>
                        </a:defRPr>
                      </a:lvl2pPr>
                      <a:lvl3pPr marL="696633" algn="l" defTabSz="696633" rtl="0" eaLnBrk="1" latinLnBrk="0" hangingPunct="1">
                        <a:defRPr sz="1372" b="1" kern="1200">
                          <a:solidFill>
                            <a:schemeClr val="lt1"/>
                          </a:solidFill>
                          <a:latin typeface="Calibri"/>
                        </a:defRPr>
                      </a:lvl3pPr>
                      <a:lvl4pPr marL="1044950" algn="l" defTabSz="696633" rtl="0" eaLnBrk="1" latinLnBrk="0" hangingPunct="1">
                        <a:defRPr sz="1372" b="1" kern="1200">
                          <a:solidFill>
                            <a:schemeClr val="lt1"/>
                          </a:solidFill>
                          <a:latin typeface="Calibri"/>
                        </a:defRPr>
                      </a:lvl4pPr>
                      <a:lvl5pPr marL="1393267" algn="l" defTabSz="696633" rtl="0" eaLnBrk="1" latinLnBrk="0" hangingPunct="1">
                        <a:defRPr sz="1372" b="1" kern="1200">
                          <a:solidFill>
                            <a:schemeClr val="lt1"/>
                          </a:solidFill>
                          <a:latin typeface="Calibri"/>
                        </a:defRPr>
                      </a:lvl5pPr>
                      <a:lvl6pPr marL="1741583" algn="l" defTabSz="696633" rtl="0" eaLnBrk="1" latinLnBrk="0" hangingPunct="1">
                        <a:defRPr sz="1372" b="1" kern="1200">
                          <a:solidFill>
                            <a:schemeClr val="lt1"/>
                          </a:solidFill>
                          <a:latin typeface="Calibri"/>
                        </a:defRPr>
                      </a:lvl6pPr>
                      <a:lvl7pPr marL="2089900" algn="l" defTabSz="696633" rtl="0" eaLnBrk="1" latinLnBrk="0" hangingPunct="1">
                        <a:defRPr sz="1372" b="1" kern="1200">
                          <a:solidFill>
                            <a:schemeClr val="lt1"/>
                          </a:solidFill>
                          <a:latin typeface="Calibri"/>
                        </a:defRPr>
                      </a:lvl7pPr>
                      <a:lvl8pPr marL="2438218" algn="l" defTabSz="696633" rtl="0" eaLnBrk="1" latinLnBrk="0" hangingPunct="1">
                        <a:defRPr sz="1372" b="1" kern="1200">
                          <a:solidFill>
                            <a:schemeClr val="lt1"/>
                          </a:solidFill>
                          <a:latin typeface="Calibri"/>
                        </a:defRPr>
                      </a:lvl8pPr>
                      <a:lvl9pPr marL="2786534" algn="l" defTabSz="696633" rtl="0" eaLnBrk="1" latinLnBrk="0" hangingPunct="1">
                        <a:defRPr sz="1372" b="1" kern="1200">
                          <a:solidFill>
                            <a:schemeClr val="lt1"/>
                          </a:solidFill>
                          <a:latin typeface="Calibri"/>
                        </a:defRPr>
                      </a:lvl9pPr>
                    </a:lstStyle>
                    <a:p>
                      <a:pPr algn="ctr" fontAlgn="ctr"/>
                      <a:r>
                        <a:rPr lang="en-US" sz="2300" u="none" strike="noStrike">
                          <a:solidFill>
                            <a:schemeClr val="tx1"/>
                          </a:solidFill>
                          <a:effectLst/>
                        </a:rPr>
                        <a:t>Algorithm(s) Used</a:t>
                      </a:r>
                      <a:endParaRPr lang="en-US" sz="2300" b="1" i="0" u="none" strike="noStrike">
                        <a:solidFill>
                          <a:schemeClr val="tx1"/>
                        </a:solidFill>
                        <a:effectLst/>
                        <a:latin typeface="Calibri" panose="020F0502020204030204" pitchFamily="34" charset="0"/>
                      </a:endParaRPr>
                    </a:p>
                  </a:txBody>
                  <a:tcPr marL="8674" marR="8674" marT="12700" marB="0" anchor="ctr">
                    <a:lnL>
                      <a:noFill/>
                    </a:lnL>
                    <a:lnR>
                      <a:noFill/>
                    </a:lnR>
                    <a:lnT w="12700" cmpd="sng">
                      <a:solidFill>
                        <a:srgbClr val="4A66AC"/>
                      </a:solidFill>
                    </a:lnT>
                    <a:lnB w="12700" cmpd="sng">
                      <a:solidFill>
                        <a:srgbClr val="4A66AC"/>
                      </a:solidFill>
                    </a:lnB>
                    <a:lnTlToBr w="12700" cmpd="sng">
                      <a:noFill/>
                      <a:prstDash val="solid"/>
                    </a:lnTlToBr>
                    <a:lnBlToTr w="12700" cmpd="sng">
                      <a:noFill/>
                      <a:prstDash val="solid"/>
                    </a:lnBlToTr>
                    <a:solidFill>
                      <a:srgbClr val="EEC375"/>
                    </a:solidFill>
                  </a:tcPr>
                </a:tc>
                <a:tc>
                  <a:txBody>
                    <a:bodyPr/>
                    <a:lstStyle>
                      <a:lvl1pPr marL="0" algn="l" defTabSz="696633" rtl="0" eaLnBrk="1" latinLnBrk="0" hangingPunct="1">
                        <a:defRPr sz="1372" b="1" kern="1200">
                          <a:solidFill>
                            <a:schemeClr val="lt1"/>
                          </a:solidFill>
                          <a:latin typeface="Calibri"/>
                        </a:defRPr>
                      </a:lvl1pPr>
                      <a:lvl2pPr marL="348317" algn="l" defTabSz="696633" rtl="0" eaLnBrk="1" latinLnBrk="0" hangingPunct="1">
                        <a:defRPr sz="1372" b="1" kern="1200">
                          <a:solidFill>
                            <a:schemeClr val="lt1"/>
                          </a:solidFill>
                          <a:latin typeface="Calibri"/>
                        </a:defRPr>
                      </a:lvl2pPr>
                      <a:lvl3pPr marL="696633" algn="l" defTabSz="696633" rtl="0" eaLnBrk="1" latinLnBrk="0" hangingPunct="1">
                        <a:defRPr sz="1372" b="1" kern="1200">
                          <a:solidFill>
                            <a:schemeClr val="lt1"/>
                          </a:solidFill>
                          <a:latin typeface="Calibri"/>
                        </a:defRPr>
                      </a:lvl3pPr>
                      <a:lvl4pPr marL="1044950" algn="l" defTabSz="696633" rtl="0" eaLnBrk="1" latinLnBrk="0" hangingPunct="1">
                        <a:defRPr sz="1372" b="1" kern="1200">
                          <a:solidFill>
                            <a:schemeClr val="lt1"/>
                          </a:solidFill>
                          <a:latin typeface="Calibri"/>
                        </a:defRPr>
                      </a:lvl4pPr>
                      <a:lvl5pPr marL="1393267" algn="l" defTabSz="696633" rtl="0" eaLnBrk="1" latinLnBrk="0" hangingPunct="1">
                        <a:defRPr sz="1372" b="1" kern="1200">
                          <a:solidFill>
                            <a:schemeClr val="lt1"/>
                          </a:solidFill>
                          <a:latin typeface="Calibri"/>
                        </a:defRPr>
                      </a:lvl5pPr>
                      <a:lvl6pPr marL="1741583" algn="l" defTabSz="696633" rtl="0" eaLnBrk="1" latinLnBrk="0" hangingPunct="1">
                        <a:defRPr sz="1372" b="1" kern="1200">
                          <a:solidFill>
                            <a:schemeClr val="lt1"/>
                          </a:solidFill>
                          <a:latin typeface="Calibri"/>
                        </a:defRPr>
                      </a:lvl6pPr>
                      <a:lvl7pPr marL="2089900" algn="l" defTabSz="696633" rtl="0" eaLnBrk="1" latinLnBrk="0" hangingPunct="1">
                        <a:defRPr sz="1372" b="1" kern="1200">
                          <a:solidFill>
                            <a:schemeClr val="lt1"/>
                          </a:solidFill>
                          <a:latin typeface="Calibri"/>
                        </a:defRPr>
                      </a:lvl7pPr>
                      <a:lvl8pPr marL="2438218" algn="l" defTabSz="696633" rtl="0" eaLnBrk="1" latinLnBrk="0" hangingPunct="1">
                        <a:defRPr sz="1372" b="1" kern="1200">
                          <a:solidFill>
                            <a:schemeClr val="lt1"/>
                          </a:solidFill>
                          <a:latin typeface="Calibri"/>
                        </a:defRPr>
                      </a:lvl8pPr>
                      <a:lvl9pPr marL="2786534" algn="l" defTabSz="696633" rtl="0" eaLnBrk="1" latinLnBrk="0" hangingPunct="1">
                        <a:defRPr sz="1372" b="1" kern="1200">
                          <a:solidFill>
                            <a:schemeClr val="lt1"/>
                          </a:solidFill>
                          <a:latin typeface="Calibri"/>
                        </a:defRPr>
                      </a:lvl9pPr>
                    </a:lstStyle>
                    <a:p>
                      <a:pPr algn="ctr" fontAlgn="ctr"/>
                      <a:r>
                        <a:rPr lang="en-US" sz="2300" u="none" strike="noStrike">
                          <a:solidFill>
                            <a:schemeClr val="tx1"/>
                          </a:solidFill>
                          <a:effectLst/>
                        </a:rPr>
                        <a:t>Probability Scoring</a:t>
                      </a:r>
                      <a:endParaRPr lang="en-US" sz="2300" b="1" i="0" u="none" strike="noStrike">
                        <a:solidFill>
                          <a:schemeClr val="tx1"/>
                        </a:solidFill>
                        <a:effectLst/>
                        <a:latin typeface="Calibri" panose="020F0502020204030204" pitchFamily="34" charset="0"/>
                      </a:endParaRPr>
                    </a:p>
                  </a:txBody>
                  <a:tcPr marL="8674" marR="8674" marT="12700" marB="0" anchor="ctr">
                    <a:lnL>
                      <a:noFill/>
                    </a:lnL>
                    <a:lnR w="12700" cmpd="sng">
                      <a:solidFill>
                        <a:srgbClr val="4A66AC"/>
                      </a:solidFill>
                    </a:lnR>
                    <a:lnT w="12700" cmpd="sng">
                      <a:solidFill>
                        <a:srgbClr val="4A66AC"/>
                      </a:solidFill>
                    </a:lnT>
                    <a:lnB w="12700" cmpd="sng">
                      <a:solidFill>
                        <a:srgbClr val="4A66AC"/>
                      </a:solidFill>
                    </a:lnB>
                    <a:lnTlToBr w="12700" cmpd="sng">
                      <a:noFill/>
                      <a:prstDash val="solid"/>
                    </a:lnTlToBr>
                    <a:lnBlToTr w="12700" cmpd="sng">
                      <a:noFill/>
                      <a:prstDash val="solid"/>
                    </a:lnBlToTr>
                    <a:solidFill>
                      <a:srgbClr val="EEC375"/>
                    </a:solidFill>
                  </a:tcPr>
                </a:tc>
                <a:extLst>
                  <a:ext uri="{0D108BD9-81ED-4DB2-BD59-A6C34878D82A}">
                    <a16:rowId xmlns:a16="http://schemas.microsoft.com/office/drawing/2014/main" val="3134742829"/>
                  </a:ext>
                </a:extLst>
              </a:tr>
              <a:tr h="849004">
                <a:tc>
                  <a:txBody>
                    <a:bodyPr/>
                    <a:lstStyle>
                      <a:lvl1pPr marL="0" algn="l" defTabSz="696633" rtl="0" eaLnBrk="1" latinLnBrk="0" hangingPunct="1">
                        <a:defRPr sz="1372" kern="1200">
                          <a:solidFill>
                            <a:schemeClr val="dk1"/>
                          </a:solidFill>
                          <a:latin typeface="Calibri"/>
                        </a:defRPr>
                      </a:lvl1pPr>
                      <a:lvl2pPr marL="348317" algn="l" defTabSz="696633" rtl="0" eaLnBrk="1" latinLnBrk="0" hangingPunct="1">
                        <a:defRPr sz="1372" kern="1200">
                          <a:solidFill>
                            <a:schemeClr val="dk1"/>
                          </a:solidFill>
                          <a:latin typeface="Calibri"/>
                        </a:defRPr>
                      </a:lvl2pPr>
                      <a:lvl3pPr marL="696633" algn="l" defTabSz="696633" rtl="0" eaLnBrk="1" latinLnBrk="0" hangingPunct="1">
                        <a:defRPr sz="1372" kern="1200">
                          <a:solidFill>
                            <a:schemeClr val="dk1"/>
                          </a:solidFill>
                          <a:latin typeface="Calibri"/>
                        </a:defRPr>
                      </a:lvl3pPr>
                      <a:lvl4pPr marL="1044950" algn="l" defTabSz="696633" rtl="0" eaLnBrk="1" latinLnBrk="0" hangingPunct="1">
                        <a:defRPr sz="1372" kern="1200">
                          <a:solidFill>
                            <a:schemeClr val="dk1"/>
                          </a:solidFill>
                          <a:latin typeface="Calibri"/>
                        </a:defRPr>
                      </a:lvl4pPr>
                      <a:lvl5pPr marL="1393267" algn="l" defTabSz="696633" rtl="0" eaLnBrk="1" latinLnBrk="0" hangingPunct="1">
                        <a:defRPr sz="1372" kern="1200">
                          <a:solidFill>
                            <a:schemeClr val="dk1"/>
                          </a:solidFill>
                          <a:latin typeface="Calibri"/>
                        </a:defRPr>
                      </a:lvl5pPr>
                      <a:lvl6pPr marL="1741583" algn="l" defTabSz="696633" rtl="0" eaLnBrk="1" latinLnBrk="0" hangingPunct="1">
                        <a:defRPr sz="1372" kern="1200">
                          <a:solidFill>
                            <a:schemeClr val="dk1"/>
                          </a:solidFill>
                          <a:latin typeface="Calibri"/>
                        </a:defRPr>
                      </a:lvl6pPr>
                      <a:lvl7pPr marL="2089900" algn="l" defTabSz="696633" rtl="0" eaLnBrk="1" latinLnBrk="0" hangingPunct="1">
                        <a:defRPr sz="1372" kern="1200">
                          <a:solidFill>
                            <a:schemeClr val="dk1"/>
                          </a:solidFill>
                          <a:latin typeface="Calibri"/>
                        </a:defRPr>
                      </a:lvl7pPr>
                      <a:lvl8pPr marL="2438218" algn="l" defTabSz="696633" rtl="0" eaLnBrk="1" latinLnBrk="0" hangingPunct="1">
                        <a:defRPr sz="1372" kern="1200">
                          <a:solidFill>
                            <a:schemeClr val="dk1"/>
                          </a:solidFill>
                          <a:latin typeface="Calibri"/>
                        </a:defRPr>
                      </a:lvl8pPr>
                      <a:lvl9pPr marL="2786534" algn="l" defTabSz="696633" rtl="0" eaLnBrk="1" latinLnBrk="0" hangingPunct="1">
                        <a:defRPr sz="1372" kern="1200">
                          <a:solidFill>
                            <a:schemeClr val="dk1"/>
                          </a:solidFill>
                          <a:latin typeface="Calibri"/>
                        </a:defRPr>
                      </a:lvl9pPr>
                    </a:lstStyle>
                    <a:p>
                      <a:pPr algn="ctr" fontAlgn="ctr"/>
                      <a:r>
                        <a:rPr lang="en-US" sz="2100" u="none" strike="noStrike" err="1">
                          <a:effectLst/>
                        </a:rPr>
                        <a:t>Mohammadi</a:t>
                      </a:r>
                      <a:r>
                        <a:rPr lang="en-US" sz="2100" u="none" strike="noStrike">
                          <a:effectLst/>
                        </a:rPr>
                        <a:t> et al. (2019)</a:t>
                      </a:r>
                      <a:endParaRPr lang="en-US" sz="2100" b="0" i="0" u="none" strike="noStrike">
                        <a:solidFill>
                          <a:srgbClr val="000000"/>
                        </a:solidFill>
                        <a:effectLst/>
                        <a:latin typeface="Calibri" panose="020F0502020204030204" pitchFamily="34" charset="0"/>
                      </a:endParaRPr>
                    </a:p>
                  </a:txBody>
                  <a:tcPr marL="8674" marR="8674" marT="12700" marB="0" anchor="ctr">
                    <a:lnL w="12700" cmpd="sng">
                      <a:solidFill>
                        <a:srgbClr val="4A66AC"/>
                      </a:solidFill>
                    </a:lnL>
                    <a:lnR>
                      <a:noFill/>
                    </a:lnR>
                    <a:lnT w="12700" cmpd="sng">
                      <a:solidFill>
                        <a:srgbClr val="4A66AC"/>
                      </a:solidFill>
                    </a:lnT>
                    <a:lnB w="12700" cmpd="sng">
                      <a:solidFill>
                        <a:srgbClr val="4A66AC"/>
                      </a:solidFill>
                    </a:lnB>
                    <a:lnTlToBr w="12700" cmpd="sng">
                      <a:noFill/>
                      <a:prstDash val="solid"/>
                    </a:lnTlToBr>
                    <a:lnBlToTr w="12700" cmpd="sng">
                      <a:noFill/>
                      <a:prstDash val="solid"/>
                    </a:lnBlToTr>
                    <a:solidFill>
                      <a:sysClr val="window" lastClr="FFFFFF"/>
                    </a:solidFill>
                  </a:tcPr>
                </a:tc>
                <a:tc>
                  <a:txBody>
                    <a:bodyPr/>
                    <a:lstStyle>
                      <a:lvl1pPr marL="0" algn="l" defTabSz="696633" rtl="0" eaLnBrk="1" latinLnBrk="0" hangingPunct="1">
                        <a:defRPr sz="1372" kern="1200">
                          <a:solidFill>
                            <a:schemeClr val="dk1"/>
                          </a:solidFill>
                          <a:latin typeface="Calibri"/>
                        </a:defRPr>
                      </a:lvl1pPr>
                      <a:lvl2pPr marL="348317" algn="l" defTabSz="696633" rtl="0" eaLnBrk="1" latinLnBrk="0" hangingPunct="1">
                        <a:defRPr sz="1372" kern="1200">
                          <a:solidFill>
                            <a:schemeClr val="dk1"/>
                          </a:solidFill>
                          <a:latin typeface="Calibri"/>
                        </a:defRPr>
                      </a:lvl2pPr>
                      <a:lvl3pPr marL="696633" algn="l" defTabSz="696633" rtl="0" eaLnBrk="1" latinLnBrk="0" hangingPunct="1">
                        <a:defRPr sz="1372" kern="1200">
                          <a:solidFill>
                            <a:schemeClr val="dk1"/>
                          </a:solidFill>
                          <a:latin typeface="Calibri"/>
                        </a:defRPr>
                      </a:lvl3pPr>
                      <a:lvl4pPr marL="1044950" algn="l" defTabSz="696633" rtl="0" eaLnBrk="1" latinLnBrk="0" hangingPunct="1">
                        <a:defRPr sz="1372" kern="1200">
                          <a:solidFill>
                            <a:schemeClr val="dk1"/>
                          </a:solidFill>
                          <a:latin typeface="Calibri"/>
                        </a:defRPr>
                      </a:lvl4pPr>
                      <a:lvl5pPr marL="1393267" algn="l" defTabSz="696633" rtl="0" eaLnBrk="1" latinLnBrk="0" hangingPunct="1">
                        <a:defRPr sz="1372" kern="1200">
                          <a:solidFill>
                            <a:schemeClr val="dk1"/>
                          </a:solidFill>
                          <a:latin typeface="Calibri"/>
                        </a:defRPr>
                      </a:lvl5pPr>
                      <a:lvl6pPr marL="1741583" algn="l" defTabSz="696633" rtl="0" eaLnBrk="1" latinLnBrk="0" hangingPunct="1">
                        <a:defRPr sz="1372" kern="1200">
                          <a:solidFill>
                            <a:schemeClr val="dk1"/>
                          </a:solidFill>
                          <a:latin typeface="Calibri"/>
                        </a:defRPr>
                      </a:lvl6pPr>
                      <a:lvl7pPr marL="2089900" algn="l" defTabSz="696633" rtl="0" eaLnBrk="1" latinLnBrk="0" hangingPunct="1">
                        <a:defRPr sz="1372" kern="1200">
                          <a:solidFill>
                            <a:schemeClr val="dk1"/>
                          </a:solidFill>
                          <a:latin typeface="Calibri"/>
                        </a:defRPr>
                      </a:lvl7pPr>
                      <a:lvl8pPr marL="2438218" algn="l" defTabSz="696633" rtl="0" eaLnBrk="1" latinLnBrk="0" hangingPunct="1">
                        <a:defRPr sz="1372" kern="1200">
                          <a:solidFill>
                            <a:schemeClr val="dk1"/>
                          </a:solidFill>
                          <a:latin typeface="Calibri"/>
                        </a:defRPr>
                      </a:lvl8pPr>
                      <a:lvl9pPr marL="2786534" algn="l" defTabSz="696633" rtl="0" eaLnBrk="1" latinLnBrk="0" hangingPunct="1">
                        <a:defRPr sz="1372" kern="1200">
                          <a:solidFill>
                            <a:schemeClr val="dk1"/>
                          </a:solidFill>
                          <a:latin typeface="Calibri"/>
                        </a:defRPr>
                      </a:lvl9pPr>
                    </a:lstStyle>
                    <a:p>
                      <a:pPr marL="466725" indent="0" algn="l" fontAlgn="ctr">
                        <a:buFont typeface="+mj-lt"/>
                        <a:buNone/>
                        <a:tabLst/>
                      </a:pPr>
                      <a:r>
                        <a:rPr lang="en-US" sz="2100" u="none" strike="noStrike">
                          <a:effectLst/>
                        </a:rPr>
                        <a:t>Logistic regression; Multilayer perceptron; Naïve Bayes</a:t>
                      </a:r>
                      <a:endParaRPr lang="en-US" sz="2100" b="0" i="0" u="none" strike="noStrike">
                        <a:solidFill>
                          <a:srgbClr val="000000"/>
                        </a:solidFill>
                        <a:effectLst/>
                        <a:latin typeface="Calibri" panose="020F0502020204030204" pitchFamily="34" charset="0"/>
                      </a:endParaRPr>
                    </a:p>
                  </a:txBody>
                  <a:tcPr marL="8674" marR="8674" marT="12700" marB="0" anchor="ctr">
                    <a:lnL>
                      <a:noFill/>
                    </a:lnL>
                    <a:lnR>
                      <a:noFill/>
                    </a:lnR>
                    <a:lnT w="12700" cmpd="sng">
                      <a:solidFill>
                        <a:srgbClr val="4A66AC"/>
                      </a:solidFill>
                    </a:lnT>
                    <a:lnB w="12700" cmpd="sng">
                      <a:solidFill>
                        <a:srgbClr val="4A66AC"/>
                      </a:solidFill>
                    </a:lnB>
                    <a:lnTlToBr w="12700" cmpd="sng">
                      <a:noFill/>
                      <a:prstDash val="solid"/>
                    </a:lnTlToBr>
                    <a:lnBlToTr w="12700" cmpd="sng">
                      <a:noFill/>
                      <a:prstDash val="solid"/>
                    </a:lnBlToTr>
                    <a:solidFill>
                      <a:sysClr val="window" lastClr="FFFFFF"/>
                    </a:solidFill>
                  </a:tcPr>
                </a:tc>
                <a:tc>
                  <a:txBody>
                    <a:bodyPr/>
                    <a:lstStyle>
                      <a:lvl1pPr marL="0" algn="l" defTabSz="696633" rtl="0" eaLnBrk="1" latinLnBrk="0" hangingPunct="1">
                        <a:defRPr sz="1372" kern="1200">
                          <a:solidFill>
                            <a:schemeClr val="dk1"/>
                          </a:solidFill>
                          <a:latin typeface="Calibri"/>
                        </a:defRPr>
                      </a:lvl1pPr>
                      <a:lvl2pPr marL="348317" algn="l" defTabSz="696633" rtl="0" eaLnBrk="1" latinLnBrk="0" hangingPunct="1">
                        <a:defRPr sz="1372" kern="1200">
                          <a:solidFill>
                            <a:schemeClr val="dk1"/>
                          </a:solidFill>
                          <a:latin typeface="Calibri"/>
                        </a:defRPr>
                      </a:lvl2pPr>
                      <a:lvl3pPr marL="696633" algn="l" defTabSz="696633" rtl="0" eaLnBrk="1" latinLnBrk="0" hangingPunct="1">
                        <a:defRPr sz="1372" kern="1200">
                          <a:solidFill>
                            <a:schemeClr val="dk1"/>
                          </a:solidFill>
                          <a:latin typeface="Calibri"/>
                        </a:defRPr>
                      </a:lvl3pPr>
                      <a:lvl4pPr marL="1044950" algn="l" defTabSz="696633" rtl="0" eaLnBrk="1" latinLnBrk="0" hangingPunct="1">
                        <a:defRPr sz="1372" kern="1200">
                          <a:solidFill>
                            <a:schemeClr val="dk1"/>
                          </a:solidFill>
                          <a:latin typeface="Calibri"/>
                        </a:defRPr>
                      </a:lvl4pPr>
                      <a:lvl5pPr marL="1393267" algn="l" defTabSz="696633" rtl="0" eaLnBrk="1" latinLnBrk="0" hangingPunct="1">
                        <a:defRPr sz="1372" kern="1200">
                          <a:solidFill>
                            <a:schemeClr val="dk1"/>
                          </a:solidFill>
                          <a:latin typeface="Calibri"/>
                        </a:defRPr>
                      </a:lvl5pPr>
                      <a:lvl6pPr marL="1741583" algn="l" defTabSz="696633" rtl="0" eaLnBrk="1" latinLnBrk="0" hangingPunct="1">
                        <a:defRPr sz="1372" kern="1200">
                          <a:solidFill>
                            <a:schemeClr val="dk1"/>
                          </a:solidFill>
                          <a:latin typeface="Calibri"/>
                        </a:defRPr>
                      </a:lvl6pPr>
                      <a:lvl7pPr marL="2089900" algn="l" defTabSz="696633" rtl="0" eaLnBrk="1" latinLnBrk="0" hangingPunct="1">
                        <a:defRPr sz="1372" kern="1200">
                          <a:solidFill>
                            <a:schemeClr val="dk1"/>
                          </a:solidFill>
                          <a:latin typeface="Calibri"/>
                        </a:defRPr>
                      </a:lvl7pPr>
                      <a:lvl8pPr marL="2438218" algn="l" defTabSz="696633" rtl="0" eaLnBrk="1" latinLnBrk="0" hangingPunct="1">
                        <a:defRPr sz="1372" kern="1200">
                          <a:solidFill>
                            <a:schemeClr val="dk1"/>
                          </a:solidFill>
                          <a:latin typeface="Calibri"/>
                        </a:defRPr>
                      </a:lvl8pPr>
                      <a:lvl9pPr marL="2786534" algn="l" defTabSz="696633" rtl="0" eaLnBrk="1" latinLnBrk="0" hangingPunct="1">
                        <a:defRPr sz="1372" kern="1200">
                          <a:solidFill>
                            <a:schemeClr val="dk1"/>
                          </a:solidFill>
                          <a:latin typeface="Calibri"/>
                        </a:defRPr>
                      </a:lvl9pPr>
                    </a:lstStyle>
                    <a:p>
                      <a:pPr marL="0" indent="0" algn="ctr" fontAlgn="ctr">
                        <a:buFont typeface="+mj-lt"/>
                        <a:buNone/>
                      </a:pPr>
                      <a:r>
                        <a:rPr lang="en-US" sz="2100" u="none" strike="noStrike">
                          <a:effectLst/>
                        </a:rPr>
                        <a:t>✗</a:t>
                      </a:r>
                      <a:endParaRPr lang="en-US" sz="2100" b="0" i="0" u="none" strike="noStrike">
                        <a:solidFill>
                          <a:srgbClr val="000000"/>
                        </a:solidFill>
                        <a:effectLst/>
                        <a:latin typeface="Calibri" panose="020F0502020204030204" pitchFamily="34" charset="0"/>
                      </a:endParaRPr>
                    </a:p>
                  </a:txBody>
                  <a:tcPr marL="8674" marR="8674" marT="12700" marB="0" anchor="ctr">
                    <a:lnL>
                      <a:noFill/>
                    </a:lnL>
                    <a:lnR w="12700" cmpd="sng">
                      <a:solidFill>
                        <a:srgbClr val="4A66AC"/>
                      </a:solidFill>
                    </a:lnR>
                    <a:lnT w="12700" cmpd="sng">
                      <a:solidFill>
                        <a:srgbClr val="4A66AC"/>
                      </a:solidFill>
                    </a:lnT>
                    <a:lnB w="12700" cmpd="sng">
                      <a:solidFill>
                        <a:srgbClr val="4A66AC"/>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591161702"/>
                  </a:ext>
                </a:extLst>
              </a:tr>
              <a:tr h="693364">
                <a:tc>
                  <a:txBody>
                    <a:bodyPr/>
                    <a:lstStyle>
                      <a:lvl1pPr marL="0" algn="l" defTabSz="696633" rtl="0" eaLnBrk="1" latinLnBrk="0" hangingPunct="1">
                        <a:defRPr sz="1372" kern="1200">
                          <a:solidFill>
                            <a:schemeClr val="dk1"/>
                          </a:solidFill>
                          <a:latin typeface="Calibri"/>
                        </a:defRPr>
                      </a:lvl1pPr>
                      <a:lvl2pPr marL="348317" algn="l" defTabSz="696633" rtl="0" eaLnBrk="1" latinLnBrk="0" hangingPunct="1">
                        <a:defRPr sz="1372" kern="1200">
                          <a:solidFill>
                            <a:schemeClr val="dk1"/>
                          </a:solidFill>
                          <a:latin typeface="Calibri"/>
                        </a:defRPr>
                      </a:lvl2pPr>
                      <a:lvl3pPr marL="696633" algn="l" defTabSz="696633" rtl="0" eaLnBrk="1" latinLnBrk="0" hangingPunct="1">
                        <a:defRPr sz="1372" kern="1200">
                          <a:solidFill>
                            <a:schemeClr val="dk1"/>
                          </a:solidFill>
                          <a:latin typeface="Calibri"/>
                        </a:defRPr>
                      </a:lvl3pPr>
                      <a:lvl4pPr marL="1044950" algn="l" defTabSz="696633" rtl="0" eaLnBrk="1" latinLnBrk="0" hangingPunct="1">
                        <a:defRPr sz="1372" kern="1200">
                          <a:solidFill>
                            <a:schemeClr val="dk1"/>
                          </a:solidFill>
                          <a:latin typeface="Calibri"/>
                        </a:defRPr>
                      </a:lvl4pPr>
                      <a:lvl5pPr marL="1393267" algn="l" defTabSz="696633" rtl="0" eaLnBrk="1" latinLnBrk="0" hangingPunct="1">
                        <a:defRPr sz="1372" kern="1200">
                          <a:solidFill>
                            <a:schemeClr val="dk1"/>
                          </a:solidFill>
                          <a:latin typeface="Calibri"/>
                        </a:defRPr>
                      </a:lvl5pPr>
                      <a:lvl6pPr marL="1741583" algn="l" defTabSz="696633" rtl="0" eaLnBrk="1" latinLnBrk="0" hangingPunct="1">
                        <a:defRPr sz="1372" kern="1200">
                          <a:solidFill>
                            <a:schemeClr val="dk1"/>
                          </a:solidFill>
                          <a:latin typeface="Calibri"/>
                        </a:defRPr>
                      </a:lvl6pPr>
                      <a:lvl7pPr marL="2089900" algn="l" defTabSz="696633" rtl="0" eaLnBrk="1" latinLnBrk="0" hangingPunct="1">
                        <a:defRPr sz="1372" kern="1200">
                          <a:solidFill>
                            <a:schemeClr val="dk1"/>
                          </a:solidFill>
                          <a:latin typeface="Calibri"/>
                        </a:defRPr>
                      </a:lvl7pPr>
                      <a:lvl8pPr marL="2438218" algn="l" defTabSz="696633" rtl="0" eaLnBrk="1" latinLnBrk="0" hangingPunct="1">
                        <a:defRPr sz="1372" kern="1200">
                          <a:solidFill>
                            <a:schemeClr val="dk1"/>
                          </a:solidFill>
                          <a:latin typeface="Calibri"/>
                        </a:defRPr>
                      </a:lvl8pPr>
                      <a:lvl9pPr marL="2786534" algn="l" defTabSz="696633" rtl="0" eaLnBrk="1" latinLnBrk="0" hangingPunct="1">
                        <a:defRPr sz="1372" kern="1200">
                          <a:solidFill>
                            <a:schemeClr val="dk1"/>
                          </a:solidFill>
                          <a:latin typeface="Calibri"/>
                        </a:defRPr>
                      </a:lvl9pPr>
                    </a:lstStyle>
                    <a:p>
                      <a:pPr algn="ctr" fontAlgn="ctr"/>
                      <a:r>
                        <a:rPr lang="en-US" sz="2100" u="none" strike="noStrike" err="1">
                          <a:effectLst/>
                        </a:rPr>
                        <a:t>Ahman</a:t>
                      </a:r>
                      <a:r>
                        <a:rPr lang="en-US" sz="2100" u="none" strike="noStrike">
                          <a:effectLst/>
                        </a:rPr>
                        <a:t> et al. (2019)</a:t>
                      </a:r>
                      <a:endParaRPr lang="en-US" sz="2100" b="0" i="0" u="none" strike="noStrike">
                        <a:solidFill>
                          <a:srgbClr val="000000"/>
                        </a:solidFill>
                        <a:effectLst/>
                        <a:latin typeface="Calibri" panose="020F0502020204030204" pitchFamily="34" charset="0"/>
                      </a:endParaRPr>
                    </a:p>
                  </a:txBody>
                  <a:tcPr marL="8674" marR="8674" marT="12700" marB="0" anchor="ctr">
                    <a:lnL w="12700" cmpd="sng">
                      <a:solidFill>
                        <a:srgbClr val="4A66AC"/>
                      </a:solidFill>
                    </a:lnL>
                    <a:lnR>
                      <a:noFill/>
                    </a:lnR>
                    <a:lnT w="12700" cmpd="sng">
                      <a:solidFill>
                        <a:srgbClr val="4A66AC"/>
                      </a:solidFill>
                    </a:lnT>
                    <a:lnB w="12700" cmpd="sng">
                      <a:solidFill>
                        <a:srgbClr val="4A66AC"/>
                      </a:solidFill>
                    </a:lnB>
                    <a:lnTlToBr w="12700" cmpd="sng">
                      <a:noFill/>
                      <a:prstDash val="solid"/>
                    </a:lnTlToBr>
                    <a:lnBlToTr w="12700" cmpd="sng">
                      <a:noFill/>
                      <a:prstDash val="solid"/>
                    </a:lnBlToTr>
                    <a:solidFill>
                      <a:sysClr val="window" lastClr="FFFFFF"/>
                    </a:solidFill>
                  </a:tcPr>
                </a:tc>
                <a:tc>
                  <a:txBody>
                    <a:bodyPr/>
                    <a:lstStyle>
                      <a:lvl1pPr marL="0" algn="l" defTabSz="696633" rtl="0" eaLnBrk="1" latinLnBrk="0" hangingPunct="1">
                        <a:defRPr sz="1372" kern="1200">
                          <a:solidFill>
                            <a:schemeClr val="dk1"/>
                          </a:solidFill>
                          <a:latin typeface="Calibri"/>
                        </a:defRPr>
                      </a:lvl1pPr>
                      <a:lvl2pPr marL="348317" algn="l" defTabSz="696633" rtl="0" eaLnBrk="1" latinLnBrk="0" hangingPunct="1">
                        <a:defRPr sz="1372" kern="1200">
                          <a:solidFill>
                            <a:schemeClr val="dk1"/>
                          </a:solidFill>
                          <a:latin typeface="Calibri"/>
                        </a:defRPr>
                      </a:lvl2pPr>
                      <a:lvl3pPr marL="696633" algn="l" defTabSz="696633" rtl="0" eaLnBrk="1" latinLnBrk="0" hangingPunct="1">
                        <a:defRPr sz="1372" kern="1200">
                          <a:solidFill>
                            <a:schemeClr val="dk1"/>
                          </a:solidFill>
                          <a:latin typeface="Calibri"/>
                        </a:defRPr>
                      </a:lvl3pPr>
                      <a:lvl4pPr marL="1044950" algn="l" defTabSz="696633" rtl="0" eaLnBrk="1" latinLnBrk="0" hangingPunct="1">
                        <a:defRPr sz="1372" kern="1200">
                          <a:solidFill>
                            <a:schemeClr val="dk1"/>
                          </a:solidFill>
                          <a:latin typeface="Calibri"/>
                        </a:defRPr>
                      </a:lvl4pPr>
                      <a:lvl5pPr marL="1393267" algn="l" defTabSz="696633" rtl="0" eaLnBrk="1" latinLnBrk="0" hangingPunct="1">
                        <a:defRPr sz="1372" kern="1200">
                          <a:solidFill>
                            <a:schemeClr val="dk1"/>
                          </a:solidFill>
                          <a:latin typeface="Calibri"/>
                        </a:defRPr>
                      </a:lvl5pPr>
                      <a:lvl6pPr marL="1741583" algn="l" defTabSz="696633" rtl="0" eaLnBrk="1" latinLnBrk="0" hangingPunct="1">
                        <a:defRPr sz="1372" kern="1200">
                          <a:solidFill>
                            <a:schemeClr val="dk1"/>
                          </a:solidFill>
                          <a:latin typeface="Calibri"/>
                        </a:defRPr>
                      </a:lvl6pPr>
                      <a:lvl7pPr marL="2089900" algn="l" defTabSz="696633" rtl="0" eaLnBrk="1" latinLnBrk="0" hangingPunct="1">
                        <a:defRPr sz="1372" kern="1200">
                          <a:solidFill>
                            <a:schemeClr val="dk1"/>
                          </a:solidFill>
                          <a:latin typeface="Calibri"/>
                        </a:defRPr>
                      </a:lvl7pPr>
                      <a:lvl8pPr marL="2438218" algn="l" defTabSz="696633" rtl="0" eaLnBrk="1" latinLnBrk="0" hangingPunct="1">
                        <a:defRPr sz="1372" kern="1200">
                          <a:solidFill>
                            <a:schemeClr val="dk1"/>
                          </a:solidFill>
                          <a:latin typeface="Calibri"/>
                        </a:defRPr>
                      </a:lvl8pPr>
                      <a:lvl9pPr marL="2786534" algn="l" defTabSz="696633" rtl="0" eaLnBrk="1" latinLnBrk="0" hangingPunct="1">
                        <a:defRPr sz="1372" kern="1200">
                          <a:solidFill>
                            <a:schemeClr val="dk1"/>
                          </a:solidFill>
                          <a:latin typeface="Calibri"/>
                        </a:defRPr>
                      </a:lvl9pPr>
                    </a:lstStyle>
                    <a:p>
                      <a:pPr marL="466725" indent="0" algn="l" fontAlgn="ctr">
                        <a:buFont typeface="+mj-lt"/>
                        <a:buNone/>
                        <a:tabLst/>
                      </a:pPr>
                      <a:r>
                        <a:rPr lang="en-US" sz="2100" i="0" u="none" strike="noStrike">
                          <a:effectLst/>
                        </a:rPr>
                        <a:t>Tree-based models (DT &amp; RF); Boosting models (</a:t>
                      </a:r>
                      <a:r>
                        <a:rPr lang="en-US" sz="2100" u="none" strike="noStrike">
                          <a:effectLst/>
                        </a:rPr>
                        <a:t>Gradient Boost &amp; XGBoost)</a:t>
                      </a:r>
                      <a:endParaRPr lang="en-US" sz="2100" b="0" i="0" u="none" strike="noStrike">
                        <a:solidFill>
                          <a:srgbClr val="000000"/>
                        </a:solidFill>
                        <a:effectLst/>
                        <a:latin typeface="Calibri" panose="020F0502020204030204" pitchFamily="34" charset="0"/>
                      </a:endParaRPr>
                    </a:p>
                  </a:txBody>
                  <a:tcPr marL="8674" marR="8674" marT="12700" marB="0" anchor="ctr">
                    <a:lnL>
                      <a:noFill/>
                    </a:lnL>
                    <a:lnR>
                      <a:noFill/>
                    </a:lnR>
                    <a:lnT w="12700" cmpd="sng">
                      <a:solidFill>
                        <a:srgbClr val="4A66AC"/>
                      </a:solidFill>
                    </a:lnT>
                    <a:lnB w="12700" cmpd="sng">
                      <a:solidFill>
                        <a:srgbClr val="4A66AC"/>
                      </a:solidFill>
                    </a:lnB>
                    <a:lnTlToBr w="12700" cmpd="sng">
                      <a:noFill/>
                      <a:prstDash val="solid"/>
                    </a:lnTlToBr>
                    <a:lnBlToTr w="12700" cmpd="sng">
                      <a:noFill/>
                      <a:prstDash val="solid"/>
                    </a:lnBlToTr>
                    <a:solidFill>
                      <a:sysClr val="window" lastClr="FFFFFF"/>
                    </a:solidFill>
                  </a:tcPr>
                </a:tc>
                <a:tc>
                  <a:txBody>
                    <a:bodyPr/>
                    <a:lstStyle>
                      <a:lvl1pPr marL="0" algn="l" defTabSz="696633" rtl="0" eaLnBrk="1" latinLnBrk="0" hangingPunct="1">
                        <a:defRPr sz="1372" kern="1200">
                          <a:solidFill>
                            <a:schemeClr val="dk1"/>
                          </a:solidFill>
                          <a:latin typeface="Calibri"/>
                        </a:defRPr>
                      </a:lvl1pPr>
                      <a:lvl2pPr marL="348317" algn="l" defTabSz="696633" rtl="0" eaLnBrk="1" latinLnBrk="0" hangingPunct="1">
                        <a:defRPr sz="1372" kern="1200">
                          <a:solidFill>
                            <a:schemeClr val="dk1"/>
                          </a:solidFill>
                          <a:latin typeface="Calibri"/>
                        </a:defRPr>
                      </a:lvl2pPr>
                      <a:lvl3pPr marL="696633" algn="l" defTabSz="696633" rtl="0" eaLnBrk="1" latinLnBrk="0" hangingPunct="1">
                        <a:defRPr sz="1372" kern="1200">
                          <a:solidFill>
                            <a:schemeClr val="dk1"/>
                          </a:solidFill>
                          <a:latin typeface="Calibri"/>
                        </a:defRPr>
                      </a:lvl3pPr>
                      <a:lvl4pPr marL="1044950" algn="l" defTabSz="696633" rtl="0" eaLnBrk="1" latinLnBrk="0" hangingPunct="1">
                        <a:defRPr sz="1372" kern="1200">
                          <a:solidFill>
                            <a:schemeClr val="dk1"/>
                          </a:solidFill>
                          <a:latin typeface="Calibri"/>
                        </a:defRPr>
                      </a:lvl4pPr>
                      <a:lvl5pPr marL="1393267" algn="l" defTabSz="696633" rtl="0" eaLnBrk="1" latinLnBrk="0" hangingPunct="1">
                        <a:defRPr sz="1372" kern="1200">
                          <a:solidFill>
                            <a:schemeClr val="dk1"/>
                          </a:solidFill>
                          <a:latin typeface="Calibri"/>
                        </a:defRPr>
                      </a:lvl5pPr>
                      <a:lvl6pPr marL="1741583" algn="l" defTabSz="696633" rtl="0" eaLnBrk="1" latinLnBrk="0" hangingPunct="1">
                        <a:defRPr sz="1372" kern="1200">
                          <a:solidFill>
                            <a:schemeClr val="dk1"/>
                          </a:solidFill>
                          <a:latin typeface="Calibri"/>
                        </a:defRPr>
                      </a:lvl6pPr>
                      <a:lvl7pPr marL="2089900" algn="l" defTabSz="696633" rtl="0" eaLnBrk="1" latinLnBrk="0" hangingPunct="1">
                        <a:defRPr sz="1372" kern="1200">
                          <a:solidFill>
                            <a:schemeClr val="dk1"/>
                          </a:solidFill>
                          <a:latin typeface="Calibri"/>
                        </a:defRPr>
                      </a:lvl7pPr>
                      <a:lvl8pPr marL="2438218" algn="l" defTabSz="696633" rtl="0" eaLnBrk="1" latinLnBrk="0" hangingPunct="1">
                        <a:defRPr sz="1372" kern="1200">
                          <a:solidFill>
                            <a:schemeClr val="dk1"/>
                          </a:solidFill>
                          <a:latin typeface="Calibri"/>
                        </a:defRPr>
                      </a:lvl8pPr>
                      <a:lvl9pPr marL="2786534" algn="l" defTabSz="696633" rtl="0" eaLnBrk="1" latinLnBrk="0" hangingPunct="1">
                        <a:defRPr sz="1372" kern="1200">
                          <a:solidFill>
                            <a:schemeClr val="dk1"/>
                          </a:solidFill>
                          <a:latin typeface="Calibri"/>
                        </a:defRPr>
                      </a:lvl9pPr>
                    </a:lstStyle>
                    <a:p>
                      <a:pPr marL="0" indent="0" algn="ctr" fontAlgn="ctr">
                        <a:buFont typeface="+mj-lt"/>
                        <a:buNone/>
                      </a:pPr>
                      <a:r>
                        <a:rPr lang="en-US" sz="2100" u="none" strike="noStrike">
                          <a:effectLst/>
                        </a:rPr>
                        <a:t>✗</a:t>
                      </a:r>
                      <a:endParaRPr lang="en-US" sz="2100" b="0" i="0" u="none" strike="noStrike">
                        <a:solidFill>
                          <a:srgbClr val="000000"/>
                        </a:solidFill>
                        <a:effectLst/>
                        <a:latin typeface="Calibri" panose="020F0502020204030204" pitchFamily="34" charset="0"/>
                      </a:endParaRPr>
                    </a:p>
                  </a:txBody>
                  <a:tcPr marL="8674" marR="8674" marT="12700" marB="0" anchor="ctr">
                    <a:lnL>
                      <a:noFill/>
                    </a:lnL>
                    <a:lnR w="12700" cmpd="sng">
                      <a:solidFill>
                        <a:srgbClr val="4A66AC"/>
                      </a:solidFill>
                    </a:lnR>
                    <a:lnT w="12700" cmpd="sng">
                      <a:solidFill>
                        <a:srgbClr val="4A66AC"/>
                      </a:solidFill>
                    </a:lnT>
                    <a:lnB w="12700" cmpd="sng">
                      <a:solidFill>
                        <a:srgbClr val="4A66AC"/>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74292214"/>
                  </a:ext>
                </a:extLst>
              </a:tr>
              <a:tr h="419100">
                <a:tc>
                  <a:txBody>
                    <a:bodyPr/>
                    <a:lstStyle>
                      <a:lvl1pPr marL="0" algn="l" defTabSz="696633" rtl="0" eaLnBrk="1" latinLnBrk="0" hangingPunct="1">
                        <a:defRPr sz="1372" kern="1200">
                          <a:solidFill>
                            <a:schemeClr val="dk1"/>
                          </a:solidFill>
                          <a:latin typeface="Calibri"/>
                        </a:defRPr>
                      </a:lvl1pPr>
                      <a:lvl2pPr marL="348317" algn="l" defTabSz="696633" rtl="0" eaLnBrk="1" latinLnBrk="0" hangingPunct="1">
                        <a:defRPr sz="1372" kern="1200">
                          <a:solidFill>
                            <a:schemeClr val="dk1"/>
                          </a:solidFill>
                          <a:latin typeface="Calibri"/>
                        </a:defRPr>
                      </a:lvl2pPr>
                      <a:lvl3pPr marL="696633" algn="l" defTabSz="696633" rtl="0" eaLnBrk="1" latinLnBrk="0" hangingPunct="1">
                        <a:defRPr sz="1372" kern="1200">
                          <a:solidFill>
                            <a:schemeClr val="dk1"/>
                          </a:solidFill>
                          <a:latin typeface="Calibri"/>
                        </a:defRPr>
                      </a:lvl3pPr>
                      <a:lvl4pPr marL="1044950" algn="l" defTabSz="696633" rtl="0" eaLnBrk="1" latinLnBrk="0" hangingPunct="1">
                        <a:defRPr sz="1372" kern="1200">
                          <a:solidFill>
                            <a:schemeClr val="dk1"/>
                          </a:solidFill>
                          <a:latin typeface="Calibri"/>
                        </a:defRPr>
                      </a:lvl4pPr>
                      <a:lvl5pPr marL="1393267" algn="l" defTabSz="696633" rtl="0" eaLnBrk="1" latinLnBrk="0" hangingPunct="1">
                        <a:defRPr sz="1372" kern="1200">
                          <a:solidFill>
                            <a:schemeClr val="dk1"/>
                          </a:solidFill>
                          <a:latin typeface="Calibri"/>
                        </a:defRPr>
                      </a:lvl5pPr>
                      <a:lvl6pPr marL="1741583" algn="l" defTabSz="696633" rtl="0" eaLnBrk="1" latinLnBrk="0" hangingPunct="1">
                        <a:defRPr sz="1372" kern="1200">
                          <a:solidFill>
                            <a:schemeClr val="dk1"/>
                          </a:solidFill>
                          <a:latin typeface="Calibri"/>
                        </a:defRPr>
                      </a:lvl6pPr>
                      <a:lvl7pPr marL="2089900" algn="l" defTabSz="696633" rtl="0" eaLnBrk="1" latinLnBrk="0" hangingPunct="1">
                        <a:defRPr sz="1372" kern="1200">
                          <a:solidFill>
                            <a:schemeClr val="dk1"/>
                          </a:solidFill>
                          <a:latin typeface="Calibri"/>
                        </a:defRPr>
                      </a:lvl7pPr>
                      <a:lvl8pPr marL="2438218" algn="l" defTabSz="696633" rtl="0" eaLnBrk="1" latinLnBrk="0" hangingPunct="1">
                        <a:defRPr sz="1372" kern="1200">
                          <a:solidFill>
                            <a:schemeClr val="dk1"/>
                          </a:solidFill>
                          <a:latin typeface="Calibri"/>
                        </a:defRPr>
                      </a:lvl8pPr>
                      <a:lvl9pPr marL="2786534" algn="l" defTabSz="696633" rtl="0" eaLnBrk="1" latinLnBrk="0" hangingPunct="1">
                        <a:defRPr sz="1372" kern="1200">
                          <a:solidFill>
                            <a:schemeClr val="dk1"/>
                          </a:solidFill>
                          <a:latin typeface="Calibri"/>
                        </a:defRPr>
                      </a:lvl9pPr>
                    </a:lstStyle>
                    <a:p>
                      <a:pPr algn="ctr" fontAlgn="ctr"/>
                      <a:r>
                        <a:rPr lang="en-US" sz="2100" u="none" strike="noStrike">
                          <a:effectLst/>
                        </a:rPr>
                        <a:t>Pamina et al. (2019)</a:t>
                      </a:r>
                      <a:endParaRPr lang="en-US" sz="2100" b="0" i="0" u="none" strike="noStrike">
                        <a:solidFill>
                          <a:srgbClr val="000000"/>
                        </a:solidFill>
                        <a:effectLst/>
                        <a:latin typeface="Calibri" panose="020F0502020204030204" pitchFamily="34" charset="0"/>
                      </a:endParaRPr>
                    </a:p>
                  </a:txBody>
                  <a:tcPr marL="8674" marR="8674" marT="12700" marB="0" anchor="ctr">
                    <a:lnL w="12700" cmpd="sng">
                      <a:solidFill>
                        <a:srgbClr val="4A66AC"/>
                      </a:solidFill>
                    </a:lnL>
                    <a:lnR>
                      <a:noFill/>
                    </a:lnR>
                    <a:lnT w="12700" cmpd="sng">
                      <a:solidFill>
                        <a:srgbClr val="4A66AC"/>
                      </a:solidFill>
                    </a:lnT>
                    <a:lnB w="12700" cmpd="sng">
                      <a:solidFill>
                        <a:srgbClr val="4A66AC"/>
                      </a:solidFill>
                    </a:lnB>
                    <a:lnTlToBr w="12700" cmpd="sng">
                      <a:noFill/>
                      <a:prstDash val="solid"/>
                    </a:lnTlToBr>
                    <a:lnBlToTr w="12700" cmpd="sng">
                      <a:noFill/>
                      <a:prstDash val="solid"/>
                    </a:lnBlToTr>
                    <a:solidFill>
                      <a:sysClr val="window" lastClr="FFFFFF"/>
                    </a:solidFill>
                  </a:tcPr>
                </a:tc>
                <a:tc>
                  <a:txBody>
                    <a:bodyPr/>
                    <a:lstStyle>
                      <a:lvl1pPr marL="0" algn="l" defTabSz="696633" rtl="0" eaLnBrk="1" latinLnBrk="0" hangingPunct="1">
                        <a:defRPr sz="1372" kern="1200">
                          <a:solidFill>
                            <a:schemeClr val="dk1"/>
                          </a:solidFill>
                          <a:latin typeface="Calibri"/>
                        </a:defRPr>
                      </a:lvl1pPr>
                      <a:lvl2pPr marL="348317" algn="l" defTabSz="696633" rtl="0" eaLnBrk="1" latinLnBrk="0" hangingPunct="1">
                        <a:defRPr sz="1372" kern="1200">
                          <a:solidFill>
                            <a:schemeClr val="dk1"/>
                          </a:solidFill>
                          <a:latin typeface="Calibri"/>
                        </a:defRPr>
                      </a:lvl2pPr>
                      <a:lvl3pPr marL="696633" algn="l" defTabSz="696633" rtl="0" eaLnBrk="1" latinLnBrk="0" hangingPunct="1">
                        <a:defRPr sz="1372" kern="1200">
                          <a:solidFill>
                            <a:schemeClr val="dk1"/>
                          </a:solidFill>
                          <a:latin typeface="Calibri"/>
                        </a:defRPr>
                      </a:lvl3pPr>
                      <a:lvl4pPr marL="1044950" algn="l" defTabSz="696633" rtl="0" eaLnBrk="1" latinLnBrk="0" hangingPunct="1">
                        <a:defRPr sz="1372" kern="1200">
                          <a:solidFill>
                            <a:schemeClr val="dk1"/>
                          </a:solidFill>
                          <a:latin typeface="Calibri"/>
                        </a:defRPr>
                      </a:lvl4pPr>
                      <a:lvl5pPr marL="1393267" algn="l" defTabSz="696633" rtl="0" eaLnBrk="1" latinLnBrk="0" hangingPunct="1">
                        <a:defRPr sz="1372" kern="1200">
                          <a:solidFill>
                            <a:schemeClr val="dk1"/>
                          </a:solidFill>
                          <a:latin typeface="Calibri"/>
                        </a:defRPr>
                      </a:lvl5pPr>
                      <a:lvl6pPr marL="1741583" algn="l" defTabSz="696633" rtl="0" eaLnBrk="1" latinLnBrk="0" hangingPunct="1">
                        <a:defRPr sz="1372" kern="1200">
                          <a:solidFill>
                            <a:schemeClr val="dk1"/>
                          </a:solidFill>
                          <a:latin typeface="Calibri"/>
                        </a:defRPr>
                      </a:lvl6pPr>
                      <a:lvl7pPr marL="2089900" algn="l" defTabSz="696633" rtl="0" eaLnBrk="1" latinLnBrk="0" hangingPunct="1">
                        <a:defRPr sz="1372" kern="1200">
                          <a:solidFill>
                            <a:schemeClr val="dk1"/>
                          </a:solidFill>
                          <a:latin typeface="Calibri"/>
                        </a:defRPr>
                      </a:lvl7pPr>
                      <a:lvl8pPr marL="2438218" algn="l" defTabSz="696633" rtl="0" eaLnBrk="1" latinLnBrk="0" hangingPunct="1">
                        <a:defRPr sz="1372" kern="1200">
                          <a:solidFill>
                            <a:schemeClr val="dk1"/>
                          </a:solidFill>
                          <a:latin typeface="Calibri"/>
                        </a:defRPr>
                      </a:lvl8pPr>
                      <a:lvl9pPr marL="2786534" algn="l" defTabSz="696633" rtl="0" eaLnBrk="1" latinLnBrk="0" hangingPunct="1">
                        <a:defRPr sz="1372" kern="1200">
                          <a:solidFill>
                            <a:schemeClr val="dk1"/>
                          </a:solidFill>
                          <a:latin typeface="Calibri"/>
                        </a:defRPr>
                      </a:lvl9pPr>
                    </a:lstStyle>
                    <a:p>
                      <a:pPr marL="466725" indent="0" algn="l" fontAlgn="ctr">
                        <a:buFont typeface="+mj-lt"/>
                        <a:buNone/>
                        <a:tabLst/>
                      </a:pPr>
                      <a:r>
                        <a:rPr lang="en-US" sz="2100" u="none" strike="noStrike">
                          <a:effectLst/>
                        </a:rPr>
                        <a:t>K-nearest Neighbors (KNN); </a:t>
                      </a:r>
                      <a:r>
                        <a:rPr lang="en-US" sz="2100" i="0" u="none" strike="noStrike">
                          <a:effectLst/>
                        </a:rPr>
                        <a:t>Tree-based models (</a:t>
                      </a:r>
                      <a:r>
                        <a:rPr lang="en-US" sz="2100" u="none" strike="noStrike">
                          <a:effectLst/>
                        </a:rPr>
                        <a:t>DT &amp; RF); Neural network</a:t>
                      </a:r>
                      <a:endParaRPr lang="en-US" sz="2100" b="0" i="0" u="none" strike="noStrike">
                        <a:solidFill>
                          <a:srgbClr val="000000"/>
                        </a:solidFill>
                        <a:effectLst/>
                        <a:latin typeface="Calibri" panose="020F0502020204030204" pitchFamily="34" charset="0"/>
                      </a:endParaRPr>
                    </a:p>
                  </a:txBody>
                  <a:tcPr marL="8674" marR="8674" marT="12700" marB="0" anchor="ctr">
                    <a:lnL>
                      <a:noFill/>
                    </a:lnL>
                    <a:lnR>
                      <a:noFill/>
                    </a:lnR>
                    <a:lnT w="12700" cmpd="sng">
                      <a:solidFill>
                        <a:srgbClr val="4A66AC"/>
                      </a:solidFill>
                    </a:lnT>
                    <a:lnB w="12700" cmpd="sng">
                      <a:solidFill>
                        <a:srgbClr val="4A66AC"/>
                      </a:solidFill>
                    </a:lnB>
                    <a:lnTlToBr w="12700" cmpd="sng">
                      <a:noFill/>
                      <a:prstDash val="solid"/>
                    </a:lnTlToBr>
                    <a:lnBlToTr w="12700" cmpd="sng">
                      <a:noFill/>
                      <a:prstDash val="solid"/>
                    </a:lnBlToTr>
                    <a:solidFill>
                      <a:sysClr val="window" lastClr="FFFFFF"/>
                    </a:solidFill>
                  </a:tcPr>
                </a:tc>
                <a:tc>
                  <a:txBody>
                    <a:bodyPr/>
                    <a:lstStyle>
                      <a:lvl1pPr marL="0" algn="l" defTabSz="696633" rtl="0" eaLnBrk="1" latinLnBrk="0" hangingPunct="1">
                        <a:defRPr sz="1372" kern="1200">
                          <a:solidFill>
                            <a:schemeClr val="dk1"/>
                          </a:solidFill>
                          <a:latin typeface="Calibri"/>
                        </a:defRPr>
                      </a:lvl1pPr>
                      <a:lvl2pPr marL="348317" algn="l" defTabSz="696633" rtl="0" eaLnBrk="1" latinLnBrk="0" hangingPunct="1">
                        <a:defRPr sz="1372" kern="1200">
                          <a:solidFill>
                            <a:schemeClr val="dk1"/>
                          </a:solidFill>
                          <a:latin typeface="Calibri"/>
                        </a:defRPr>
                      </a:lvl2pPr>
                      <a:lvl3pPr marL="696633" algn="l" defTabSz="696633" rtl="0" eaLnBrk="1" latinLnBrk="0" hangingPunct="1">
                        <a:defRPr sz="1372" kern="1200">
                          <a:solidFill>
                            <a:schemeClr val="dk1"/>
                          </a:solidFill>
                          <a:latin typeface="Calibri"/>
                        </a:defRPr>
                      </a:lvl3pPr>
                      <a:lvl4pPr marL="1044950" algn="l" defTabSz="696633" rtl="0" eaLnBrk="1" latinLnBrk="0" hangingPunct="1">
                        <a:defRPr sz="1372" kern="1200">
                          <a:solidFill>
                            <a:schemeClr val="dk1"/>
                          </a:solidFill>
                          <a:latin typeface="Calibri"/>
                        </a:defRPr>
                      </a:lvl4pPr>
                      <a:lvl5pPr marL="1393267" algn="l" defTabSz="696633" rtl="0" eaLnBrk="1" latinLnBrk="0" hangingPunct="1">
                        <a:defRPr sz="1372" kern="1200">
                          <a:solidFill>
                            <a:schemeClr val="dk1"/>
                          </a:solidFill>
                          <a:latin typeface="Calibri"/>
                        </a:defRPr>
                      </a:lvl5pPr>
                      <a:lvl6pPr marL="1741583" algn="l" defTabSz="696633" rtl="0" eaLnBrk="1" latinLnBrk="0" hangingPunct="1">
                        <a:defRPr sz="1372" kern="1200">
                          <a:solidFill>
                            <a:schemeClr val="dk1"/>
                          </a:solidFill>
                          <a:latin typeface="Calibri"/>
                        </a:defRPr>
                      </a:lvl6pPr>
                      <a:lvl7pPr marL="2089900" algn="l" defTabSz="696633" rtl="0" eaLnBrk="1" latinLnBrk="0" hangingPunct="1">
                        <a:defRPr sz="1372" kern="1200">
                          <a:solidFill>
                            <a:schemeClr val="dk1"/>
                          </a:solidFill>
                          <a:latin typeface="Calibri"/>
                        </a:defRPr>
                      </a:lvl7pPr>
                      <a:lvl8pPr marL="2438218" algn="l" defTabSz="696633" rtl="0" eaLnBrk="1" latinLnBrk="0" hangingPunct="1">
                        <a:defRPr sz="1372" kern="1200">
                          <a:solidFill>
                            <a:schemeClr val="dk1"/>
                          </a:solidFill>
                          <a:latin typeface="Calibri"/>
                        </a:defRPr>
                      </a:lvl8pPr>
                      <a:lvl9pPr marL="2786534" algn="l" defTabSz="696633" rtl="0" eaLnBrk="1" latinLnBrk="0" hangingPunct="1">
                        <a:defRPr sz="1372" kern="1200">
                          <a:solidFill>
                            <a:schemeClr val="dk1"/>
                          </a:solidFill>
                          <a:latin typeface="Calibri"/>
                        </a:defRPr>
                      </a:lvl9pPr>
                    </a:lstStyle>
                    <a:p>
                      <a:pPr marL="0" indent="0" algn="ctr" fontAlgn="ctr">
                        <a:buFont typeface="+mj-lt"/>
                        <a:buNone/>
                      </a:pPr>
                      <a:r>
                        <a:rPr lang="en-US" sz="2100" u="none" strike="noStrike">
                          <a:effectLst/>
                        </a:rPr>
                        <a:t>✗</a:t>
                      </a:r>
                      <a:endParaRPr lang="en-US" sz="2100" b="0" i="0" u="none" strike="noStrike">
                        <a:solidFill>
                          <a:srgbClr val="000000"/>
                        </a:solidFill>
                        <a:effectLst/>
                        <a:latin typeface="Calibri" panose="020F0502020204030204" pitchFamily="34" charset="0"/>
                      </a:endParaRPr>
                    </a:p>
                  </a:txBody>
                  <a:tcPr marL="8674" marR="8674" marT="12700" marB="0" anchor="ctr">
                    <a:lnL>
                      <a:noFill/>
                    </a:lnL>
                    <a:lnR w="12700" cmpd="sng">
                      <a:solidFill>
                        <a:srgbClr val="4A66AC"/>
                      </a:solidFill>
                    </a:lnR>
                    <a:lnT w="12700" cmpd="sng">
                      <a:solidFill>
                        <a:srgbClr val="4A66AC"/>
                      </a:solidFill>
                    </a:lnT>
                    <a:lnB w="12700" cmpd="sng">
                      <a:solidFill>
                        <a:srgbClr val="4A66AC"/>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713694771"/>
                  </a:ext>
                </a:extLst>
              </a:tr>
              <a:tr h="185737">
                <a:tc>
                  <a:txBody>
                    <a:bodyPr/>
                    <a:lstStyle>
                      <a:lvl1pPr marL="0" algn="l" defTabSz="696633" rtl="0" eaLnBrk="1" latinLnBrk="0" hangingPunct="1">
                        <a:defRPr sz="1372" kern="1200">
                          <a:solidFill>
                            <a:schemeClr val="dk1"/>
                          </a:solidFill>
                          <a:latin typeface="Calibri"/>
                        </a:defRPr>
                      </a:lvl1pPr>
                      <a:lvl2pPr marL="348317" algn="l" defTabSz="696633" rtl="0" eaLnBrk="1" latinLnBrk="0" hangingPunct="1">
                        <a:defRPr sz="1372" kern="1200">
                          <a:solidFill>
                            <a:schemeClr val="dk1"/>
                          </a:solidFill>
                          <a:latin typeface="Calibri"/>
                        </a:defRPr>
                      </a:lvl2pPr>
                      <a:lvl3pPr marL="696633" algn="l" defTabSz="696633" rtl="0" eaLnBrk="1" latinLnBrk="0" hangingPunct="1">
                        <a:defRPr sz="1372" kern="1200">
                          <a:solidFill>
                            <a:schemeClr val="dk1"/>
                          </a:solidFill>
                          <a:latin typeface="Calibri"/>
                        </a:defRPr>
                      </a:lvl3pPr>
                      <a:lvl4pPr marL="1044950" algn="l" defTabSz="696633" rtl="0" eaLnBrk="1" latinLnBrk="0" hangingPunct="1">
                        <a:defRPr sz="1372" kern="1200">
                          <a:solidFill>
                            <a:schemeClr val="dk1"/>
                          </a:solidFill>
                          <a:latin typeface="Calibri"/>
                        </a:defRPr>
                      </a:lvl4pPr>
                      <a:lvl5pPr marL="1393267" algn="l" defTabSz="696633" rtl="0" eaLnBrk="1" latinLnBrk="0" hangingPunct="1">
                        <a:defRPr sz="1372" kern="1200">
                          <a:solidFill>
                            <a:schemeClr val="dk1"/>
                          </a:solidFill>
                          <a:latin typeface="Calibri"/>
                        </a:defRPr>
                      </a:lvl5pPr>
                      <a:lvl6pPr marL="1741583" algn="l" defTabSz="696633" rtl="0" eaLnBrk="1" latinLnBrk="0" hangingPunct="1">
                        <a:defRPr sz="1372" kern="1200">
                          <a:solidFill>
                            <a:schemeClr val="dk1"/>
                          </a:solidFill>
                          <a:latin typeface="Calibri"/>
                        </a:defRPr>
                      </a:lvl6pPr>
                      <a:lvl7pPr marL="2089900" algn="l" defTabSz="696633" rtl="0" eaLnBrk="1" latinLnBrk="0" hangingPunct="1">
                        <a:defRPr sz="1372" kern="1200">
                          <a:solidFill>
                            <a:schemeClr val="dk1"/>
                          </a:solidFill>
                          <a:latin typeface="Calibri"/>
                        </a:defRPr>
                      </a:lvl7pPr>
                      <a:lvl8pPr marL="2438218" algn="l" defTabSz="696633" rtl="0" eaLnBrk="1" latinLnBrk="0" hangingPunct="1">
                        <a:defRPr sz="1372" kern="1200">
                          <a:solidFill>
                            <a:schemeClr val="dk1"/>
                          </a:solidFill>
                          <a:latin typeface="Calibri"/>
                        </a:defRPr>
                      </a:lvl8pPr>
                      <a:lvl9pPr marL="2786534" algn="l" defTabSz="696633" rtl="0" eaLnBrk="1" latinLnBrk="0" hangingPunct="1">
                        <a:defRPr sz="1372" kern="1200">
                          <a:solidFill>
                            <a:schemeClr val="dk1"/>
                          </a:solidFill>
                          <a:latin typeface="Calibri"/>
                        </a:defRPr>
                      </a:lvl9pPr>
                    </a:lstStyle>
                    <a:p>
                      <a:pPr algn="ctr" fontAlgn="ctr"/>
                      <a:r>
                        <a:rPr lang="en-US" sz="2100" u="none" strike="noStrike">
                          <a:effectLst/>
                        </a:rPr>
                        <a:t>Vafeiadis et al. (2015)</a:t>
                      </a:r>
                      <a:endParaRPr lang="en-US" sz="2100" b="0" i="0" u="none" strike="noStrike">
                        <a:solidFill>
                          <a:srgbClr val="000000"/>
                        </a:solidFill>
                        <a:effectLst/>
                        <a:latin typeface="Calibri" panose="020F0502020204030204" pitchFamily="34" charset="0"/>
                      </a:endParaRPr>
                    </a:p>
                  </a:txBody>
                  <a:tcPr marL="8674" marR="8674" marT="12700" marB="0" anchor="ctr">
                    <a:lnL w="12700" cmpd="sng">
                      <a:solidFill>
                        <a:srgbClr val="4A66AC"/>
                      </a:solidFill>
                    </a:lnL>
                    <a:lnR>
                      <a:noFill/>
                    </a:lnR>
                    <a:lnT w="12700" cmpd="sng">
                      <a:solidFill>
                        <a:srgbClr val="4A66AC"/>
                      </a:solidFill>
                    </a:lnT>
                    <a:lnB w="12700" cmpd="sng">
                      <a:solidFill>
                        <a:srgbClr val="4A66AC"/>
                      </a:solidFill>
                    </a:lnB>
                    <a:lnTlToBr w="12700" cmpd="sng">
                      <a:noFill/>
                      <a:prstDash val="solid"/>
                    </a:lnTlToBr>
                    <a:lnBlToTr w="12700" cmpd="sng">
                      <a:noFill/>
                      <a:prstDash val="solid"/>
                    </a:lnBlToTr>
                    <a:solidFill>
                      <a:sysClr val="window" lastClr="FFFFFF"/>
                    </a:solidFill>
                  </a:tcPr>
                </a:tc>
                <a:tc>
                  <a:txBody>
                    <a:bodyPr/>
                    <a:lstStyle>
                      <a:lvl1pPr marL="0" algn="l" defTabSz="696633" rtl="0" eaLnBrk="1" latinLnBrk="0" hangingPunct="1">
                        <a:defRPr sz="1372" kern="1200">
                          <a:solidFill>
                            <a:schemeClr val="dk1"/>
                          </a:solidFill>
                          <a:latin typeface="Calibri"/>
                        </a:defRPr>
                      </a:lvl1pPr>
                      <a:lvl2pPr marL="348317" algn="l" defTabSz="696633" rtl="0" eaLnBrk="1" latinLnBrk="0" hangingPunct="1">
                        <a:defRPr sz="1372" kern="1200">
                          <a:solidFill>
                            <a:schemeClr val="dk1"/>
                          </a:solidFill>
                          <a:latin typeface="Calibri"/>
                        </a:defRPr>
                      </a:lvl2pPr>
                      <a:lvl3pPr marL="696633" algn="l" defTabSz="696633" rtl="0" eaLnBrk="1" latinLnBrk="0" hangingPunct="1">
                        <a:defRPr sz="1372" kern="1200">
                          <a:solidFill>
                            <a:schemeClr val="dk1"/>
                          </a:solidFill>
                          <a:latin typeface="Calibri"/>
                        </a:defRPr>
                      </a:lvl3pPr>
                      <a:lvl4pPr marL="1044950" algn="l" defTabSz="696633" rtl="0" eaLnBrk="1" latinLnBrk="0" hangingPunct="1">
                        <a:defRPr sz="1372" kern="1200">
                          <a:solidFill>
                            <a:schemeClr val="dk1"/>
                          </a:solidFill>
                          <a:latin typeface="Calibri"/>
                        </a:defRPr>
                      </a:lvl4pPr>
                      <a:lvl5pPr marL="1393267" algn="l" defTabSz="696633" rtl="0" eaLnBrk="1" latinLnBrk="0" hangingPunct="1">
                        <a:defRPr sz="1372" kern="1200">
                          <a:solidFill>
                            <a:schemeClr val="dk1"/>
                          </a:solidFill>
                          <a:latin typeface="Calibri"/>
                        </a:defRPr>
                      </a:lvl5pPr>
                      <a:lvl6pPr marL="1741583" algn="l" defTabSz="696633" rtl="0" eaLnBrk="1" latinLnBrk="0" hangingPunct="1">
                        <a:defRPr sz="1372" kern="1200">
                          <a:solidFill>
                            <a:schemeClr val="dk1"/>
                          </a:solidFill>
                          <a:latin typeface="Calibri"/>
                        </a:defRPr>
                      </a:lvl6pPr>
                      <a:lvl7pPr marL="2089900" algn="l" defTabSz="696633" rtl="0" eaLnBrk="1" latinLnBrk="0" hangingPunct="1">
                        <a:defRPr sz="1372" kern="1200">
                          <a:solidFill>
                            <a:schemeClr val="dk1"/>
                          </a:solidFill>
                          <a:latin typeface="Calibri"/>
                        </a:defRPr>
                      </a:lvl7pPr>
                      <a:lvl8pPr marL="2438218" algn="l" defTabSz="696633" rtl="0" eaLnBrk="1" latinLnBrk="0" hangingPunct="1">
                        <a:defRPr sz="1372" kern="1200">
                          <a:solidFill>
                            <a:schemeClr val="dk1"/>
                          </a:solidFill>
                          <a:latin typeface="Calibri"/>
                        </a:defRPr>
                      </a:lvl8pPr>
                      <a:lvl9pPr marL="2786534" algn="l" defTabSz="696633" rtl="0" eaLnBrk="1" latinLnBrk="0" hangingPunct="1">
                        <a:defRPr sz="1372" kern="1200">
                          <a:solidFill>
                            <a:schemeClr val="dk1"/>
                          </a:solidFill>
                          <a:latin typeface="Calibri"/>
                        </a:defRPr>
                      </a:lvl9pPr>
                    </a:lstStyle>
                    <a:p>
                      <a:pPr marL="466725" indent="0" algn="l" fontAlgn="ctr">
                        <a:buFont typeface="+mj-lt"/>
                        <a:buNone/>
                        <a:tabLst/>
                      </a:pPr>
                      <a:r>
                        <a:rPr lang="en-US" sz="2100" b="0" i="0" u="none" strike="noStrike">
                          <a:solidFill>
                            <a:srgbClr val="000000"/>
                          </a:solidFill>
                          <a:effectLst/>
                          <a:latin typeface="Calibri" panose="020F0502020204030204" pitchFamily="34" charset="0"/>
                        </a:rPr>
                        <a:t>Artificial neural network; Support Vector Machine; Logistic regression</a:t>
                      </a:r>
                    </a:p>
                  </a:txBody>
                  <a:tcPr marL="8674" marR="8674" marT="12700" marB="0" anchor="ctr">
                    <a:lnL>
                      <a:noFill/>
                    </a:lnL>
                    <a:lnR>
                      <a:noFill/>
                    </a:lnR>
                    <a:lnT w="12700" cmpd="sng">
                      <a:solidFill>
                        <a:srgbClr val="4A66AC"/>
                      </a:solidFill>
                    </a:lnT>
                    <a:lnB w="12700" cmpd="sng">
                      <a:solidFill>
                        <a:srgbClr val="4A66AC"/>
                      </a:solidFill>
                    </a:lnB>
                    <a:lnTlToBr w="12700" cmpd="sng">
                      <a:noFill/>
                      <a:prstDash val="solid"/>
                    </a:lnTlToBr>
                    <a:lnBlToTr w="12700" cmpd="sng">
                      <a:noFill/>
                      <a:prstDash val="solid"/>
                    </a:lnBlToTr>
                    <a:solidFill>
                      <a:sysClr val="window" lastClr="FFFFFF"/>
                    </a:solidFill>
                  </a:tcPr>
                </a:tc>
                <a:tc>
                  <a:txBody>
                    <a:bodyPr/>
                    <a:lstStyle>
                      <a:lvl1pPr marL="0" algn="l" defTabSz="696633" rtl="0" eaLnBrk="1" latinLnBrk="0" hangingPunct="1">
                        <a:defRPr sz="1372" kern="1200">
                          <a:solidFill>
                            <a:schemeClr val="dk1"/>
                          </a:solidFill>
                          <a:latin typeface="Calibri"/>
                        </a:defRPr>
                      </a:lvl1pPr>
                      <a:lvl2pPr marL="348317" algn="l" defTabSz="696633" rtl="0" eaLnBrk="1" latinLnBrk="0" hangingPunct="1">
                        <a:defRPr sz="1372" kern="1200">
                          <a:solidFill>
                            <a:schemeClr val="dk1"/>
                          </a:solidFill>
                          <a:latin typeface="Calibri"/>
                        </a:defRPr>
                      </a:lvl2pPr>
                      <a:lvl3pPr marL="696633" algn="l" defTabSz="696633" rtl="0" eaLnBrk="1" latinLnBrk="0" hangingPunct="1">
                        <a:defRPr sz="1372" kern="1200">
                          <a:solidFill>
                            <a:schemeClr val="dk1"/>
                          </a:solidFill>
                          <a:latin typeface="Calibri"/>
                        </a:defRPr>
                      </a:lvl3pPr>
                      <a:lvl4pPr marL="1044950" algn="l" defTabSz="696633" rtl="0" eaLnBrk="1" latinLnBrk="0" hangingPunct="1">
                        <a:defRPr sz="1372" kern="1200">
                          <a:solidFill>
                            <a:schemeClr val="dk1"/>
                          </a:solidFill>
                          <a:latin typeface="Calibri"/>
                        </a:defRPr>
                      </a:lvl4pPr>
                      <a:lvl5pPr marL="1393267" algn="l" defTabSz="696633" rtl="0" eaLnBrk="1" latinLnBrk="0" hangingPunct="1">
                        <a:defRPr sz="1372" kern="1200">
                          <a:solidFill>
                            <a:schemeClr val="dk1"/>
                          </a:solidFill>
                          <a:latin typeface="Calibri"/>
                        </a:defRPr>
                      </a:lvl5pPr>
                      <a:lvl6pPr marL="1741583" algn="l" defTabSz="696633" rtl="0" eaLnBrk="1" latinLnBrk="0" hangingPunct="1">
                        <a:defRPr sz="1372" kern="1200">
                          <a:solidFill>
                            <a:schemeClr val="dk1"/>
                          </a:solidFill>
                          <a:latin typeface="Calibri"/>
                        </a:defRPr>
                      </a:lvl6pPr>
                      <a:lvl7pPr marL="2089900" algn="l" defTabSz="696633" rtl="0" eaLnBrk="1" latinLnBrk="0" hangingPunct="1">
                        <a:defRPr sz="1372" kern="1200">
                          <a:solidFill>
                            <a:schemeClr val="dk1"/>
                          </a:solidFill>
                          <a:latin typeface="Calibri"/>
                        </a:defRPr>
                      </a:lvl7pPr>
                      <a:lvl8pPr marL="2438218" algn="l" defTabSz="696633" rtl="0" eaLnBrk="1" latinLnBrk="0" hangingPunct="1">
                        <a:defRPr sz="1372" kern="1200">
                          <a:solidFill>
                            <a:schemeClr val="dk1"/>
                          </a:solidFill>
                          <a:latin typeface="Calibri"/>
                        </a:defRPr>
                      </a:lvl8pPr>
                      <a:lvl9pPr marL="2786534" algn="l" defTabSz="696633" rtl="0" eaLnBrk="1" latinLnBrk="0" hangingPunct="1">
                        <a:defRPr sz="1372" kern="1200">
                          <a:solidFill>
                            <a:schemeClr val="dk1"/>
                          </a:solidFill>
                          <a:latin typeface="Calibri"/>
                        </a:defRPr>
                      </a:lvl9pPr>
                    </a:lstStyle>
                    <a:p>
                      <a:pPr algn="ctr" fontAlgn="ctr"/>
                      <a:r>
                        <a:rPr lang="en-US" sz="2100" u="none" strike="noStrike">
                          <a:effectLst/>
                        </a:rPr>
                        <a:t>✗</a:t>
                      </a:r>
                      <a:endParaRPr lang="en-US" sz="2100" b="0" i="0" u="none" strike="noStrike">
                        <a:solidFill>
                          <a:srgbClr val="000000"/>
                        </a:solidFill>
                        <a:effectLst/>
                        <a:latin typeface="Calibri" panose="020F0502020204030204" pitchFamily="34" charset="0"/>
                      </a:endParaRPr>
                    </a:p>
                  </a:txBody>
                  <a:tcPr marL="8674" marR="8674" marT="12700" marB="0" anchor="ctr">
                    <a:lnL>
                      <a:noFill/>
                    </a:lnL>
                    <a:lnR w="12700" cmpd="sng">
                      <a:solidFill>
                        <a:srgbClr val="4A66AC"/>
                      </a:solidFill>
                    </a:lnR>
                    <a:lnT w="12700" cmpd="sng">
                      <a:solidFill>
                        <a:srgbClr val="4A66AC"/>
                      </a:solidFill>
                    </a:lnT>
                    <a:lnB w="12700" cmpd="sng">
                      <a:solidFill>
                        <a:srgbClr val="4A66AC"/>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539358746"/>
                  </a:ext>
                </a:extLst>
              </a:tr>
              <a:tr h="185737">
                <a:tc>
                  <a:txBody>
                    <a:bodyPr/>
                    <a:lstStyle>
                      <a:lvl1pPr marL="0" algn="l" defTabSz="696633" rtl="0" eaLnBrk="1" latinLnBrk="0" hangingPunct="1">
                        <a:defRPr sz="1372" kern="1200">
                          <a:solidFill>
                            <a:schemeClr val="dk1"/>
                          </a:solidFill>
                          <a:latin typeface="Calibri"/>
                        </a:defRPr>
                      </a:lvl1pPr>
                      <a:lvl2pPr marL="348317" algn="l" defTabSz="696633" rtl="0" eaLnBrk="1" latinLnBrk="0" hangingPunct="1">
                        <a:defRPr sz="1372" kern="1200">
                          <a:solidFill>
                            <a:schemeClr val="dk1"/>
                          </a:solidFill>
                          <a:latin typeface="Calibri"/>
                        </a:defRPr>
                      </a:lvl2pPr>
                      <a:lvl3pPr marL="696633" algn="l" defTabSz="696633" rtl="0" eaLnBrk="1" latinLnBrk="0" hangingPunct="1">
                        <a:defRPr sz="1372" kern="1200">
                          <a:solidFill>
                            <a:schemeClr val="dk1"/>
                          </a:solidFill>
                          <a:latin typeface="Calibri"/>
                        </a:defRPr>
                      </a:lvl3pPr>
                      <a:lvl4pPr marL="1044950" algn="l" defTabSz="696633" rtl="0" eaLnBrk="1" latinLnBrk="0" hangingPunct="1">
                        <a:defRPr sz="1372" kern="1200">
                          <a:solidFill>
                            <a:schemeClr val="dk1"/>
                          </a:solidFill>
                          <a:latin typeface="Calibri"/>
                        </a:defRPr>
                      </a:lvl4pPr>
                      <a:lvl5pPr marL="1393267" algn="l" defTabSz="696633" rtl="0" eaLnBrk="1" latinLnBrk="0" hangingPunct="1">
                        <a:defRPr sz="1372" kern="1200">
                          <a:solidFill>
                            <a:schemeClr val="dk1"/>
                          </a:solidFill>
                          <a:latin typeface="Calibri"/>
                        </a:defRPr>
                      </a:lvl5pPr>
                      <a:lvl6pPr marL="1741583" algn="l" defTabSz="696633" rtl="0" eaLnBrk="1" latinLnBrk="0" hangingPunct="1">
                        <a:defRPr sz="1372" kern="1200">
                          <a:solidFill>
                            <a:schemeClr val="dk1"/>
                          </a:solidFill>
                          <a:latin typeface="Calibri"/>
                        </a:defRPr>
                      </a:lvl6pPr>
                      <a:lvl7pPr marL="2089900" algn="l" defTabSz="696633" rtl="0" eaLnBrk="1" latinLnBrk="0" hangingPunct="1">
                        <a:defRPr sz="1372" kern="1200">
                          <a:solidFill>
                            <a:schemeClr val="dk1"/>
                          </a:solidFill>
                          <a:latin typeface="Calibri"/>
                        </a:defRPr>
                      </a:lvl7pPr>
                      <a:lvl8pPr marL="2438218" algn="l" defTabSz="696633" rtl="0" eaLnBrk="1" latinLnBrk="0" hangingPunct="1">
                        <a:defRPr sz="1372" kern="1200">
                          <a:solidFill>
                            <a:schemeClr val="dk1"/>
                          </a:solidFill>
                          <a:latin typeface="Calibri"/>
                        </a:defRPr>
                      </a:lvl8pPr>
                      <a:lvl9pPr marL="2786534" algn="l" defTabSz="696633" rtl="0" eaLnBrk="1" latinLnBrk="0" hangingPunct="1">
                        <a:defRPr sz="1372" kern="1200">
                          <a:solidFill>
                            <a:schemeClr val="dk1"/>
                          </a:solidFill>
                          <a:latin typeface="Calibri"/>
                        </a:defRPr>
                      </a:lvl9pPr>
                    </a:lstStyle>
                    <a:p>
                      <a:pPr algn="ctr" fontAlgn="ctr"/>
                      <a:r>
                        <a:rPr lang="en-US" sz="2300" b="1" i="0" u="none" strike="noStrike">
                          <a:solidFill>
                            <a:srgbClr val="000000"/>
                          </a:solidFill>
                          <a:effectLst/>
                          <a:latin typeface="Calibri" panose="020F0502020204030204" pitchFamily="34" charset="0"/>
                        </a:rPr>
                        <a:t>Vasandani et al. (2020)</a:t>
                      </a:r>
                    </a:p>
                  </a:txBody>
                  <a:tcPr marL="8674" marR="8674" marT="12700" marB="0" anchor="ctr">
                    <a:lnL w="12700" cmpd="sng">
                      <a:solidFill>
                        <a:srgbClr val="4A66AC"/>
                      </a:solidFill>
                    </a:lnL>
                    <a:lnR>
                      <a:noFill/>
                    </a:lnR>
                    <a:lnT w="12700" cmpd="sng">
                      <a:solidFill>
                        <a:srgbClr val="4A66AC"/>
                      </a:solidFill>
                    </a:lnT>
                    <a:lnB w="12700" cmpd="sng">
                      <a:solidFill>
                        <a:srgbClr val="4A66AC"/>
                      </a:solidFill>
                    </a:lnB>
                    <a:lnTlToBr w="12700" cmpd="sng">
                      <a:noFill/>
                      <a:prstDash val="solid"/>
                    </a:lnTlToBr>
                    <a:lnBlToTr w="12700" cmpd="sng">
                      <a:noFill/>
                      <a:prstDash val="solid"/>
                    </a:lnBlToTr>
                    <a:solidFill>
                      <a:srgbClr val="4A66AC">
                        <a:lumMod val="20000"/>
                        <a:lumOff val="80000"/>
                      </a:srgbClr>
                    </a:solidFill>
                  </a:tcPr>
                </a:tc>
                <a:tc>
                  <a:txBody>
                    <a:bodyPr/>
                    <a:lstStyle>
                      <a:lvl1pPr marL="0" algn="l" defTabSz="696633" rtl="0" eaLnBrk="1" latinLnBrk="0" hangingPunct="1">
                        <a:defRPr sz="1372" kern="1200">
                          <a:solidFill>
                            <a:schemeClr val="dk1"/>
                          </a:solidFill>
                          <a:latin typeface="Calibri"/>
                        </a:defRPr>
                      </a:lvl1pPr>
                      <a:lvl2pPr marL="348317" algn="l" defTabSz="696633" rtl="0" eaLnBrk="1" latinLnBrk="0" hangingPunct="1">
                        <a:defRPr sz="1372" kern="1200">
                          <a:solidFill>
                            <a:schemeClr val="dk1"/>
                          </a:solidFill>
                          <a:latin typeface="Calibri"/>
                        </a:defRPr>
                      </a:lvl2pPr>
                      <a:lvl3pPr marL="696633" algn="l" defTabSz="696633" rtl="0" eaLnBrk="1" latinLnBrk="0" hangingPunct="1">
                        <a:defRPr sz="1372" kern="1200">
                          <a:solidFill>
                            <a:schemeClr val="dk1"/>
                          </a:solidFill>
                          <a:latin typeface="Calibri"/>
                        </a:defRPr>
                      </a:lvl3pPr>
                      <a:lvl4pPr marL="1044950" algn="l" defTabSz="696633" rtl="0" eaLnBrk="1" latinLnBrk="0" hangingPunct="1">
                        <a:defRPr sz="1372" kern="1200">
                          <a:solidFill>
                            <a:schemeClr val="dk1"/>
                          </a:solidFill>
                          <a:latin typeface="Calibri"/>
                        </a:defRPr>
                      </a:lvl4pPr>
                      <a:lvl5pPr marL="1393267" algn="l" defTabSz="696633" rtl="0" eaLnBrk="1" latinLnBrk="0" hangingPunct="1">
                        <a:defRPr sz="1372" kern="1200">
                          <a:solidFill>
                            <a:schemeClr val="dk1"/>
                          </a:solidFill>
                          <a:latin typeface="Calibri"/>
                        </a:defRPr>
                      </a:lvl5pPr>
                      <a:lvl6pPr marL="1741583" algn="l" defTabSz="696633" rtl="0" eaLnBrk="1" latinLnBrk="0" hangingPunct="1">
                        <a:defRPr sz="1372" kern="1200">
                          <a:solidFill>
                            <a:schemeClr val="dk1"/>
                          </a:solidFill>
                          <a:latin typeface="Calibri"/>
                        </a:defRPr>
                      </a:lvl6pPr>
                      <a:lvl7pPr marL="2089900" algn="l" defTabSz="696633" rtl="0" eaLnBrk="1" latinLnBrk="0" hangingPunct="1">
                        <a:defRPr sz="1372" kern="1200">
                          <a:solidFill>
                            <a:schemeClr val="dk1"/>
                          </a:solidFill>
                          <a:latin typeface="Calibri"/>
                        </a:defRPr>
                      </a:lvl7pPr>
                      <a:lvl8pPr marL="2438218" algn="l" defTabSz="696633" rtl="0" eaLnBrk="1" latinLnBrk="0" hangingPunct="1">
                        <a:defRPr sz="1372" kern="1200">
                          <a:solidFill>
                            <a:schemeClr val="dk1"/>
                          </a:solidFill>
                          <a:latin typeface="Calibri"/>
                        </a:defRPr>
                      </a:lvl8pPr>
                      <a:lvl9pPr marL="2786534" algn="l" defTabSz="696633" rtl="0" eaLnBrk="1" latinLnBrk="0" hangingPunct="1">
                        <a:defRPr sz="1372" kern="1200">
                          <a:solidFill>
                            <a:schemeClr val="dk1"/>
                          </a:solidFill>
                          <a:latin typeface="Calibri"/>
                        </a:defRPr>
                      </a:lvl9pPr>
                    </a:lstStyle>
                    <a:p>
                      <a:pPr marL="0" indent="0" algn="ctr" fontAlgn="ctr">
                        <a:buFont typeface="Arial" panose="020B0604020202020204" pitchFamily="34" charset="0"/>
                        <a:buNone/>
                      </a:pPr>
                      <a:r>
                        <a:rPr lang="en-US" sz="2300" b="1" i="1" u="none" strike="noStrike">
                          <a:solidFill>
                            <a:srgbClr val="000000"/>
                          </a:solidFill>
                          <a:effectLst/>
                          <a:latin typeface="Calibri" panose="020F0502020204030204" pitchFamily="34" charset="0"/>
                        </a:rPr>
                        <a:t>Ensemble model:</a:t>
                      </a:r>
                      <a:endParaRPr lang="en-US" sz="2300" b="1" i="0" u="none" strike="noStrike">
                        <a:solidFill>
                          <a:srgbClr val="000000"/>
                        </a:solidFill>
                        <a:effectLst/>
                        <a:latin typeface="Calibri" panose="020F0502020204030204" pitchFamily="34" charset="0"/>
                      </a:endParaRPr>
                    </a:p>
                    <a:p>
                      <a:pPr marL="0" indent="0" algn="ctr" fontAlgn="ctr">
                        <a:buFont typeface="Arial" panose="020B0604020202020204" pitchFamily="34" charset="0"/>
                        <a:buNone/>
                      </a:pPr>
                      <a:r>
                        <a:rPr lang="en-US" sz="2300" b="1" i="0" u="none" strike="noStrike">
                          <a:solidFill>
                            <a:srgbClr val="000000"/>
                          </a:solidFill>
                          <a:effectLst/>
                          <a:latin typeface="Calibri" panose="020F0502020204030204" pitchFamily="34" charset="0"/>
                        </a:rPr>
                        <a:t>ANN and Boosting algorithms</a:t>
                      </a:r>
                    </a:p>
                  </a:txBody>
                  <a:tcPr marL="8674" marR="8674" marT="12700" marB="0" anchor="ctr">
                    <a:lnL>
                      <a:noFill/>
                    </a:lnL>
                    <a:lnR>
                      <a:noFill/>
                    </a:lnR>
                    <a:lnT w="12700" cmpd="sng">
                      <a:solidFill>
                        <a:srgbClr val="4A66AC"/>
                      </a:solidFill>
                    </a:lnT>
                    <a:lnB w="12700" cmpd="sng">
                      <a:solidFill>
                        <a:srgbClr val="4A66AC"/>
                      </a:solidFill>
                    </a:lnB>
                    <a:lnTlToBr w="12700" cmpd="sng">
                      <a:noFill/>
                      <a:prstDash val="solid"/>
                    </a:lnTlToBr>
                    <a:lnBlToTr w="12700" cmpd="sng">
                      <a:noFill/>
                      <a:prstDash val="solid"/>
                    </a:lnBlToTr>
                    <a:solidFill>
                      <a:srgbClr val="4A66AC">
                        <a:lumMod val="20000"/>
                        <a:lumOff val="80000"/>
                      </a:srgbClr>
                    </a:solidFill>
                  </a:tcPr>
                </a:tc>
                <a:tc>
                  <a:txBody>
                    <a:bodyPr/>
                    <a:lstStyle>
                      <a:lvl1pPr marL="0" algn="l" defTabSz="696633" rtl="0" eaLnBrk="1" latinLnBrk="0" hangingPunct="1">
                        <a:defRPr sz="1372" kern="1200">
                          <a:solidFill>
                            <a:schemeClr val="dk1"/>
                          </a:solidFill>
                          <a:latin typeface="Calibri"/>
                        </a:defRPr>
                      </a:lvl1pPr>
                      <a:lvl2pPr marL="348317" algn="l" defTabSz="696633" rtl="0" eaLnBrk="1" latinLnBrk="0" hangingPunct="1">
                        <a:defRPr sz="1372" kern="1200">
                          <a:solidFill>
                            <a:schemeClr val="dk1"/>
                          </a:solidFill>
                          <a:latin typeface="Calibri"/>
                        </a:defRPr>
                      </a:lvl2pPr>
                      <a:lvl3pPr marL="696633" algn="l" defTabSz="696633" rtl="0" eaLnBrk="1" latinLnBrk="0" hangingPunct="1">
                        <a:defRPr sz="1372" kern="1200">
                          <a:solidFill>
                            <a:schemeClr val="dk1"/>
                          </a:solidFill>
                          <a:latin typeface="Calibri"/>
                        </a:defRPr>
                      </a:lvl3pPr>
                      <a:lvl4pPr marL="1044950" algn="l" defTabSz="696633" rtl="0" eaLnBrk="1" latinLnBrk="0" hangingPunct="1">
                        <a:defRPr sz="1372" kern="1200">
                          <a:solidFill>
                            <a:schemeClr val="dk1"/>
                          </a:solidFill>
                          <a:latin typeface="Calibri"/>
                        </a:defRPr>
                      </a:lvl4pPr>
                      <a:lvl5pPr marL="1393267" algn="l" defTabSz="696633" rtl="0" eaLnBrk="1" latinLnBrk="0" hangingPunct="1">
                        <a:defRPr sz="1372" kern="1200">
                          <a:solidFill>
                            <a:schemeClr val="dk1"/>
                          </a:solidFill>
                          <a:latin typeface="Calibri"/>
                        </a:defRPr>
                      </a:lvl5pPr>
                      <a:lvl6pPr marL="1741583" algn="l" defTabSz="696633" rtl="0" eaLnBrk="1" latinLnBrk="0" hangingPunct="1">
                        <a:defRPr sz="1372" kern="1200">
                          <a:solidFill>
                            <a:schemeClr val="dk1"/>
                          </a:solidFill>
                          <a:latin typeface="Calibri"/>
                        </a:defRPr>
                      </a:lvl6pPr>
                      <a:lvl7pPr marL="2089900" algn="l" defTabSz="696633" rtl="0" eaLnBrk="1" latinLnBrk="0" hangingPunct="1">
                        <a:defRPr sz="1372" kern="1200">
                          <a:solidFill>
                            <a:schemeClr val="dk1"/>
                          </a:solidFill>
                          <a:latin typeface="Calibri"/>
                        </a:defRPr>
                      </a:lvl7pPr>
                      <a:lvl8pPr marL="2438218" algn="l" defTabSz="696633" rtl="0" eaLnBrk="1" latinLnBrk="0" hangingPunct="1">
                        <a:defRPr sz="1372" kern="1200">
                          <a:solidFill>
                            <a:schemeClr val="dk1"/>
                          </a:solidFill>
                          <a:latin typeface="Calibri"/>
                        </a:defRPr>
                      </a:lvl8pPr>
                      <a:lvl9pPr marL="2786534" algn="l" defTabSz="696633" rtl="0" eaLnBrk="1" latinLnBrk="0" hangingPunct="1">
                        <a:defRPr sz="1372" kern="1200">
                          <a:solidFill>
                            <a:schemeClr val="dk1"/>
                          </a:solidFill>
                          <a:latin typeface="Calibri"/>
                        </a:defRPr>
                      </a:lvl9pPr>
                    </a:lstStyle>
                    <a:p>
                      <a:pPr algn="ctr" fontAlgn="ctr"/>
                      <a:r>
                        <a:rPr lang="en-US" sz="2300" b="1" i="0" u="none" strike="noStrike">
                          <a:solidFill>
                            <a:srgbClr val="000000"/>
                          </a:solidFill>
                          <a:effectLst/>
                          <a:latin typeface="Calibri" panose="020F0502020204030204" pitchFamily="34" charset="0"/>
                        </a:rPr>
                        <a:t>✓</a:t>
                      </a:r>
                    </a:p>
                  </a:txBody>
                  <a:tcPr marL="8674" marR="8674" marT="12700" marB="0" anchor="ctr">
                    <a:lnL>
                      <a:noFill/>
                    </a:lnL>
                    <a:lnR w="12700" cmpd="sng">
                      <a:solidFill>
                        <a:srgbClr val="4A66AC"/>
                      </a:solidFill>
                    </a:lnR>
                    <a:lnT w="12700" cmpd="sng">
                      <a:solidFill>
                        <a:srgbClr val="4A66AC"/>
                      </a:solidFill>
                    </a:lnT>
                    <a:lnB w="12700" cmpd="sng">
                      <a:solidFill>
                        <a:srgbClr val="4A66AC"/>
                      </a:solidFill>
                    </a:lnB>
                    <a:lnTlToBr w="12700" cmpd="sng">
                      <a:noFill/>
                      <a:prstDash val="solid"/>
                    </a:lnTlToBr>
                    <a:lnBlToTr w="12700" cmpd="sng">
                      <a:noFill/>
                      <a:prstDash val="solid"/>
                    </a:lnBlToTr>
                    <a:solidFill>
                      <a:srgbClr val="4A66AC">
                        <a:lumMod val="20000"/>
                        <a:lumOff val="80000"/>
                      </a:srgbClr>
                    </a:solidFill>
                  </a:tcPr>
                </a:tc>
                <a:extLst>
                  <a:ext uri="{0D108BD9-81ED-4DB2-BD59-A6C34878D82A}">
                    <a16:rowId xmlns:a16="http://schemas.microsoft.com/office/drawing/2014/main" val="61918069"/>
                  </a:ext>
                </a:extLst>
              </a:tr>
            </a:tbl>
          </a:graphicData>
        </a:graphic>
      </p:graphicFrame>
      <p:cxnSp>
        <p:nvCxnSpPr>
          <p:cNvPr id="192" name="Straight Arrow Connector 191">
            <a:extLst>
              <a:ext uri="{FF2B5EF4-FFF2-40B4-BE49-F238E27FC236}">
                <a16:creationId xmlns:a16="http://schemas.microsoft.com/office/drawing/2014/main" id="{6E0DDEAB-E4CF-6C48-A0DF-4845B9C3C6D7}"/>
              </a:ext>
            </a:extLst>
          </p:cNvPr>
          <p:cNvCxnSpPr>
            <a:cxnSpLocks/>
          </p:cNvCxnSpPr>
          <p:nvPr/>
        </p:nvCxnSpPr>
        <p:spPr bwMode="auto">
          <a:xfrm flipH="1">
            <a:off x="11373436" y="11883283"/>
            <a:ext cx="34462" cy="3429379"/>
          </a:xfrm>
          <a:prstGeom prst="straightConnector1">
            <a:avLst/>
          </a:prstGeom>
          <a:solidFill>
            <a:schemeClr val="accent1"/>
          </a:solidFill>
          <a:ln w="38100" cap="flat" cmpd="sng" algn="ctr">
            <a:solidFill>
              <a:schemeClr val="tx1">
                <a:alpha val="85000"/>
              </a:schemeClr>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94" name="Group 193">
            <a:extLst>
              <a:ext uri="{FF2B5EF4-FFF2-40B4-BE49-F238E27FC236}">
                <a16:creationId xmlns:a16="http://schemas.microsoft.com/office/drawing/2014/main" id="{2F7FF814-6AD4-F04F-A76F-4947A4C17B6F}"/>
              </a:ext>
            </a:extLst>
          </p:cNvPr>
          <p:cNvGrpSpPr/>
          <p:nvPr/>
        </p:nvGrpSpPr>
        <p:grpSpPr>
          <a:xfrm>
            <a:off x="12049316" y="11944644"/>
            <a:ext cx="5926393" cy="3142956"/>
            <a:chOff x="13347920" y="13201544"/>
            <a:chExt cx="5472333" cy="4624393"/>
          </a:xfrm>
        </p:grpSpPr>
        <p:grpSp>
          <p:nvGrpSpPr>
            <p:cNvPr id="195" name="Group 194">
              <a:extLst>
                <a:ext uri="{FF2B5EF4-FFF2-40B4-BE49-F238E27FC236}">
                  <a16:creationId xmlns:a16="http://schemas.microsoft.com/office/drawing/2014/main" id="{BA466CBC-046B-8647-9237-37C51766ECCF}"/>
                </a:ext>
              </a:extLst>
            </p:cNvPr>
            <p:cNvGrpSpPr/>
            <p:nvPr/>
          </p:nvGrpSpPr>
          <p:grpSpPr>
            <a:xfrm>
              <a:off x="13618829" y="14782136"/>
              <a:ext cx="878026" cy="1427692"/>
              <a:chOff x="10058427" y="1030865"/>
              <a:chExt cx="417978" cy="843334"/>
            </a:xfrm>
          </p:grpSpPr>
          <p:sp>
            <p:nvSpPr>
              <p:cNvPr id="220" name="Freeform 414">
                <a:extLst>
                  <a:ext uri="{FF2B5EF4-FFF2-40B4-BE49-F238E27FC236}">
                    <a16:creationId xmlns:a16="http://schemas.microsoft.com/office/drawing/2014/main" id="{3501F943-ED98-F141-AE95-5B5221F3E3A1}"/>
                  </a:ext>
                </a:extLst>
              </p:cNvPr>
              <p:cNvSpPr>
                <a:spLocks/>
              </p:cNvSpPr>
              <p:nvPr/>
            </p:nvSpPr>
            <p:spPr bwMode="auto">
              <a:xfrm>
                <a:off x="10062485" y="1378986"/>
                <a:ext cx="405802" cy="230445"/>
              </a:xfrm>
              <a:custGeom>
                <a:avLst/>
                <a:gdLst>
                  <a:gd name="T0" fmla="*/ 150 w 300"/>
                  <a:gd name="T1" fmla="*/ 143 h 143"/>
                  <a:gd name="T2" fmla="*/ 209 w 300"/>
                  <a:gd name="T3" fmla="*/ 139 h 143"/>
                  <a:gd name="T4" fmla="*/ 247 w 300"/>
                  <a:gd name="T5" fmla="*/ 131 h 143"/>
                  <a:gd name="T6" fmla="*/ 257 w 300"/>
                  <a:gd name="T7" fmla="*/ 127 h 143"/>
                  <a:gd name="T8" fmla="*/ 277 w 300"/>
                  <a:gd name="T9" fmla="*/ 118 h 143"/>
                  <a:gd name="T10" fmla="*/ 290 w 300"/>
                  <a:gd name="T11" fmla="*/ 109 h 143"/>
                  <a:gd name="T12" fmla="*/ 296 w 300"/>
                  <a:gd name="T13" fmla="*/ 100 h 143"/>
                  <a:gd name="T14" fmla="*/ 300 w 300"/>
                  <a:gd name="T15" fmla="*/ 90 h 143"/>
                  <a:gd name="T16" fmla="*/ 300 w 300"/>
                  <a:gd name="T17" fmla="*/ 86 h 143"/>
                  <a:gd name="T18" fmla="*/ 294 w 300"/>
                  <a:gd name="T19" fmla="*/ 76 h 143"/>
                  <a:gd name="T20" fmla="*/ 290 w 300"/>
                  <a:gd name="T21" fmla="*/ 0 h 143"/>
                  <a:gd name="T22" fmla="*/ 279 w 300"/>
                  <a:gd name="T23" fmla="*/ 5 h 143"/>
                  <a:gd name="T24" fmla="*/ 260 w 300"/>
                  <a:gd name="T25" fmla="*/ 15 h 143"/>
                  <a:gd name="T26" fmla="*/ 249 w 300"/>
                  <a:gd name="T27" fmla="*/ 19 h 143"/>
                  <a:gd name="T28" fmla="*/ 210 w 300"/>
                  <a:gd name="T29" fmla="*/ 28 h 143"/>
                  <a:gd name="T30" fmla="*/ 150 w 300"/>
                  <a:gd name="T31" fmla="*/ 32 h 143"/>
                  <a:gd name="T32" fmla="*/ 118 w 300"/>
                  <a:gd name="T33" fmla="*/ 31 h 143"/>
                  <a:gd name="T34" fmla="*/ 63 w 300"/>
                  <a:gd name="T35" fmla="*/ 22 h 143"/>
                  <a:gd name="T36" fmla="*/ 39 w 300"/>
                  <a:gd name="T37" fmla="*/ 15 h 143"/>
                  <a:gd name="T38" fmla="*/ 23 w 300"/>
                  <a:gd name="T39" fmla="*/ 8 h 143"/>
                  <a:gd name="T40" fmla="*/ 11 w 300"/>
                  <a:gd name="T41" fmla="*/ 71 h 143"/>
                  <a:gd name="T42" fmla="*/ 6 w 300"/>
                  <a:gd name="T43" fmla="*/ 76 h 143"/>
                  <a:gd name="T44" fmla="*/ 0 w 300"/>
                  <a:gd name="T45" fmla="*/ 86 h 143"/>
                  <a:gd name="T46" fmla="*/ 0 w 300"/>
                  <a:gd name="T47" fmla="*/ 90 h 143"/>
                  <a:gd name="T48" fmla="*/ 3 w 300"/>
                  <a:gd name="T49" fmla="*/ 101 h 143"/>
                  <a:gd name="T50" fmla="*/ 11 w 300"/>
                  <a:gd name="T51" fmla="*/ 110 h 143"/>
                  <a:gd name="T52" fmla="*/ 16 w 300"/>
                  <a:gd name="T53" fmla="*/ 115 h 143"/>
                  <a:gd name="T54" fmla="*/ 32 w 300"/>
                  <a:gd name="T55" fmla="*/ 123 h 143"/>
                  <a:gd name="T56" fmla="*/ 42 w 300"/>
                  <a:gd name="T57" fmla="*/ 127 h 143"/>
                  <a:gd name="T58" fmla="*/ 65 w 300"/>
                  <a:gd name="T59" fmla="*/ 134 h 143"/>
                  <a:gd name="T60" fmla="*/ 119 w 300"/>
                  <a:gd name="T61" fmla="*/ 142 h 143"/>
                  <a:gd name="T62" fmla="*/ 150 w 300"/>
                  <a:gd name="T63"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143">
                    <a:moveTo>
                      <a:pt x="150" y="143"/>
                    </a:moveTo>
                    <a:lnTo>
                      <a:pt x="150" y="143"/>
                    </a:lnTo>
                    <a:lnTo>
                      <a:pt x="181" y="142"/>
                    </a:lnTo>
                    <a:lnTo>
                      <a:pt x="209" y="139"/>
                    </a:lnTo>
                    <a:lnTo>
                      <a:pt x="235" y="134"/>
                    </a:lnTo>
                    <a:lnTo>
                      <a:pt x="247" y="131"/>
                    </a:lnTo>
                    <a:lnTo>
                      <a:pt x="257" y="127"/>
                    </a:lnTo>
                    <a:lnTo>
                      <a:pt x="257" y="127"/>
                    </a:lnTo>
                    <a:lnTo>
                      <a:pt x="268" y="123"/>
                    </a:lnTo>
                    <a:lnTo>
                      <a:pt x="277" y="118"/>
                    </a:lnTo>
                    <a:lnTo>
                      <a:pt x="285" y="113"/>
                    </a:lnTo>
                    <a:lnTo>
                      <a:pt x="290" y="109"/>
                    </a:lnTo>
                    <a:lnTo>
                      <a:pt x="290" y="109"/>
                    </a:lnTo>
                    <a:lnTo>
                      <a:pt x="296" y="100"/>
                    </a:lnTo>
                    <a:lnTo>
                      <a:pt x="299" y="96"/>
                    </a:lnTo>
                    <a:lnTo>
                      <a:pt x="300" y="90"/>
                    </a:lnTo>
                    <a:lnTo>
                      <a:pt x="300" y="90"/>
                    </a:lnTo>
                    <a:lnTo>
                      <a:pt x="300" y="86"/>
                    </a:lnTo>
                    <a:lnTo>
                      <a:pt x="298" y="82"/>
                    </a:lnTo>
                    <a:lnTo>
                      <a:pt x="294" y="76"/>
                    </a:lnTo>
                    <a:lnTo>
                      <a:pt x="290" y="72"/>
                    </a:lnTo>
                    <a:lnTo>
                      <a:pt x="290" y="0"/>
                    </a:lnTo>
                    <a:lnTo>
                      <a:pt x="290" y="0"/>
                    </a:lnTo>
                    <a:lnTo>
                      <a:pt x="279" y="5"/>
                    </a:lnTo>
                    <a:lnTo>
                      <a:pt x="270" y="11"/>
                    </a:lnTo>
                    <a:lnTo>
                      <a:pt x="260" y="15"/>
                    </a:lnTo>
                    <a:lnTo>
                      <a:pt x="260" y="15"/>
                    </a:lnTo>
                    <a:lnTo>
                      <a:pt x="249" y="19"/>
                    </a:lnTo>
                    <a:lnTo>
                      <a:pt x="237" y="22"/>
                    </a:lnTo>
                    <a:lnTo>
                      <a:pt x="210" y="28"/>
                    </a:lnTo>
                    <a:lnTo>
                      <a:pt x="181" y="31"/>
                    </a:lnTo>
                    <a:lnTo>
                      <a:pt x="150" y="32"/>
                    </a:lnTo>
                    <a:lnTo>
                      <a:pt x="150" y="32"/>
                    </a:lnTo>
                    <a:lnTo>
                      <a:pt x="118" y="31"/>
                    </a:lnTo>
                    <a:lnTo>
                      <a:pt x="89" y="28"/>
                    </a:lnTo>
                    <a:lnTo>
                      <a:pt x="63" y="22"/>
                    </a:lnTo>
                    <a:lnTo>
                      <a:pt x="50" y="19"/>
                    </a:lnTo>
                    <a:lnTo>
                      <a:pt x="39" y="15"/>
                    </a:lnTo>
                    <a:lnTo>
                      <a:pt x="39" y="15"/>
                    </a:lnTo>
                    <a:lnTo>
                      <a:pt x="23" y="8"/>
                    </a:lnTo>
                    <a:lnTo>
                      <a:pt x="11" y="1"/>
                    </a:lnTo>
                    <a:lnTo>
                      <a:pt x="11" y="71"/>
                    </a:lnTo>
                    <a:lnTo>
                      <a:pt x="11" y="71"/>
                    </a:lnTo>
                    <a:lnTo>
                      <a:pt x="6" y="76"/>
                    </a:lnTo>
                    <a:lnTo>
                      <a:pt x="3" y="81"/>
                    </a:lnTo>
                    <a:lnTo>
                      <a:pt x="0" y="86"/>
                    </a:lnTo>
                    <a:lnTo>
                      <a:pt x="0" y="90"/>
                    </a:lnTo>
                    <a:lnTo>
                      <a:pt x="0" y="90"/>
                    </a:lnTo>
                    <a:lnTo>
                      <a:pt x="0" y="96"/>
                    </a:lnTo>
                    <a:lnTo>
                      <a:pt x="3" y="101"/>
                    </a:lnTo>
                    <a:lnTo>
                      <a:pt x="6" y="106"/>
                    </a:lnTo>
                    <a:lnTo>
                      <a:pt x="11" y="110"/>
                    </a:lnTo>
                    <a:lnTo>
                      <a:pt x="11" y="110"/>
                    </a:lnTo>
                    <a:lnTo>
                      <a:pt x="16" y="115"/>
                    </a:lnTo>
                    <a:lnTo>
                      <a:pt x="23" y="119"/>
                    </a:lnTo>
                    <a:lnTo>
                      <a:pt x="32" y="123"/>
                    </a:lnTo>
                    <a:lnTo>
                      <a:pt x="42" y="127"/>
                    </a:lnTo>
                    <a:lnTo>
                      <a:pt x="42" y="127"/>
                    </a:lnTo>
                    <a:lnTo>
                      <a:pt x="53" y="131"/>
                    </a:lnTo>
                    <a:lnTo>
                      <a:pt x="65" y="134"/>
                    </a:lnTo>
                    <a:lnTo>
                      <a:pt x="90" y="139"/>
                    </a:lnTo>
                    <a:lnTo>
                      <a:pt x="119" y="142"/>
                    </a:lnTo>
                    <a:lnTo>
                      <a:pt x="150" y="143"/>
                    </a:lnTo>
                    <a:lnTo>
                      <a:pt x="150" y="143"/>
                    </a:lnTo>
                    <a:close/>
                  </a:path>
                </a:pathLst>
              </a:custGeom>
              <a:solidFill>
                <a:schemeClr val="tx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21" name="Freeform 415">
                <a:extLst>
                  <a:ext uri="{FF2B5EF4-FFF2-40B4-BE49-F238E27FC236}">
                    <a16:creationId xmlns:a16="http://schemas.microsoft.com/office/drawing/2014/main" id="{0AB13AD4-E4E0-6145-855A-6863E7821D52}"/>
                  </a:ext>
                </a:extLst>
              </p:cNvPr>
              <p:cNvSpPr>
                <a:spLocks noEditPoints="1"/>
              </p:cNvSpPr>
              <p:nvPr/>
            </p:nvSpPr>
            <p:spPr bwMode="auto">
              <a:xfrm>
                <a:off x="10058427" y="1030865"/>
                <a:ext cx="417975" cy="367732"/>
              </a:xfrm>
              <a:custGeom>
                <a:avLst/>
                <a:gdLst>
                  <a:gd name="T0" fmla="*/ 213 w 308"/>
                  <a:gd name="T1" fmla="*/ 220 h 225"/>
                  <a:gd name="T2" fmla="*/ 261 w 308"/>
                  <a:gd name="T3" fmla="*/ 208 h 225"/>
                  <a:gd name="T4" fmla="*/ 294 w 308"/>
                  <a:gd name="T5" fmla="*/ 190 h 225"/>
                  <a:gd name="T6" fmla="*/ 304 w 308"/>
                  <a:gd name="T7" fmla="*/ 172 h 225"/>
                  <a:gd name="T8" fmla="*/ 298 w 308"/>
                  <a:gd name="T9" fmla="*/ 158 h 225"/>
                  <a:gd name="T10" fmla="*/ 300 w 308"/>
                  <a:gd name="T11" fmla="*/ 76 h 225"/>
                  <a:gd name="T12" fmla="*/ 308 w 308"/>
                  <a:gd name="T13" fmla="*/ 58 h 225"/>
                  <a:gd name="T14" fmla="*/ 296 w 308"/>
                  <a:gd name="T15" fmla="*/ 36 h 225"/>
                  <a:gd name="T16" fmla="*/ 263 w 308"/>
                  <a:gd name="T17" fmla="*/ 16 h 225"/>
                  <a:gd name="T18" fmla="*/ 185 w 308"/>
                  <a:gd name="T19" fmla="*/ 2 h 225"/>
                  <a:gd name="T20" fmla="*/ 93 w 308"/>
                  <a:gd name="T21" fmla="*/ 5 h 225"/>
                  <a:gd name="T22" fmla="*/ 35 w 308"/>
                  <a:gd name="T23" fmla="*/ 21 h 225"/>
                  <a:gd name="T24" fmla="*/ 6 w 308"/>
                  <a:gd name="T25" fmla="*/ 41 h 225"/>
                  <a:gd name="T26" fmla="*/ 0 w 308"/>
                  <a:gd name="T27" fmla="*/ 58 h 225"/>
                  <a:gd name="T28" fmla="*/ 15 w 308"/>
                  <a:gd name="T29" fmla="*/ 82 h 225"/>
                  <a:gd name="T30" fmla="*/ 7 w 308"/>
                  <a:gd name="T31" fmla="*/ 162 h 225"/>
                  <a:gd name="T32" fmla="*/ 4 w 308"/>
                  <a:gd name="T33" fmla="*/ 176 h 225"/>
                  <a:gd name="T34" fmla="*/ 15 w 308"/>
                  <a:gd name="T35" fmla="*/ 191 h 225"/>
                  <a:gd name="T36" fmla="*/ 37 w 308"/>
                  <a:gd name="T37" fmla="*/ 205 h 225"/>
                  <a:gd name="T38" fmla="*/ 69 w 308"/>
                  <a:gd name="T39" fmla="*/ 215 h 225"/>
                  <a:gd name="T40" fmla="*/ 154 w 308"/>
                  <a:gd name="T41" fmla="*/ 225 h 225"/>
                  <a:gd name="T42" fmla="*/ 38 w 308"/>
                  <a:gd name="T43" fmla="*/ 67 h 225"/>
                  <a:gd name="T44" fmla="*/ 33 w 308"/>
                  <a:gd name="T45" fmla="*/ 64 h 225"/>
                  <a:gd name="T46" fmla="*/ 29 w 308"/>
                  <a:gd name="T47" fmla="*/ 61 h 225"/>
                  <a:gd name="T48" fmla="*/ 26 w 308"/>
                  <a:gd name="T49" fmla="*/ 58 h 225"/>
                  <a:gd name="T50" fmla="*/ 25 w 308"/>
                  <a:gd name="T51" fmla="*/ 47 h 225"/>
                  <a:gd name="T52" fmla="*/ 40 w 308"/>
                  <a:gd name="T53" fmla="*/ 32 h 225"/>
                  <a:gd name="T54" fmla="*/ 104 w 308"/>
                  <a:gd name="T55" fmla="*/ 15 h 225"/>
                  <a:gd name="T56" fmla="*/ 180 w 308"/>
                  <a:gd name="T57" fmla="*/ 13 h 225"/>
                  <a:gd name="T58" fmla="*/ 261 w 308"/>
                  <a:gd name="T59" fmla="*/ 29 h 225"/>
                  <a:gd name="T60" fmla="*/ 280 w 308"/>
                  <a:gd name="T61" fmla="*/ 43 h 225"/>
                  <a:gd name="T62" fmla="*/ 282 w 308"/>
                  <a:gd name="T63" fmla="*/ 55 h 225"/>
                  <a:gd name="T64" fmla="*/ 278 w 308"/>
                  <a:gd name="T65" fmla="*/ 61 h 225"/>
                  <a:gd name="T66" fmla="*/ 275 w 308"/>
                  <a:gd name="T67" fmla="*/ 64 h 225"/>
                  <a:gd name="T68" fmla="*/ 271 w 308"/>
                  <a:gd name="T69" fmla="*/ 67 h 225"/>
                  <a:gd name="T70" fmla="*/ 265 w 308"/>
                  <a:gd name="T71" fmla="*/ 70 h 225"/>
                  <a:gd name="T72" fmla="*/ 238 w 308"/>
                  <a:gd name="T73" fmla="*/ 80 h 225"/>
                  <a:gd name="T74" fmla="*/ 231 w 308"/>
                  <a:gd name="T75" fmla="*/ 81 h 225"/>
                  <a:gd name="T76" fmla="*/ 222 w 308"/>
                  <a:gd name="T77" fmla="*/ 83 h 225"/>
                  <a:gd name="T78" fmla="*/ 212 w 308"/>
                  <a:gd name="T79" fmla="*/ 84 h 225"/>
                  <a:gd name="T80" fmla="*/ 202 w 308"/>
                  <a:gd name="T81" fmla="*/ 87 h 225"/>
                  <a:gd name="T82" fmla="*/ 190 w 308"/>
                  <a:gd name="T83" fmla="*/ 88 h 225"/>
                  <a:gd name="T84" fmla="*/ 178 w 308"/>
                  <a:gd name="T85" fmla="*/ 89 h 225"/>
                  <a:gd name="T86" fmla="*/ 167 w 308"/>
                  <a:gd name="T87" fmla="*/ 89 h 225"/>
                  <a:gd name="T88" fmla="*/ 141 w 308"/>
                  <a:gd name="T89" fmla="*/ 89 h 225"/>
                  <a:gd name="T90" fmla="*/ 129 w 308"/>
                  <a:gd name="T91" fmla="*/ 89 h 225"/>
                  <a:gd name="T92" fmla="*/ 118 w 308"/>
                  <a:gd name="T93" fmla="*/ 88 h 225"/>
                  <a:gd name="T94" fmla="*/ 106 w 308"/>
                  <a:gd name="T95" fmla="*/ 87 h 225"/>
                  <a:gd name="T96" fmla="*/ 95 w 308"/>
                  <a:gd name="T97" fmla="*/ 84 h 225"/>
                  <a:gd name="T98" fmla="*/ 86 w 308"/>
                  <a:gd name="T99" fmla="*/ 83 h 225"/>
                  <a:gd name="T100" fmla="*/ 76 w 308"/>
                  <a:gd name="T101" fmla="*/ 81 h 225"/>
                  <a:gd name="T102" fmla="*/ 70 w 308"/>
                  <a:gd name="T103" fmla="*/ 80 h 225"/>
                  <a:gd name="T104" fmla="*/ 42 w 308"/>
                  <a:gd name="T105" fmla="*/ 7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8" h="225">
                    <a:moveTo>
                      <a:pt x="154" y="225"/>
                    </a:moveTo>
                    <a:lnTo>
                      <a:pt x="154" y="225"/>
                    </a:lnTo>
                    <a:lnTo>
                      <a:pt x="185" y="224"/>
                    </a:lnTo>
                    <a:lnTo>
                      <a:pt x="213" y="220"/>
                    </a:lnTo>
                    <a:lnTo>
                      <a:pt x="239" y="215"/>
                    </a:lnTo>
                    <a:lnTo>
                      <a:pt x="251" y="212"/>
                    </a:lnTo>
                    <a:lnTo>
                      <a:pt x="261" y="208"/>
                    </a:lnTo>
                    <a:lnTo>
                      <a:pt x="261" y="208"/>
                    </a:lnTo>
                    <a:lnTo>
                      <a:pt x="273" y="203"/>
                    </a:lnTo>
                    <a:lnTo>
                      <a:pt x="283" y="197"/>
                    </a:lnTo>
                    <a:lnTo>
                      <a:pt x="294" y="190"/>
                    </a:lnTo>
                    <a:lnTo>
                      <a:pt x="294" y="190"/>
                    </a:lnTo>
                    <a:lnTo>
                      <a:pt x="298" y="185"/>
                    </a:lnTo>
                    <a:lnTo>
                      <a:pt x="302" y="180"/>
                    </a:lnTo>
                    <a:lnTo>
                      <a:pt x="304" y="176"/>
                    </a:lnTo>
                    <a:lnTo>
                      <a:pt x="304" y="172"/>
                    </a:lnTo>
                    <a:lnTo>
                      <a:pt x="304" y="172"/>
                    </a:lnTo>
                    <a:lnTo>
                      <a:pt x="304" y="167"/>
                    </a:lnTo>
                    <a:lnTo>
                      <a:pt x="302" y="162"/>
                    </a:lnTo>
                    <a:lnTo>
                      <a:pt x="298" y="158"/>
                    </a:lnTo>
                    <a:lnTo>
                      <a:pt x="294" y="154"/>
                    </a:lnTo>
                    <a:lnTo>
                      <a:pt x="294" y="81"/>
                    </a:lnTo>
                    <a:lnTo>
                      <a:pt x="294" y="81"/>
                    </a:lnTo>
                    <a:lnTo>
                      <a:pt x="300" y="76"/>
                    </a:lnTo>
                    <a:lnTo>
                      <a:pt x="305" y="70"/>
                    </a:lnTo>
                    <a:lnTo>
                      <a:pt x="307" y="64"/>
                    </a:lnTo>
                    <a:lnTo>
                      <a:pt x="308" y="58"/>
                    </a:lnTo>
                    <a:lnTo>
                      <a:pt x="308" y="58"/>
                    </a:lnTo>
                    <a:lnTo>
                      <a:pt x="307" y="51"/>
                    </a:lnTo>
                    <a:lnTo>
                      <a:pt x="305" y="46"/>
                    </a:lnTo>
                    <a:lnTo>
                      <a:pt x="302" y="41"/>
                    </a:lnTo>
                    <a:lnTo>
                      <a:pt x="296" y="36"/>
                    </a:lnTo>
                    <a:lnTo>
                      <a:pt x="290" y="30"/>
                    </a:lnTo>
                    <a:lnTo>
                      <a:pt x="281" y="25"/>
                    </a:lnTo>
                    <a:lnTo>
                      <a:pt x="273" y="21"/>
                    </a:lnTo>
                    <a:lnTo>
                      <a:pt x="263" y="16"/>
                    </a:lnTo>
                    <a:lnTo>
                      <a:pt x="252" y="13"/>
                    </a:lnTo>
                    <a:lnTo>
                      <a:pt x="240" y="10"/>
                    </a:lnTo>
                    <a:lnTo>
                      <a:pt x="213" y="5"/>
                    </a:lnTo>
                    <a:lnTo>
                      <a:pt x="185" y="2"/>
                    </a:lnTo>
                    <a:lnTo>
                      <a:pt x="154" y="0"/>
                    </a:lnTo>
                    <a:lnTo>
                      <a:pt x="154" y="0"/>
                    </a:lnTo>
                    <a:lnTo>
                      <a:pt x="123" y="2"/>
                    </a:lnTo>
                    <a:lnTo>
                      <a:pt x="93" y="5"/>
                    </a:lnTo>
                    <a:lnTo>
                      <a:pt x="68" y="10"/>
                    </a:lnTo>
                    <a:lnTo>
                      <a:pt x="55" y="13"/>
                    </a:lnTo>
                    <a:lnTo>
                      <a:pt x="44" y="16"/>
                    </a:lnTo>
                    <a:lnTo>
                      <a:pt x="35" y="21"/>
                    </a:lnTo>
                    <a:lnTo>
                      <a:pt x="25" y="25"/>
                    </a:lnTo>
                    <a:lnTo>
                      <a:pt x="18" y="30"/>
                    </a:lnTo>
                    <a:lnTo>
                      <a:pt x="11" y="36"/>
                    </a:lnTo>
                    <a:lnTo>
                      <a:pt x="6" y="41"/>
                    </a:lnTo>
                    <a:lnTo>
                      <a:pt x="3" y="46"/>
                    </a:lnTo>
                    <a:lnTo>
                      <a:pt x="0" y="51"/>
                    </a:lnTo>
                    <a:lnTo>
                      <a:pt x="0" y="58"/>
                    </a:lnTo>
                    <a:lnTo>
                      <a:pt x="0" y="58"/>
                    </a:lnTo>
                    <a:lnTo>
                      <a:pt x="1" y="64"/>
                    </a:lnTo>
                    <a:lnTo>
                      <a:pt x="3" y="71"/>
                    </a:lnTo>
                    <a:lnTo>
                      <a:pt x="8" y="77"/>
                    </a:lnTo>
                    <a:lnTo>
                      <a:pt x="15" y="82"/>
                    </a:lnTo>
                    <a:lnTo>
                      <a:pt x="15" y="151"/>
                    </a:lnTo>
                    <a:lnTo>
                      <a:pt x="15" y="151"/>
                    </a:lnTo>
                    <a:lnTo>
                      <a:pt x="10" y="157"/>
                    </a:lnTo>
                    <a:lnTo>
                      <a:pt x="7" y="162"/>
                    </a:lnTo>
                    <a:lnTo>
                      <a:pt x="4" y="166"/>
                    </a:lnTo>
                    <a:lnTo>
                      <a:pt x="4" y="172"/>
                    </a:lnTo>
                    <a:lnTo>
                      <a:pt x="4" y="172"/>
                    </a:lnTo>
                    <a:lnTo>
                      <a:pt x="4" y="176"/>
                    </a:lnTo>
                    <a:lnTo>
                      <a:pt x="6" y="181"/>
                    </a:lnTo>
                    <a:lnTo>
                      <a:pt x="10" y="186"/>
                    </a:lnTo>
                    <a:lnTo>
                      <a:pt x="15" y="191"/>
                    </a:lnTo>
                    <a:lnTo>
                      <a:pt x="15" y="191"/>
                    </a:lnTo>
                    <a:lnTo>
                      <a:pt x="15" y="191"/>
                    </a:lnTo>
                    <a:lnTo>
                      <a:pt x="21" y="196"/>
                    </a:lnTo>
                    <a:lnTo>
                      <a:pt x="28" y="200"/>
                    </a:lnTo>
                    <a:lnTo>
                      <a:pt x="37" y="205"/>
                    </a:lnTo>
                    <a:lnTo>
                      <a:pt x="46" y="208"/>
                    </a:lnTo>
                    <a:lnTo>
                      <a:pt x="46" y="208"/>
                    </a:lnTo>
                    <a:lnTo>
                      <a:pt x="57" y="212"/>
                    </a:lnTo>
                    <a:lnTo>
                      <a:pt x="69" y="215"/>
                    </a:lnTo>
                    <a:lnTo>
                      <a:pt x="94" y="220"/>
                    </a:lnTo>
                    <a:lnTo>
                      <a:pt x="123" y="224"/>
                    </a:lnTo>
                    <a:lnTo>
                      <a:pt x="154" y="225"/>
                    </a:lnTo>
                    <a:lnTo>
                      <a:pt x="154" y="225"/>
                    </a:lnTo>
                    <a:close/>
                    <a:moveTo>
                      <a:pt x="42" y="70"/>
                    </a:moveTo>
                    <a:lnTo>
                      <a:pt x="42" y="70"/>
                    </a:lnTo>
                    <a:lnTo>
                      <a:pt x="38" y="67"/>
                    </a:lnTo>
                    <a:lnTo>
                      <a:pt x="38" y="67"/>
                    </a:lnTo>
                    <a:lnTo>
                      <a:pt x="37" y="67"/>
                    </a:lnTo>
                    <a:lnTo>
                      <a:pt x="37" y="67"/>
                    </a:lnTo>
                    <a:lnTo>
                      <a:pt x="33" y="64"/>
                    </a:lnTo>
                    <a:lnTo>
                      <a:pt x="33" y="64"/>
                    </a:lnTo>
                    <a:lnTo>
                      <a:pt x="33" y="64"/>
                    </a:lnTo>
                    <a:lnTo>
                      <a:pt x="33" y="64"/>
                    </a:lnTo>
                    <a:lnTo>
                      <a:pt x="29" y="61"/>
                    </a:lnTo>
                    <a:lnTo>
                      <a:pt x="29" y="61"/>
                    </a:lnTo>
                    <a:lnTo>
                      <a:pt x="29" y="61"/>
                    </a:lnTo>
                    <a:lnTo>
                      <a:pt x="29" y="61"/>
                    </a:lnTo>
                    <a:lnTo>
                      <a:pt x="26" y="58"/>
                    </a:lnTo>
                    <a:lnTo>
                      <a:pt x="26" y="58"/>
                    </a:lnTo>
                    <a:lnTo>
                      <a:pt x="25" y="55"/>
                    </a:lnTo>
                    <a:lnTo>
                      <a:pt x="25" y="50"/>
                    </a:lnTo>
                    <a:lnTo>
                      <a:pt x="25" y="50"/>
                    </a:lnTo>
                    <a:lnTo>
                      <a:pt x="25" y="47"/>
                    </a:lnTo>
                    <a:lnTo>
                      <a:pt x="27" y="43"/>
                    </a:lnTo>
                    <a:lnTo>
                      <a:pt x="31" y="40"/>
                    </a:lnTo>
                    <a:lnTo>
                      <a:pt x="35" y="36"/>
                    </a:lnTo>
                    <a:lnTo>
                      <a:pt x="40" y="32"/>
                    </a:lnTo>
                    <a:lnTo>
                      <a:pt x="46" y="29"/>
                    </a:lnTo>
                    <a:lnTo>
                      <a:pt x="62" y="24"/>
                    </a:lnTo>
                    <a:lnTo>
                      <a:pt x="82" y="20"/>
                    </a:lnTo>
                    <a:lnTo>
                      <a:pt x="104" y="15"/>
                    </a:lnTo>
                    <a:lnTo>
                      <a:pt x="128" y="13"/>
                    </a:lnTo>
                    <a:lnTo>
                      <a:pt x="154" y="12"/>
                    </a:lnTo>
                    <a:lnTo>
                      <a:pt x="154" y="12"/>
                    </a:lnTo>
                    <a:lnTo>
                      <a:pt x="180" y="13"/>
                    </a:lnTo>
                    <a:lnTo>
                      <a:pt x="204" y="15"/>
                    </a:lnTo>
                    <a:lnTo>
                      <a:pt x="226" y="20"/>
                    </a:lnTo>
                    <a:lnTo>
                      <a:pt x="245" y="24"/>
                    </a:lnTo>
                    <a:lnTo>
                      <a:pt x="261" y="29"/>
                    </a:lnTo>
                    <a:lnTo>
                      <a:pt x="268" y="32"/>
                    </a:lnTo>
                    <a:lnTo>
                      <a:pt x="273" y="36"/>
                    </a:lnTo>
                    <a:lnTo>
                      <a:pt x="277" y="40"/>
                    </a:lnTo>
                    <a:lnTo>
                      <a:pt x="280" y="43"/>
                    </a:lnTo>
                    <a:lnTo>
                      <a:pt x="282" y="47"/>
                    </a:lnTo>
                    <a:lnTo>
                      <a:pt x="283" y="50"/>
                    </a:lnTo>
                    <a:lnTo>
                      <a:pt x="283" y="50"/>
                    </a:lnTo>
                    <a:lnTo>
                      <a:pt x="282" y="55"/>
                    </a:lnTo>
                    <a:lnTo>
                      <a:pt x="281" y="58"/>
                    </a:lnTo>
                    <a:lnTo>
                      <a:pt x="281" y="58"/>
                    </a:lnTo>
                    <a:lnTo>
                      <a:pt x="278" y="61"/>
                    </a:lnTo>
                    <a:lnTo>
                      <a:pt x="278" y="61"/>
                    </a:lnTo>
                    <a:lnTo>
                      <a:pt x="278" y="61"/>
                    </a:lnTo>
                    <a:lnTo>
                      <a:pt x="278" y="61"/>
                    </a:lnTo>
                    <a:lnTo>
                      <a:pt x="275" y="64"/>
                    </a:lnTo>
                    <a:lnTo>
                      <a:pt x="275" y="64"/>
                    </a:lnTo>
                    <a:lnTo>
                      <a:pt x="275" y="64"/>
                    </a:lnTo>
                    <a:lnTo>
                      <a:pt x="275" y="64"/>
                    </a:lnTo>
                    <a:lnTo>
                      <a:pt x="271" y="67"/>
                    </a:lnTo>
                    <a:lnTo>
                      <a:pt x="271" y="67"/>
                    </a:lnTo>
                    <a:lnTo>
                      <a:pt x="270" y="67"/>
                    </a:lnTo>
                    <a:lnTo>
                      <a:pt x="270" y="67"/>
                    </a:lnTo>
                    <a:lnTo>
                      <a:pt x="265" y="70"/>
                    </a:lnTo>
                    <a:lnTo>
                      <a:pt x="265" y="70"/>
                    </a:lnTo>
                    <a:lnTo>
                      <a:pt x="265" y="71"/>
                    </a:lnTo>
                    <a:lnTo>
                      <a:pt x="265" y="71"/>
                    </a:lnTo>
                    <a:lnTo>
                      <a:pt x="253" y="75"/>
                    </a:lnTo>
                    <a:lnTo>
                      <a:pt x="238" y="80"/>
                    </a:lnTo>
                    <a:lnTo>
                      <a:pt x="238" y="80"/>
                    </a:lnTo>
                    <a:lnTo>
                      <a:pt x="237" y="80"/>
                    </a:lnTo>
                    <a:lnTo>
                      <a:pt x="237" y="80"/>
                    </a:lnTo>
                    <a:lnTo>
                      <a:pt x="231" y="81"/>
                    </a:lnTo>
                    <a:lnTo>
                      <a:pt x="231" y="81"/>
                    </a:lnTo>
                    <a:lnTo>
                      <a:pt x="227" y="82"/>
                    </a:lnTo>
                    <a:lnTo>
                      <a:pt x="227" y="82"/>
                    </a:lnTo>
                    <a:lnTo>
                      <a:pt x="222" y="83"/>
                    </a:lnTo>
                    <a:lnTo>
                      <a:pt x="222" y="83"/>
                    </a:lnTo>
                    <a:lnTo>
                      <a:pt x="218" y="84"/>
                    </a:lnTo>
                    <a:lnTo>
                      <a:pt x="218" y="84"/>
                    </a:lnTo>
                    <a:lnTo>
                      <a:pt x="212" y="84"/>
                    </a:lnTo>
                    <a:lnTo>
                      <a:pt x="212" y="84"/>
                    </a:lnTo>
                    <a:lnTo>
                      <a:pt x="207" y="85"/>
                    </a:lnTo>
                    <a:lnTo>
                      <a:pt x="207" y="85"/>
                    </a:lnTo>
                    <a:lnTo>
                      <a:pt x="202" y="87"/>
                    </a:lnTo>
                    <a:lnTo>
                      <a:pt x="202" y="87"/>
                    </a:lnTo>
                    <a:lnTo>
                      <a:pt x="195" y="87"/>
                    </a:lnTo>
                    <a:lnTo>
                      <a:pt x="195" y="87"/>
                    </a:lnTo>
                    <a:lnTo>
                      <a:pt x="190" y="88"/>
                    </a:lnTo>
                    <a:lnTo>
                      <a:pt x="190" y="88"/>
                    </a:lnTo>
                    <a:lnTo>
                      <a:pt x="184" y="88"/>
                    </a:lnTo>
                    <a:lnTo>
                      <a:pt x="184" y="88"/>
                    </a:lnTo>
                    <a:lnTo>
                      <a:pt x="178" y="89"/>
                    </a:lnTo>
                    <a:lnTo>
                      <a:pt x="178" y="89"/>
                    </a:lnTo>
                    <a:lnTo>
                      <a:pt x="171" y="89"/>
                    </a:lnTo>
                    <a:lnTo>
                      <a:pt x="171" y="89"/>
                    </a:lnTo>
                    <a:lnTo>
                      <a:pt x="167" y="89"/>
                    </a:lnTo>
                    <a:lnTo>
                      <a:pt x="167" y="89"/>
                    </a:lnTo>
                    <a:lnTo>
                      <a:pt x="154" y="89"/>
                    </a:lnTo>
                    <a:lnTo>
                      <a:pt x="154" y="89"/>
                    </a:lnTo>
                    <a:lnTo>
                      <a:pt x="141" y="89"/>
                    </a:lnTo>
                    <a:lnTo>
                      <a:pt x="141" y="89"/>
                    </a:lnTo>
                    <a:lnTo>
                      <a:pt x="137" y="89"/>
                    </a:lnTo>
                    <a:lnTo>
                      <a:pt x="137" y="89"/>
                    </a:lnTo>
                    <a:lnTo>
                      <a:pt x="129" y="89"/>
                    </a:lnTo>
                    <a:lnTo>
                      <a:pt x="129" y="89"/>
                    </a:lnTo>
                    <a:lnTo>
                      <a:pt x="124" y="88"/>
                    </a:lnTo>
                    <a:lnTo>
                      <a:pt x="124" y="88"/>
                    </a:lnTo>
                    <a:lnTo>
                      <a:pt x="118" y="88"/>
                    </a:lnTo>
                    <a:lnTo>
                      <a:pt x="118" y="88"/>
                    </a:lnTo>
                    <a:lnTo>
                      <a:pt x="112" y="87"/>
                    </a:lnTo>
                    <a:lnTo>
                      <a:pt x="112" y="87"/>
                    </a:lnTo>
                    <a:lnTo>
                      <a:pt x="106" y="87"/>
                    </a:lnTo>
                    <a:lnTo>
                      <a:pt x="106" y="87"/>
                    </a:lnTo>
                    <a:lnTo>
                      <a:pt x="101" y="85"/>
                    </a:lnTo>
                    <a:lnTo>
                      <a:pt x="101" y="85"/>
                    </a:lnTo>
                    <a:lnTo>
                      <a:pt x="95" y="84"/>
                    </a:lnTo>
                    <a:lnTo>
                      <a:pt x="95" y="84"/>
                    </a:lnTo>
                    <a:lnTo>
                      <a:pt x="90" y="84"/>
                    </a:lnTo>
                    <a:lnTo>
                      <a:pt x="90" y="84"/>
                    </a:lnTo>
                    <a:lnTo>
                      <a:pt x="86" y="83"/>
                    </a:lnTo>
                    <a:lnTo>
                      <a:pt x="86" y="83"/>
                    </a:lnTo>
                    <a:lnTo>
                      <a:pt x="80" y="82"/>
                    </a:lnTo>
                    <a:lnTo>
                      <a:pt x="80" y="82"/>
                    </a:lnTo>
                    <a:lnTo>
                      <a:pt x="76" y="81"/>
                    </a:lnTo>
                    <a:lnTo>
                      <a:pt x="76" y="81"/>
                    </a:lnTo>
                    <a:lnTo>
                      <a:pt x="71" y="80"/>
                    </a:lnTo>
                    <a:lnTo>
                      <a:pt x="71" y="80"/>
                    </a:lnTo>
                    <a:lnTo>
                      <a:pt x="70" y="80"/>
                    </a:lnTo>
                    <a:lnTo>
                      <a:pt x="70" y="80"/>
                    </a:lnTo>
                    <a:lnTo>
                      <a:pt x="55" y="75"/>
                    </a:lnTo>
                    <a:lnTo>
                      <a:pt x="42" y="71"/>
                    </a:lnTo>
                    <a:lnTo>
                      <a:pt x="42" y="71"/>
                    </a:lnTo>
                    <a:lnTo>
                      <a:pt x="42" y="70"/>
                    </a:lnTo>
                    <a:lnTo>
                      <a:pt x="42" y="70"/>
                    </a:lnTo>
                    <a:close/>
                  </a:path>
                </a:pathLst>
              </a:custGeom>
              <a:solidFill>
                <a:schemeClr val="tx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6" name="Freeform 416">
                <a:extLst>
                  <a:ext uri="{FF2B5EF4-FFF2-40B4-BE49-F238E27FC236}">
                    <a16:creationId xmlns:a16="http://schemas.microsoft.com/office/drawing/2014/main" id="{6295681C-3A09-1545-8C02-7CEC7DE968DA}"/>
                  </a:ext>
                </a:extLst>
              </p:cNvPr>
              <p:cNvSpPr>
                <a:spLocks/>
              </p:cNvSpPr>
              <p:nvPr/>
            </p:nvSpPr>
            <p:spPr bwMode="auto">
              <a:xfrm>
                <a:off x="10058430" y="1589819"/>
                <a:ext cx="417975" cy="284380"/>
              </a:xfrm>
              <a:custGeom>
                <a:avLst/>
                <a:gdLst>
                  <a:gd name="T0" fmla="*/ 294 w 308"/>
                  <a:gd name="T1" fmla="*/ 91 h 173"/>
                  <a:gd name="T2" fmla="*/ 294 w 308"/>
                  <a:gd name="T3" fmla="*/ 0 h 173"/>
                  <a:gd name="T4" fmla="*/ 294 w 308"/>
                  <a:gd name="T5" fmla="*/ 0 h 173"/>
                  <a:gd name="T6" fmla="*/ 280 w 308"/>
                  <a:gd name="T7" fmla="*/ 8 h 173"/>
                  <a:gd name="T8" fmla="*/ 264 w 308"/>
                  <a:gd name="T9" fmla="*/ 16 h 173"/>
                  <a:gd name="T10" fmla="*/ 264 w 308"/>
                  <a:gd name="T11" fmla="*/ 16 h 173"/>
                  <a:gd name="T12" fmla="*/ 253 w 308"/>
                  <a:gd name="T13" fmla="*/ 19 h 173"/>
                  <a:gd name="T14" fmla="*/ 241 w 308"/>
                  <a:gd name="T15" fmla="*/ 22 h 173"/>
                  <a:gd name="T16" fmla="*/ 214 w 308"/>
                  <a:gd name="T17" fmla="*/ 27 h 173"/>
                  <a:gd name="T18" fmla="*/ 185 w 308"/>
                  <a:gd name="T19" fmla="*/ 31 h 173"/>
                  <a:gd name="T20" fmla="*/ 154 w 308"/>
                  <a:gd name="T21" fmla="*/ 33 h 173"/>
                  <a:gd name="T22" fmla="*/ 154 w 308"/>
                  <a:gd name="T23" fmla="*/ 33 h 173"/>
                  <a:gd name="T24" fmla="*/ 122 w 308"/>
                  <a:gd name="T25" fmla="*/ 31 h 173"/>
                  <a:gd name="T26" fmla="*/ 93 w 308"/>
                  <a:gd name="T27" fmla="*/ 27 h 173"/>
                  <a:gd name="T28" fmla="*/ 67 w 308"/>
                  <a:gd name="T29" fmla="*/ 22 h 173"/>
                  <a:gd name="T30" fmla="*/ 54 w 308"/>
                  <a:gd name="T31" fmla="*/ 19 h 173"/>
                  <a:gd name="T32" fmla="*/ 43 w 308"/>
                  <a:gd name="T33" fmla="*/ 16 h 173"/>
                  <a:gd name="T34" fmla="*/ 43 w 308"/>
                  <a:gd name="T35" fmla="*/ 16 h 173"/>
                  <a:gd name="T36" fmla="*/ 27 w 308"/>
                  <a:gd name="T37" fmla="*/ 8 h 173"/>
                  <a:gd name="T38" fmla="*/ 15 w 308"/>
                  <a:gd name="T39" fmla="*/ 1 h 173"/>
                  <a:gd name="T40" fmla="*/ 15 w 308"/>
                  <a:gd name="T41" fmla="*/ 90 h 173"/>
                  <a:gd name="T42" fmla="*/ 15 w 308"/>
                  <a:gd name="T43" fmla="*/ 90 h 173"/>
                  <a:gd name="T44" fmla="*/ 8 w 308"/>
                  <a:gd name="T45" fmla="*/ 96 h 173"/>
                  <a:gd name="T46" fmla="*/ 3 w 308"/>
                  <a:gd name="T47" fmla="*/ 102 h 173"/>
                  <a:gd name="T48" fmla="*/ 1 w 308"/>
                  <a:gd name="T49" fmla="*/ 109 h 173"/>
                  <a:gd name="T50" fmla="*/ 0 w 308"/>
                  <a:gd name="T51" fmla="*/ 115 h 173"/>
                  <a:gd name="T52" fmla="*/ 0 w 308"/>
                  <a:gd name="T53" fmla="*/ 115 h 173"/>
                  <a:gd name="T54" fmla="*/ 0 w 308"/>
                  <a:gd name="T55" fmla="*/ 121 h 173"/>
                  <a:gd name="T56" fmla="*/ 3 w 308"/>
                  <a:gd name="T57" fmla="*/ 127 h 173"/>
                  <a:gd name="T58" fmla="*/ 6 w 308"/>
                  <a:gd name="T59" fmla="*/ 132 h 173"/>
                  <a:gd name="T60" fmla="*/ 11 w 308"/>
                  <a:gd name="T61" fmla="*/ 138 h 173"/>
                  <a:gd name="T62" fmla="*/ 18 w 308"/>
                  <a:gd name="T63" fmla="*/ 143 h 173"/>
                  <a:gd name="T64" fmla="*/ 25 w 308"/>
                  <a:gd name="T65" fmla="*/ 147 h 173"/>
                  <a:gd name="T66" fmla="*/ 35 w 308"/>
                  <a:gd name="T67" fmla="*/ 152 h 173"/>
                  <a:gd name="T68" fmla="*/ 44 w 308"/>
                  <a:gd name="T69" fmla="*/ 156 h 173"/>
                  <a:gd name="T70" fmla="*/ 55 w 308"/>
                  <a:gd name="T71" fmla="*/ 160 h 173"/>
                  <a:gd name="T72" fmla="*/ 68 w 308"/>
                  <a:gd name="T73" fmla="*/ 163 h 173"/>
                  <a:gd name="T74" fmla="*/ 93 w 308"/>
                  <a:gd name="T75" fmla="*/ 169 h 173"/>
                  <a:gd name="T76" fmla="*/ 123 w 308"/>
                  <a:gd name="T77" fmla="*/ 172 h 173"/>
                  <a:gd name="T78" fmla="*/ 154 w 308"/>
                  <a:gd name="T79" fmla="*/ 173 h 173"/>
                  <a:gd name="T80" fmla="*/ 154 w 308"/>
                  <a:gd name="T81" fmla="*/ 173 h 173"/>
                  <a:gd name="T82" fmla="*/ 185 w 308"/>
                  <a:gd name="T83" fmla="*/ 172 h 173"/>
                  <a:gd name="T84" fmla="*/ 213 w 308"/>
                  <a:gd name="T85" fmla="*/ 169 h 173"/>
                  <a:gd name="T86" fmla="*/ 240 w 308"/>
                  <a:gd name="T87" fmla="*/ 163 h 173"/>
                  <a:gd name="T88" fmla="*/ 252 w 308"/>
                  <a:gd name="T89" fmla="*/ 160 h 173"/>
                  <a:gd name="T90" fmla="*/ 263 w 308"/>
                  <a:gd name="T91" fmla="*/ 156 h 173"/>
                  <a:gd name="T92" fmla="*/ 273 w 308"/>
                  <a:gd name="T93" fmla="*/ 152 h 173"/>
                  <a:gd name="T94" fmla="*/ 281 w 308"/>
                  <a:gd name="T95" fmla="*/ 147 h 173"/>
                  <a:gd name="T96" fmla="*/ 290 w 308"/>
                  <a:gd name="T97" fmla="*/ 143 h 173"/>
                  <a:gd name="T98" fmla="*/ 296 w 308"/>
                  <a:gd name="T99" fmla="*/ 138 h 173"/>
                  <a:gd name="T100" fmla="*/ 302 w 308"/>
                  <a:gd name="T101" fmla="*/ 132 h 173"/>
                  <a:gd name="T102" fmla="*/ 305 w 308"/>
                  <a:gd name="T103" fmla="*/ 127 h 173"/>
                  <a:gd name="T104" fmla="*/ 307 w 308"/>
                  <a:gd name="T105" fmla="*/ 121 h 173"/>
                  <a:gd name="T106" fmla="*/ 308 w 308"/>
                  <a:gd name="T107" fmla="*/ 115 h 173"/>
                  <a:gd name="T108" fmla="*/ 308 w 308"/>
                  <a:gd name="T109" fmla="*/ 115 h 173"/>
                  <a:gd name="T110" fmla="*/ 307 w 308"/>
                  <a:gd name="T111" fmla="*/ 109 h 173"/>
                  <a:gd name="T112" fmla="*/ 305 w 308"/>
                  <a:gd name="T113" fmla="*/ 103 h 173"/>
                  <a:gd name="T114" fmla="*/ 300 w 308"/>
                  <a:gd name="T115" fmla="*/ 97 h 173"/>
                  <a:gd name="T116" fmla="*/ 294 w 308"/>
                  <a:gd name="T117" fmla="*/ 91 h 173"/>
                  <a:gd name="T118" fmla="*/ 294 w 308"/>
                  <a:gd name="T119" fmla="*/ 9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8" h="173">
                    <a:moveTo>
                      <a:pt x="294" y="91"/>
                    </a:moveTo>
                    <a:lnTo>
                      <a:pt x="294" y="0"/>
                    </a:lnTo>
                    <a:lnTo>
                      <a:pt x="294" y="0"/>
                    </a:lnTo>
                    <a:lnTo>
                      <a:pt x="280" y="8"/>
                    </a:lnTo>
                    <a:lnTo>
                      <a:pt x="264" y="16"/>
                    </a:lnTo>
                    <a:lnTo>
                      <a:pt x="264" y="16"/>
                    </a:lnTo>
                    <a:lnTo>
                      <a:pt x="253" y="19"/>
                    </a:lnTo>
                    <a:lnTo>
                      <a:pt x="241" y="22"/>
                    </a:lnTo>
                    <a:lnTo>
                      <a:pt x="214" y="27"/>
                    </a:lnTo>
                    <a:lnTo>
                      <a:pt x="185" y="31"/>
                    </a:lnTo>
                    <a:lnTo>
                      <a:pt x="154" y="33"/>
                    </a:lnTo>
                    <a:lnTo>
                      <a:pt x="154" y="33"/>
                    </a:lnTo>
                    <a:lnTo>
                      <a:pt x="122" y="31"/>
                    </a:lnTo>
                    <a:lnTo>
                      <a:pt x="93" y="27"/>
                    </a:lnTo>
                    <a:lnTo>
                      <a:pt x="67" y="22"/>
                    </a:lnTo>
                    <a:lnTo>
                      <a:pt x="54" y="19"/>
                    </a:lnTo>
                    <a:lnTo>
                      <a:pt x="43" y="16"/>
                    </a:lnTo>
                    <a:lnTo>
                      <a:pt x="43" y="16"/>
                    </a:lnTo>
                    <a:lnTo>
                      <a:pt x="27" y="8"/>
                    </a:lnTo>
                    <a:lnTo>
                      <a:pt x="15" y="1"/>
                    </a:lnTo>
                    <a:lnTo>
                      <a:pt x="15" y="90"/>
                    </a:lnTo>
                    <a:lnTo>
                      <a:pt x="15" y="90"/>
                    </a:lnTo>
                    <a:lnTo>
                      <a:pt x="8" y="96"/>
                    </a:lnTo>
                    <a:lnTo>
                      <a:pt x="3" y="102"/>
                    </a:lnTo>
                    <a:lnTo>
                      <a:pt x="1" y="109"/>
                    </a:lnTo>
                    <a:lnTo>
                      <a:pt x="0" y="115"/>
                    </a:lnTo>
                    <a:lnTo>
                      <a:pt x="0" y="115"/>
                    </a:lnTo>
                    <a:lnTo>
                      <a:pt x="0" y="121"/>
                    </a:lnTo>
                    <a:lnTo>
                      <a:pt x="3" y="127"/>
                    </a:lnTo>
                    <a:lnTo>
                      <a:pt x="6" y="132"/>
                    </a:lnTo>
                    <a:lnTo>
                      <a:pt x="11" y="138"/>
                    </a:lnTo>
                    <a:lnTo>
                      <a:pt x="18" y="143"/>
                    </a:lnTo>
                    <a:lnTo>
                      <a:pt x="25" y="147"/>
                    </a:lnTo>
                    <a:lnTo>
                      <a:pt x="35" y="152"/>
                    </a:lnTo>
                    <a:lnTo>
                      <a:pt x="44" y="156"/>
                    </a:lnTo>
                    <a:lnTo>
                      <a:pt x="55" y="160"/>
                    </a:lnTo>
                    <a:lnTo>
                      <a:pt x="68" y="163"/>
                    </a:lnTo>
                    <a:lnTo>
                      <a:pt x="93" y="169"/>
                    </a:lnTo>
                    <a:lnTo>
                      <a:pt x="123" y="172"/>
                    </a:lnTo>
                    <a:lnTo>
                      <a:pt x="154" y="173"/>
                    </a:lnTo>
                    <a:lnTo>
                      <a:pt x="154" y="173"/>
                    </a:lnTo>
                    <a:lnTo>
                      <a:pt x="185" y="172"/>
                    </a:lnTo>
                    <a:lnTo>
                      <a:pt x="213" y="169"/>
                    </a:lnTo>
                    <a:lnTo>
                      <a:pt x="240" y="163"/>
                    </a:lnTo>
                    <a:lnTo>
                      <a:pt x="252" y="160"/>
                    </a:lnTo>
                    <a:lnTo>
                      <a:pt x="263" y="156"/>
                    </a:lnTo>
                    <a:lnTo>
                      <a:pt x="273" y="152"/>
                    </a:lnTo>
                    <a:lnTo>
                      <a:pt x="281" y="147"/>
                    </a:lnTo>
                    <a:lnTo>
                      <a:pt x="290" y="143"/>
                    </a:lnTo>
                    <a:lnTo>
                      <a:pt x="296" y="138"/>
                    </a:lnTo>
                    <a:lnTo>
                      <a:pt x="302" y="132"/>
                    </a:lnTo>
                    <a:lnTo>
                      <a:pt x="305" y="127"/>
                    </a:lnTo>
                    <a:lnTo>
                      <a:pt x="307" y="121"/>
                    </a:lnTo>
                    <a:lnTo>
                      <a:pt x="308" y="115"/>
                    </a:lnTo>
                    <a:lnTo>
                      <a:pt x="308" y="115"/>
                    </a:lnTo>
                    <a:lnTo>
                      <a:pt x="307" y="109"/>
                    </a:lnTo>
                    <a:lnTo>
                      <a:pt x="305" y="103"/>
                    </a:lnTo>
                    <a:lnTo>
                      <a:pt x="300" y="97"/>
                    </a:lnTo>
                    <a:lnTo>
                      <a:pt x="294" y="91"/>
                    </a:lnTo>
                    <a:lnTo>
                      <a:pt x="294" y="91"/>
                    </a:lnTo>
                    <a:close/>
                  </a:path>
                </a:pathLst>
              </a:custGeom>
              <a:solidFill>
                <a:schemeClr val="tx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800"/>
              </a:p>
            </p:txBody>
          </p:sp>
        </p:grpSp>
        <p:grpSp>
          <p:nvGrpSpPr>
            <p:cNvPr id="196" name="Group 195">
              <a:extLst>
                <a:ext uri="{FF2B5EF4-FFF2-40B4-BE49-F238E27FC236}">
                  <a16:creationId xmlns:a16="http://schemas.microsoft.com/office/drawing/2014/main" id="{C5D6FABE-9D56-744B-8CF6-E5DB241442E4}"/>
                </a:ext>
              </a:extLst>
            </p:cNvPr>
            <p:cNvGrpSpPr/>
            <p:nvPr/>
          </p:nvGrpSpPr>
          <p:grpSpPr>
            <a:xfrm>
              <a:off x="15309080" y="13201544"/>
              <a:ext cx="3511173" cy="2083989"/>
              <a:chOff x="2075510" y="1040058"/>
              <a:chExt cx="1671469" cy="2083989"/>
            </a:xfrm>
          </p:grpSpPr>
          <p:sp>
            <p:nvSpPr>
              <p:cNvPr id="211" name="Rectangle 210">
                <a:extLst>
                  <a:ext uri="{FF2B5EF4-FFF2-40B4-BE49-F238E27FC236}">
                    <a16:creationId xmlns:a16="http://schemas.microsoft.com/office/drawing/2014/main" id="{DBB6A2BB-2F49-F641-9F97-02644D971967}"/>
                  </a:ext>
                </a:extLst>
              </p:cNvPr>
              <p:cNvSpPr/>
              <p:nvPr/>
            </p:nvSpPr>
            <p:spPr>
              <a:xfrm>
                <a:off x="2075510" y="1040058"/>
                <a:ext cx="1669895" cy="2083989"/>
              </a:xfrm>
              <a:prstGeom prst="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eaLnBrk="0" fontAlgn="base" hangingPunct="0">
                  <a:spcBef>
                    <a:spcPct val="0"/>
                  </a:spcBef>
                  <a:spcAft>
                    <a:spcPct val="0"/>
                  </a:spcAft>
                </a:pPr>
                <a:r>
                  <a:rPr lang="en-US" sz="1800" b="1">
                    <a:solidFill>
                      <a:schemeClr val="tx1"/>
                    </a:solidFill>
                    <a:latin typeface="Calibri" panose="020F0502020204030204" pitchFamily="34" charset="0"/>
                    <a:cs typeface="Calibri" panose="020F0502020204030204" pitchFamily="34" charset="0"/>
                  </a:rPr>
                  <a:t>Boosting</a:t>
                </a:r>
              </a:p>
            </p:txBody>
          </p:sp>
          <p:sp>
            <p:nvSpPr>
              <p:cNvPr id="212" name="Rectangle 211">
                <a:extLst>
                  <a:ext uri="{FF2B5EF4-FFF2-40B4-BE49-F238E27FC236}">
                    <a16:creationId xmlns:a16="http://schemas.microsoft.com/office/drawing/2014/main" id="{7F0718E1-3AFA-9145-91CB-1D5C5C6316FA}"/>
                  </a:ext>
                </a:extLst>
              </p:cNvPr>
              <p:cNvSpPr/>
              <p:nvPr/>
            </p:nvSpPr>
            <p:spPr>
              <a:xfrm>
                <a:off x="3014563" y="1040059"/>
                <a:ext cx="732416" cy="553440"/>
              </a:xfrm>
              <a:prstGeom prst="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800" i="1">
                    <a:solidFill>
                      <a:schemeClr val="tx1">
                        <a:lumMod val="65000"/>
                        <a:lumOff val="35000"/>
                      </a:schemeClr>
                    </a:solidFill>
                    <a:latin typeface="Calibri" panose="020F0502020204030204" pitchFamily="34" charset="0"/>
                    <a:cs typeface="Calibri" panose="020F0502020204030204" pitchFamily="34" charset="0"/>
                  </a:rPr>
                  <a:t>Gradient Boost</a:t>
                </a:r>
              </a:p>
            </p:txBody>
          </p:sp>
          <p:sp>
            <p:nvSpPr>
              <p:cNvPr id="213" name="Rectangle 212">
                <a:extLst>
                  <a:ext uri="{FF2B5EF4-FFF2-40B4-BE49-F238E27FC236}">
                    <a16:creationId xmlns:a16="http://schemas.microsoft.com/office/drawing/2014/main" id="{25D2955C-5695-F84B-B8FB-4F5A9099297F}"/>
                  </a:ext>
                </a:extLst>
              </p:cNvPr>
              <p:cNvSpPr/>
              <p:nvPr/>
            </p:nvSpPr>
            <p:spPr>
              <a:xfrm>
                <a:off x="3014562" y="1611744"/>
                <a:ext cx="732416" cy="550393"/>
              </a:xfrm>
              <a:prstGeom prst="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800" b="1" err="1">
                    <a:solidFill>
                      <a:schemeClr val="tx1"/>
                    </a:solidFill>
                    <a:latin typeface="Calibri" panose="020F0502020204030204" pitchFamily="34" charset="0"/>
                    <a:cs typeface="Calibri" panose="020F0502020204030204" pitchFamily="34" charset="0"/>
                  </a:rPr>
                  <a:t>LightGBM</a:t>
                </a:r>
                <a:endParaRPr lang="en-US" sz="1800" b="1">
                  <a:solidFill>
                    <a:schemeClr val="tx1"/>
                  </a:solidFill>
                  <a:latin typeface="Calibri" panose="020F0502020204030204" pitchFamily="34" charset="0"/>
                  <a:cs typeface="Calibri" panose="020F0502020204030204" pitchFamily="34" charset="0"/>
                </a:endParaRPr>
              </a:p>
            </p:txBody>
          </p:sp>
          <p:sp>
            <p:nvSpPr>
              <p:cNvPr id="214" name="Rectangle 213">
                <a:extLst>
                  <a:ext uri="{FF2B5EF4-FFF2-40B4-BE49-F238E27FC236}">
                    <a16:creationId xmlns:a16="http://schemas.microsoft.com/office/drawing/2014/main" id="{1F7BB7BF-7E22-F548-9780-DD925E398997}"/>
                  </a:ext>
                </a:extLst>
              </p:cNvPr>
              <p:cNvSpPr/>
              <p:nvPr/>
            </p:nvSpPr>
            <p:spPr>
              <a:xfrm>
                <a:off x="3014562" y="2082545"/>
                <a:ext cx="732416" cy="550393"/>
              </a:xfrm>
              <a:prstGeom prst="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800" b="1" err="1">
                    <a:solidFill>
                      <a:schemeClr val="tx1"/>
                    </a:solidFill>
                    <a:latin typeface="Calibri" panose="020F0502020204030204" pitchFamily="34" charset="0"/>
                    <a:cs typeface="Calibri" panose="020F0502020204030204" pitchFamily="34" charset="0"/>
                  </a:rPr>
                  <a:t>XGBoost</a:t>
                </a:r>
                <a:endParaRPr lang="en-US" sz="1800" b="1">
                  <a:solidFill>
                    <a:schemeClr val="tx1"/>
                  </a:solidFill>
                  <a:latin typeface="Calibri" panose="020F0502020204030204" pitchFamily="34" charset="0"/>
                  <a:cs typeface="Calibri" panose="020F0502020204030204" pitchFamily="34" charset="0"/>
                </a:endParaRPr>
              </a:p>
            </p:txBody>
          </p:sp>
          <p:sp>
            <p:nvSpPr>
              <p:cNvPr id="215" name="Rectangle 214">
                <a:extLst>
                  <a:ext uri="{FF2B5EF4-FFF2-40B4-BE49-F238E27FC236}">
                    <a16:creationId xmlns:a16="http://schemas.microsoft.com/office/drawing/2014/main" id="{670FFD55-2FE6-3240-90A3-3B5F0FA55E0E}"/>
                  </a:ext>
                </a:extLst>
              </p:cNvPr>
              <p:cNvSpPr/>
              <p:nvPr/>
            </p:nvSpPr>
            <p:spPr>
              <a:xfrm>
                <a:off x="3014560" y="2553346"/>
                <a:ext cx="732416" cy="550393"/>
              </a:xfrm>
              <a:prstGeom prst="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800" b="1" err="1">
                    <a:solidFill>
                      <a:schemeClr val="tx1"/>
                    </a:solidFill>
                    <a:latin typeface="Calibri" panose="020F0502020204030204" pitchFamily="34" charset="0"/>
                    <a:cs typeface="Calibri" panose="020F0502020204030204" pitchFamily="34" charset="0"/>
                  </a:rPr>
                  <a:t>CatBoost</a:t>
                </a:r>
                <a:endParaRPr lang="en-US" sz="1800" b="1">
                  <a:solidFill>
                    <a:schemeClr val="tx1"/>
                  </a:solidFill>
                  <a:latin typeface="Calibri" panose="020F0502020204030204" pitchFamily="34" charset="0"/>
                  <a:cs typeface="Calibri" panose="020F0502020204030204" pitchFamily="34" charset="0"/>
                </a:endParaRPr>
              </a:p>
            </p:txBody>
          </p:sp>
          <p:cxnSp>
            <p:nvCxnSpPr>
              <p:cNvPr id="216" name="Straight Connector 215">
                <a:extLst>
                  <a:ext uri="{FF2B5EF4-FFF2-40B4-BE49-F238E27FC236}">
                    <a16:creationId xmlns:a16="http://schemas.microsoft.com/office/drawing/2014/main" id="{1B3C6DC0-5224-CF44-B239-47E634C4C480}"/>
                  </a:ext>
                </a:extLst>
              </p:cNvPr>
              <p:cNvCxnSpPr>
                <a:cxnSpLocks/>
                <a:endCxn id="212" idx="1"/>
              </p:cNvCxnSpPr>
              <p:nvPr/>
            </p:nvCxnSpPr>
            <p:spPr>
              <a:xfrm flipV="1">
                <a:off x="2500222" y="1316780"/>
                <a:ext cx="514341" cy="72429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2D544EC4-2D9D-EE43-9DAA-34E20CCC06F8}"/>
                  </a:ext>
                </a:extLst>
              </p:cNvPr>
              <p:cNvCxnSpPr>
                <a:cxnSpLocks/>
                <a:endCxn id="213" idx="1"/>
              </p:cNvCxnSpPr>
              <p:nvPr/>
            </p:nvCxnSpPr>
            <p:spPr>
              <a:xfrm flipV="1">
                <a:off x="2500222" y="1886942"/>
                <a:ext cx="514340" cy="124104"/>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373DD2BA-F174-7846-93B7-7D132993A536}"/>
                  </a:ext>
                </a:extLst>
              </p:cNvPr>
              <p:cNvCxnSpPr>
                <a:cxnSpLocks/>
                <a:endCxn id="215" idx="1"/>
              </p:cNvCxnSpPr>
              <p:nvPr/>
            </p:nvCxnSpPr>
            <p:spPr>
              <a:xfrm>
                <a:off x="2500222" y="2047702"/>
                <a:ext cx="514338" cy="780842"/>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863862AE-657B-5B41-8375-08333645EB4E}"/>
                  </a:ext>
                </a:extLst>
              </p:cNvPr>
              <p:cNvCxnSpPr>
                <a:cxnSpLocks/>
                <a:endCxn id="214" idx="1"/>
              </p:cNvCxnSpPr>
              <p:nvPr/>
            </p:nvCxnSpPr>
            <p:spPr>
              <a:xfrm>
                <a:off x="2500222" y="2054869"/>
                <a:ext cx="514340" cy="302873"/>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03" name="Rectangle 202">
              <a:extLst>
                <a:ext uri="{FF2B5EF4-FFF2-40B4-BE49-F238E27FC236}">
                  <a16:creationId xmlns:a16="http://schemas.microsoft.com/office/drawing/2014/main" id="{13FD009F-211E-6744-9121-7C10396E78C9}"/>
                </a:ext>
              </a:extLst>
            </p:cNvPr>
            <p:cNvSpPr/>
            <p:nvPr/>
          </p:nvSpPr>
          <p:spPr>
            <a:xfrm>
              <a:off x="16385631" y="15443882"/>
              <a:ext cx="2402978" cy="609084"/>
            </a:xfrm>
            <a:prstGeom prst="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800" b="1">
                  <a:solidFill>
                    <a:schemeClr val="tx1"/>
                  </a:solidFill>
                  <a:latin typeface="Calibri" panose="020F0502020204030204" pitchFamily="34" charset="0"/>
                  <a:cs typeface="Calibri" panose="020F0502020204030204" pitchFamily="34" charset="0"/>
                </a:rPr>
                <a:t>Artificial Neural Network</a:t>
              </a:r>
            </a:p>
          </p:txBody>
        </p:sp>
        <p:sp>
          <p:nvSpPr>
            <p:cNvPr id="204" name="Rectangle 203">
              <a:extLst>
                <a:ext uri="{FF2B5EF4-FFF2-40B4-BE49-F238E27FC236}">
                  <a16:creationId xmlns:a16="http://schemas.microsoft.com/office/drawing/2014/main" id="{3B5A6288-4918-634D-9C9D-DFACABE2DF8A}"/>
                </a:ext>
              </a:extLst>
            </p:cNvPr>
            <p:cNvSpPr/>
            <p:nvPr/>
          </p:nvSpPr>
          <p:spPr>
            <a:xfrm>
              <a:off x="16499012" y="16371897"/>
              <a:ext cx="2176208" cy="553714"/>
            </a:xfrm>
            <a:prstGeom prst="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800" i="1">
                  <a:solidFill>
                    <a:schemeClr val="tx1">
                      <a:lumMod val="65000"/>
                      <a:lumOff val="35000"/>
                    </a:schemeClr>
                  </a:solidFill>
                  <a:latin typeface="Calibri" panose="020F0502020204030204" pitchFamily="34" charset="0"/>
                  <a:cs typeface="Calibri" panose="020F0502020204030204" pitchFamily="34" charset="0"/>
                </a:rPr>
                <a:t>Random Forest</a:t>
              </a:r>
            </a:p>
          </p:txBody>
        </p:sp>
        <p:sp>
          <p:nvSpPr>
            <p:cNvPr id="205" name="Rectangle 204">
              <a:extLst>
                <a:ext uri="{FF2B5EF4-FFF2-40B4-BE49-F238E27FC236}">
                  <a16:creationId xmlns:a16="http://schemas.microsoft.com/office/drawing/2014/main" id="{1A1D0A78-6CFB-934C-9D1D-0D7EB1E416A1}"/>
                </a:ext>
              </a:extLst>
            </p:cNvPr>
            <p:cNvSpPr/>
            <p:nvPr/>
          </p:nvSpPr>
          <p:spPr>
            <a:xfrm>
              <a:off x="16499012" y="17272223"/>
              <a:ext cx="2176208" cy="553714"/>
            </a:xfrm>
            <a:prstGeom prst="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800" i="1">
                  <a:solidFill>
                    <a:schemeClr val="tx1">
                      <a:lumMod val="65000"/>
                      <a:lumOff val="35000"/>
                    </a:schemeClr>
                  </a:solidFill>
                  <a:latin typeface="Calibri" panose="020F0502020204030204" pitchFamily="34" charset="0"/>
                  <a:cs typeface="Calibri" panose="020F0502020204030204" pitchFamily="34" charset="0"/>
                </a:rPr>
                <a:t>Logistic Regression</a:t>
              </a:r>
            </a:p>
          </p:txBody>
        </p:sp>
        <p:cxnSp>
          <p:nvCxnSpPr>
            <p:cNvPr id="206" name="Straight Connector 205">
              <a:extLst>
                <a:ext uri="{FF2B5EF4-FFF2-40B4-BE49-F238E27FC236}">
                  <a16:creationId xmlns:a16="http://schemas.microsoft.com/office/drawing/2014/main" id="{D137F30A-4EF0-304E-807B-4AC7782FA359}"/>
                </a:ext>
              </a:extLst>
            </p:cNvPr>
            <p:cNvCxnSpPr>
              <a:cxnSpLocks/>
              <a:endCxn id="211" idx="1"/>
            </p:cNvCxnSpPr>
            <p:nvPr/>
          </p:nvCxnSpPr>
          <p:spPr>
            <a:xfrm flipV="1">
              <a:off x="14545080" y="14243539"/>
              <a:ext cx="764000" cy="1200343"/>
            </a:xfrm>
            <a:prstGeom prst="line">
              <a:avLst/>
            </a:prstGeom>
            <a:ln w="1905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80E49ACD-0BD8-3B42-AE2E-30719F13B587}"/>
                </a:ext>
              </a:extLst>
            </p:cNvPr>
            <p:cNvCxnSpPr>
              <a:cxnSpLocks/>
              <a:endCxn id="203" idx="1"/>
            </p:cNvCxnSpPr>
            <p:nvPr/>
          </p:nvCxnSpPr>
          <p:spPr>
            <a:xfrm>
              <a:off x="14508512" y="15494734"/>
              <a:ext cx="1877119" cy="253690"/>
            </a:xfrm>
            <a:prstGeom prst="line">
              <a:avLst/>
            </a:prstGeom>
            <a:ln w="1905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2046CD25-45A7-8A47-8258-779AE04A8AB8}"/>
                </a:ext>
              </a:extLst>
            </p:cNvPr>
            <p:cNvCxnSpPr>
              <a:cxnSpLocks/>
              <a:endCxn id="205" idx="1"/>
            </p:cNvCxnSpPr>
            <p:nvPr/>
          </p:nvCxnSpPr>
          <p:spPr>
            <a:xfrm>
              <a:off x="14508512" y="15502226"/>
              <a:ext cx="1990500" cy="2046854"/>
            </a:xfrm>
            <a:prstGeom prst="line">
              <a:avLst/>
            </a:prstGeom>
            <a:ln w="1905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90C115D4-6697-FC4B-B185-43DDA24FEB0F}"/>
                </a:ext>
              </a:extLst>
            </p:cNvPr>
            <p:cNvCxnSpPr>
              <a:cxnSpLocks/>
              <a:endCxn id="204" idx="1"/>
            </p:cNvCxnSpPr>
            <p:nvPr/>
          </p:nvCxnSpPr>
          <p:spPr>
            <a:xfrm>
              <a:off x="14479802" y="15502226"/>
              <a:ext cx="2019210" cy="1146528"/>
            </a:xfrm>
            <a:prstGeom prst="line">
              <a:avLst/>
            </a:prstGeom>
            <a:ln w="1905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210" name="TextBox 209">
              <a:extLst>
                <a:ext uri="{FF2B5EF4-FFF2-40B4-BE49-F238E27FC236}">
                  <a16:creationId xmlns:a16="http://schemas.microsoft.com/office/drawing/2014/main" id="{2081F11A-EE4A-2245-A7F5-9CFF657F1EC5}"/>
                </a:ext>
              </a:extLst>
            </p:cNvPr>
            <p:cNvSpPr txBox="1"/>
            <p:nvPr/>
          </p:nvSpPr>
          <p:spPr>
            <a:xfrm>
              <a:off x="13347920" y="16362674"/>
              <a:ext cx="1525280" cy="1358543"/>
            </a:xfrm>
            <a:prstGeom prst="rect">
              <a:avLst/>
            </a:prstGeom>
            <a:noFill/>
          </p:spPr>
          <p:txBody>
            <a:bodyPr wrap="square" rtlCol="0">
              <a:spAutoFit/>
            </a:bodyPr>
            <a:lstStyle/>
            <a:p>
              <a:pPr algn="ctr" defTabSz="1219170" eaLnBrk="0" fontAlgn="base" hangingPunct="0">
                <a:spcBef>
                  <a:spcPct val="0"/>
                </a:spcBef>
                <a:spcAft>
                  <a:spcPct val="0"/>
                </a:spcAft>
              </a:pPr>
              <a:r>
                <a:rPr lang="en-US" sz="1800" b="1">
                  <a:solidFill>
                    <a:prstClr val="black"/>
                  </a:solidFill>
                  <a:latin typeface="Calibri" panose="020F0502020204030204" pitchFamily="34" charset="0"/>
                  <a:cs typeface="Calibri" panose="020F0502020204030204" pitchFamily="34" charset="0"/>
                </a:rPr>
                <a:t>Train Dataset</a:t>
              </a:r>
            </a:p>
            <a:p>
              <a:pPr algn="ctr" defTabSz="1219170" eaLnBrk="0" fontAlgn="base" hangingPunct="0">
                <a:spcBef>
                  <a:spcPct val="0"/>
                </a:spcBef>
                <a:spcAft>
                  <a:spcPct val="0"/>
                </a:spcAft>
              </a:pPr>
              <a:r>
                <a:rPr lang="en-US" sz="1800" i="1">
                  <a:solidFill>
                    <a:prstClr val="black"/>
                  </a:solidFill>
                  <a:latin typeface="Calibri" panose="020F0502020204030204" pitchFamily="34" charset="0"/>
                  <a:cs typeface="Calibri" panose="020F0502020204030204" pitchFamily="34" charset="0"/>
                </a:rPr>
                <a:t>(80% Master Dataset)</a:t>
              </a:r>
            </a:p>
          </p:txBody>
        </p:sp>
      </p:grpSp>
      <p:grpSp>
        <p:nvGrpSpPr>
          <p:cNvPr id="285" name="Group 284">
            <a:extLst>
              <a:ext uri="{FF2B5EF4-FFF2-40B4-BE49-F238E27FC236}">
                <a16:creationId xmlns:a16="http://schemas.microsoft.com/office/drawing/2014/main" id="{4934EF52-3E78-2441-997E-B5018BD364A2}"/>
              </a:ext>
            </a:extLst>
          </p:cNvPr>
          <p:cNvGrpSpPr/>
          <p:nvPr/>
        </p:nvGrpSpPr>
        <p:grpSpPr>
          <a:xfrm>
            <a:off x="18740143" y="11887200"/>
            <a:ext cx="2519657" cy="2666459"/>
            <a:chOff x="22253184" y="13889705"/>
            <a:chExt cx="3353663" cy="3549056"/>
          </a:xfrm>
        </p:grpSpPr>
        <p:grpSp>
          <p:nvGrpSpPr>
            <p:cNvPr id="286" name="Group 285">
              <a:extLst>
                <a:ext uri="{FF2B5EF4-FFF2-40B4-BE49-F238E27FC236}">
                  <a16:creationId xmlns:a16="http://schemas.microsoft.com/office/drawing/2014/main" id="{9BEF4537-9F05-6A4B-AA23-E59FD8F13B76}"/>
                </a:ext>
              </a:extLst>
            </p:cNvPr>
            <p:cNvGrpSpPr/>
            <p:nvPr/>
          </p:nvGrpSpPr>
          <p:grpSpPr>
            <a:xfrm>
              <a:off x="22253184" y="13889705"/>
              <a:ext cx="3353663" cy="3353663"/>
              <a:chOff x="22059170" y="13929263"/>
              <a:chExt cx="3353663" cy="3353663"/>
            </a:xfrm>
          </p:grpSpPr>
          <p:grpSp>
            <p:nvGrpSpPr>
              <p:cNvPr id="288" name="Group 287">
                <a:extLst>
                  <a:ext uri="{FF2B5EF4-FFF2-40B4-BE49-F238E27FC236}">
                    <a16:creationId xmlns:a16="http://schemas.microsoft.com/office/drawing/2014/main" id="{C59CBCB5-7D94-8C4F-9BA7-01FD36DA91B9}"/>
                  </a:ext>
                </a:extLst>
              </p:cNvPr>
              <p:cNvGrpSpPr/>
              <p:nvPr/>
            </p:nvGrpSpPr>
            <p:grpSpPr>
              <a:xfrm>
                <a:off x="22059170" y="13929263"/>
                <a:ext cx="3353663" cy="3353663"/>
                <a:chOff x="22059170" y="13929263"/>
                <a:chExt cx="3353663" cy="3353663"/>
              </a:xfrm>
            </p:grpSpPr>
            <p:pic>
              <p:nvPicPr>
                <p:cNvPr id="290" name="Graphic 289" descr="Cloud">
                  <a:extLst>
                    <a:ext uri="{FF2B5EF4-FFF2-40B4-BE49-F238E27FC236}">
                      <a16:creationId xmlns:a16="http://schemas.microsoft.com/office/drawing/2014/main" id="{6E91EC6D-1789-5947-959A-D6D0FDECC4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059170" y="13929263"/>
                  <a:ext cx="3353663" cy="3353663"/>
                </a:xfrm>
                <a:prstGeom prst="rect">
                  <a:avLst/>
                </a:prstGeom>
              </p:spPr>
            </p:pic>
            <p:pic>
              <p:nvPicPr>
                <p:cNvPr id="291" name="Graphic 290" descr="Tools">
                  <a:extLst>
                    <a:ext uri="{FF2B5EF4-FFF2-40B4-BE49-F238E27FC236}">
                      <a16:creationId xmlns:a16="http://schemas.microsoft.com/office/drawing/2014/main" id="{5EF615D6-27DB-4B47-9FE6-B95913DB95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683342" y="15522825"/>
                  <a:ext cx="687003" cy="687003"/>
                </a:xfrm>
                <a:prstGeom prst="rect">
                  <a:avLst/>
                </a:prstGeom>
              </p:spPr>
            </p:pic>
            <p:pic>
              <p:nvPicPr>
                <p:cNvPr id="293" name="Graphic 292" descr="Gears">
                  <a:extLst>
                    <a:ext uri="{FF2B5EF4-FFF2-40B4-BE49-F238E27FC236}">
                      <a16:creationId xmlns:a16="http://schemas.microsoft.com/office/drawing/2014/main" id="{F90AB0BA-5B35-4247-B295-8158CD4D515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6317044">
                  <a:off x="23939842" y="15381292"/>
                  <a:ext cx="914400" cy="914400"/>
                </a:xfrm>
                <a:prstGeom prst="rect">
                  <a:avLst/>
                </a:prstGeom>
              </p:spPr>
            </p:pic>
          </p:grpSp>
          <p:sp>
            <p:nvSpPr>
              <p:cNvPr id="289" name="Cross 288">
                <a:extLst>
                  <a:ext uri="{FF2B5EF4-FFF2-40B4-BE49-F238E27FC236}">
                    <a16:creationId xmlns:a16="http://schemas.microsoft.com/office/drawing/2014/main" id="{1F2D1D54-3CA0-0C43-BC4E-1B6F3DAA5BCC}"/>
                  </a:ext>
                </a:extLst>
              </p:cNvPr>
              <p:cNvSpPr>
                <a:spLocks noChangeAspect="1"/>
              </p:cNvSpPr>
              <p:nvPr/>
            </p:nvSpPr>
            <p:spPr>
              <a:xfrm>
                <a:off x="23574523" y="15685167"/>
                <a:ext cx="306648" cy="306648"/>
              </a:xfrm>
              <a:prstGeom prst="plus">
                <a:avLst>
                  <a:gd name="adj" fmla="val 4335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7" name="TextBox 286">
              <a:extLst>
                <a:ext uri="{FF2B5EF4-FFF2-40B4-BE49-F238E27FC236}">
                  <a16:creationId xmlns:a16="http://schemas.microsoft.com/office/drawing/2014/main" id="{DA84F2DB-110B-294F-BE45-592C71A42F79}"/>
                </a:ext>
              </a:extLst>
            </p:cNvPr>
            <p:cNvSpPr txBox="1"/>
            <p:nvPr/>
          </p:nvSpPr>
          <p:spPr>
            <a:xfrm>
              <a:off x="22387470" y="16578495"/>
              <a:ext cx="3085090" cy="860266"/>
            </a:xfrm>
            <a:prstGeom prst="rect">
              <a:avLst/>
            </a:prstGeom>
            <a:noFill/>
          </p:spPr>
          <p:txBody>
            <a:bodyPr wrap="square" rtlCol="0">
              <a:spAutoFit/>
            </a:bodyPr>
            <a:lstStyle/>
            <a:p>
              <a:pPr algn="ctr" defTabSz="1219170" eaLnBrk="0" fontAlgn="base" hangingPunct="0">
                <a:spcBef>
                  <a:spcPct val="0"/>
                </a:spcBef>
                <a:spcAft>
                  <a:spcPct val="0"/>
                </a:spcAft>
              </a:pPr>
              <a:r>
                <a:rPr lang="en-US" sz="1800" b="1" i="1">
                  <a:solidFill>
                    <a:prstClr val="black"/>
                  </a:solidFill>
                  <a:latin typeface="Calibri" panose="020F0502020204030204" pitchFamily="34" charset="0"/>
                  <a:cs typeface="Calibri" panose="020F0502020204030204" pitchFamily="34" charset="0"/>
                </a:rPr>
                <a:t>Hyperparameter Tuning</a:t>
              </a:r>
            </a:p>
          </p:txBody>
        </p:sp>
      </p:grpSp>
      <p:grpSp>
        <p:nvGrpSpPr>
          <p:cNvPr id="520" name="Group 519">
            <a:extLst>
              <a:ext uri="{FF2B5EF4-FFF2-40B4-BE49-F238E27FC236}">
                <a16:creationId xmlns:a16="http://schemas.microsoft.com/office/drawing/2014/main" id="{691C48EF-35F3-6A48-8721-C8FFAE8BDD7E}"/>
              </a:ext>
            </a:extLst>
          </p:cNvPr>
          <p:cNvGrpSpPr/>
          <p:nvPr/>
        </p:nvGrpSpPr>
        <p:grpSpPr>
          <a:xfrm>
            <a:off x="11201400" y="15478780"/>
            <a:ext cx="10846435" cy="523220"/>
            <a:chOff x="11183004" y="4584336"/>
            <a:chExt cx="9454706" cy="523220"/>
          </a:xfrm>
        </p:grpSpPr>
        <p:sp>
          <p:nvSpPr>
            <p:cNvPr id="521" name="Flowchart: Connector 256">
              <a:extLst>
                <a:ext uri="{FF2B5EF4-FFF2-40B4-BE49-F238E27FC236}">
                  <a16:creationId xmlns:a16="http://schemas.microsoft.com/office/drawing/2014/main" id="{A2F56D9C-DFB2-A64E-A2AC-40FE7EEB9B7B}"/>
                </a:ext>
              </a:extLst>
            </p:cNvPr>
            <p:cNvSpPr/>
            <p:nvPr/>
          </p:nvSpPr>
          <p:spPr bwMode="auto">
            <a:xfrm>
              <a:off x="11183004" y="4584336"/>
              <a:ext cx="475594" cy="523220"/>
            </a:xfrm>
            <a:prstGeom prst="flowChartConnector">
              <a:avLst/>
            </a:prstGeom>
            <a:solidFill>
              <a:srgbClr val="EEC375"/>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500">
                  <a:latin typeface="Calibri" panose="020F0502020204030204" pitchFamily="34" charset="0"/>
                  <a:cs typeface="Calibri" panose="020F0502020204030204" pitchFamily="34" charset="0"/>
                </a:rPr>
                <a:t>4</a:t>
              </a:r>
              <a:endParaRPr kumimoji="0" lang="en-US" sz="250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522" name="TextBox 521">
              <a:extLst>
                <a:ext uri="{FF2B5EF4-FFF2-40B4-BE49-F238E27FC236}">
                  <a16:creationId xmlns:a16="http://schemas.microsoft.com/office/drawing/2014/main" id="{963E261D-4151-C04E-A41D-F0E5BE56A1C0}"/>
                </a:ext>
              </a:extLst>
            </p:cNvPr>
            <p:cNvSpPr txBox="1"/>
            <p:nvPr/>
          </p:nvSpPr>
          <p:spPr>
            <a:xfrm>
              <a:off x="11823633" y="4584336"/>
              <a:ext cx="8814077" cy="477054"/>
            </a:xfrm>
            <a:prstGeom prst="rect">
              <a:avLst/>
            </a:prstGeom>
            <a:noFill/>
          </p:spPr>
          <p:txBody>
            <a:bodyPr wrap="square" rtlCol="0">
              <a:spAutoFit/>
            </a:bodyPr>
            <a:lstStyle/>
            <a:p>
              <a:pPr>
                <a:spcBef>
                  <a:spcPct val="50000"/>
                </a:spcBef>
              </a:pPr>
              <a:r>
                <a:rPr lang="en-US" altLang="en-US" sz="2500" i="1">
                  <a:latin typeface="Calibri" panose="020F0502020204030204" pitchFamily="34" charset="0"/>
                  <a:cs typeface="Calibri" panose="020F0502020204030204" pitchFamily="34" charset="0"/>
                </a:rPr>
                <a:t>Ensemble Creation</a:t>
              </a:r>
            </a:p>
          </p:txBody>
        </p:sp>
      </p:grpSp>
      <p:cxnSp>
        <p:nvCxnSpPr>
          <p:cNvPr id="523" name="Straight Arrow Connector 522">
            <a:extLst>
              <a:ext uri="{FF2B5EF4-FFF2-40B4-BE49-F238E27FC236}">
                <a16:creationId xmlns:a16="http://schemas.microsoft.com/office/drawing/2014/main" id="{7C428AA5-A544-6C40-8E3E-4E87AA585AB9}"/>
              </a:ext>
            </a:extLst>
          </p:cNvPr>
          <p:cNvCxnSpPr/>
          <p:nvPr/>
        </p:nvCxnSpPr>
        <p:spPr bwMode="auto">
          <a:xfrm>
            <a:off x="11426294" y="16150483"/>
            <a:ext cx="0" cy="5106720"/>
          </a:xfrm>
          <a:prstGeom prst="straightConnector1">
            <a:avLst/>
          </a:prstGeom>
          <a:solidFill>
            <a:schemeClr val="accent1"/>
          </a:solidFill>
          <a:ln w="38100" cap="flat" cmpd="sng" algn="ctr">
            <a:solidFill>
              <a:schemeClr val="tx1">
                <a:alpha val="85000"/>
              </a:schemeClr>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1" name="Group 110">
            <a:extLst>
              <a:ext uri="{FF2B5EF4-FFF2-40B4-BE49-F238E27FC236}">
                <a16:creationId xmlns:a16="http://schemas.microsoft.com/office/drawing/2014/main" id="{B230D9C6-9CF9-C743-A8B3-7202DD882E6D}"/>
              </a:ext>
            </a:extLst>
          </p:cNvPr>
          <p:cNvGrpSpPr/>
          <p:nvPr/>
        </p:nvGrpSpPr>
        <p:grpSpPr>
          <a:xfrm>
            <a:off x="12098854" y="16094990"/>
            <a:ext cx="9389546" cy="5469610"/>
            <a:chOff x="11634577" y="15768985"/>
            <a:chExt cx="10800764" cy="6291674"/>
          </a:xfrm>
        </p:grpSpPr>
        <p:grpSp>
          <p:nvGrpSpPr>
            <p:cNvPr id="294" name="Group 293">
              <a:extLst>
                <a:ext uri="{FF2B5EF4-FFF2-40B4-BE49-F238E27FC236}">
                  <a16:creationId xmlns:a16="http://schemas.microsoft.com/office/drawing/2014/main" id="{5C7CD03E-00C7-904D-9390-0A6177249217}"/>
                </a:ext>
              </a:extLst>
            </p:cNvPr>
            <p:cNvGrpSpPr/>
            <p:nvPr/>
          </p:nvGrpSpPr>
          <p:grpSpPr>
            <a:xfrm>
              <a:off x="11634577" y="15768985"/>
              <a:ext cx="10800764" cy="6291674"/>
              <a:chOff x="21505913" y="9382073"/>
              <a:chExt cx="23152393" cy="13486755"/>
            </a:xfrm>
          </p:grpSpPr>
          <p:grpSp>
            <p:nvGrpSpPr>
              <p:cNvPr id="295" name="Group 294">
                <a:extLst>
                  <a:ext uri="{FF2B5EF4-FFF2-40B4-BE49-F238E27FC236}">
                    <a16:creationId xmlns:a16="http://schemas.microsoft.com/office/drawing/2014/main" id="{22FDEC19-2711-2841-86A6-54CB2CCE5BC4}"/>
                  </a:ext>
                </a:extLst>
              </p:cNvPr>
              <p:cNvGrpSpPr/>
              <p:nvPr/>
            </p:nvGrpSpPr>
            <p:grpSpPr>
              <a:xfrm>
                <a:off x="21505913" y="9382073"/>
                <a:ext cx="23152393" cy="13486755"/>
                <a:chOff x="7586713" y="11075410"/>
                <a:chExt cx="23152394" cy="13486762"/>
              </a:xfrm>
            </p:grpSpPr>
            <p:grpSp>
              <p:nvGrpSpPr>
                <p:cNvPr id="334" name="Group 333">
                  <a:extLst>
                    <a:ext uri="{FF2B5EF4-FFF2-40B4-BE49-F238E27FC236}">
                      <a16:creationId xmlns:a16="http://schemas.microsoft.com/office/drawing/2014/main" id="{651CBC62-03E6-7646-BC2E-E21A49DE9300}"/>
                    </a:ext>
                  </a:extLst>
                </p:cNvPr>
                <p:cNvGrpSpPr/>
                <p:nvPr/>
              </p:nvGrpSpPr>
              <p:grpSpPr>
                <a:xfrm>
                  <a:off x="16624743" y="11075436"/>
                  <a:ext cx="7531241" cy="2748631"/>
                  <a:chOff x="8808262" y="13695785"/>
                  <a:chExt cx="6846583" cy="2498752"/>
                </a:xfrm>
              </p:grpSpPr>
              <p:sp>
                <p:nvSpPr>
                  <p:cNvPr id="517" name="TextBox 516">
                    <a:extLst>
                      <a:ext uri="{FF2B5EF4-FFF2-40B4-BE49-F238E27FC236}">
                        <a16:creationId xmlns:a16="http://schemas.microsoft.com/office/drawing/2014/main" id="{2BDDBD94-C134-5442-BB00-D4F23512219B}"/>
                      </a:ext>
                    </a:extLst>
                  </p:cNvPr>
                  <p:cNvSpPr txBox="1"/>
                  <p:nvPr/>
                </p:nvSpPr>
                <p:spPr>
                  <a:xfrm>
                    <a:off x="9384017" y="15474815"/>
                    <a:ext cx="5695067" cy="719722"/>
                  </a:xfrm>
                  <a:prstGeom prst="rect">
                    <a:avLst/>
                  </a:prstGeom>
                  <a:noFill/>
                </p:spPr>
                <p:txBody>
                  <a:bodyPr wrap="square" rtlCol="0">
                    <a:spAutoFit/>
                  </a:bodyPr>
                  <a:lstStyle/>
                  <a:p>
                    <a:pPr algn="ctr" defTabSz="1219170" eaLnBrk="0" fontAlgn="base" hangingPunct="0">
                      <a:spcBef>
                        <a:spcPct val="0"/>
                      </a:spcBef>
                      <a:spcAft>
                        <a:spcPct val="0"/>
                      </a:spcAft>
                    </a:pPr>
                    <a:r>
                      <a:rPr lang="en-US" sz="1800" i="1">
                        <a:solidFill>
                          <a:prstClr val="black"/>
                        </a:solidFill>
                        <a:latin typeface="Calibri" panose="020F0502020204030204" pitchFamily="34" charset="0"/>
                        <a:cs typeface="Calibri" panose="020F0502020204030204" pitchFamily="34" charset="0"/>
                      </a:rPr>
                      <a:t>CatBoost</a:t>
                    </a:r>
                  </a:p>
                </p:txBody>
              </p:sp>
              <p:sp>
                <p:nvSpPr>
                  <p:cNvPr id="518" name="Rounded Rectangle 517">
                    <a:extLst>
                      <a:ext uri="{FF2B5EF4-FFF2-40B4-BE49-F238E27FC236}">
                        <a16:creationId xmlns:a16="http://schemas.microsoft.com/office/drawing/2014/main" id="{AC866B2F-C87D-5F40-BF08-9DC18F0C96BC}"/>
                      </a:ext>
                    </a:extLst>
                  </p:cNvPr>
                  <p:cNvSpPr>
                    <a:spLocks/>
                  </p:cNvSpPr>
                  <p:nvPr/>
                </p:nvSpPr>
                <p:spPr>
                  <a:xfrm>
                    <a:off x="8808262" y="13695785"/>
                    <a:ext cx="6846583" cy="1899538"/>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38" name="Group 337">
                  <a:extLst>
                    <a:ext uri="{FF2B5EF4-FFF2-40B4-BE49-F238E27FC236}">
                      <a16:creationId xmlns:a16="http://schemas.microsoft.com/office/drawing/2014/main" id="{94966F81-7869-D54B-B7AA-A426C3C954C6}"/>
                    </a:ext>
                  </a:extLst>
                </p:cNvPr>
                <p:cNvGrpSpPr/>
                <p:nvPr/>
              </p:nvGrpSpPr>
              <p:grpSpPr>
                <a:xfrm>
                  <a:off x="15294984" y="20285386"/>
                  <a:ext cx="10089163" cy="4276786"/>
                  <a:chOff x="15294984" y="20285386"/>
                  <a:chExt cx="10089163" cy="4276786"/>
                </a:xfrm>
              </p:grpSpPr>
              <p:grpSp>
                <p:nvGrpSpPr>
                  <p:cNvPr id="477" name="Group 476">
                    <a:extLst>
                      <a:ext uri="{FF2B5EF4-FFF2-40B4-BE49-F238E27FC236}">
                        <a16:creationId xmlns:a16="http://schemas.microsoft.com/office/drawing/2014/main" id="{B3A128BF-253E-DF45-B1D7-65D82D7060F9}"/>
                      </a:ext>
                    </a:extLst>
                  </p:cNvPr>
                  <p:cNvGrpSpPr/>
                  <p:nvPr/>
                </p:nvGrpSpPr>
                <p:grpSpPr>
                  <a:xfrm>
                    <a:off x="16523144" y="20935553"/>
                    <a:ext cx="1061758" cy="1119967"/>
                    <a:chOff x="16088558" y="18681656"/>
                    <a:chExt cx="1061758" cy="1119967"/>
                  </a:xfrm>
                </p:grpSpPr>
                <p:sp>
                  <p:nvSpPr>
                    <p:cNvPr id="512" name="Oval 511">
                      <a:extLst>
                        <a:ext uri="{FF2B5EF4-FFF2-40B4-BE49-F238E27FC236}">
                          <a16:creationId xmlns:a16="http://schemas.microsoft.com/office/drawing/2014/main" id="{C08B9606-0D40-AC4F-9BBD-C3FA49EACE97}"/>
                        </a:ext>
                      </a:extLst>
                    </p:cNvPr>
                    <p:cNvSpPr>
                      <a:spLocks noChangeAspect="1"/>
                    </p:cNvSpPr>
                    <p:nvPr/>
                  </p:nvSpPr>
                  <p:spPr>
                    <a:xfrm>
                      <a:off x="16421787" y="18681656"/>
                      <a:ext cx="390200" cy="39019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513" name="Straight Connector 512">
                      <a:extLst>
                        <a:ext uri="{FF2B5EF4-FFF2-40B4-BE49-F238E27FC236}">
                          <a16:creationId xmlns:a16="http://schemas.microsoft.com/office/drawing/2014/main" id="{96C0D9AB-7B2D-DD47-99F5-7A578C82CF96}"/>
                        </a:ext>
                      </a:extLst>
                    </p:cNvPr>
                    <p:cNvCxnSpPr>
                      <a:cxnSpLocks/>
                      <a:stCxn id="512" idx="4"/>
                      <a:endCxn id="515" idx="0"/>
                    </p:cNvCxnSpPr>
                    <p:nvPr/>
                  </p:nvCxnSpPr>
                  <p:spPr>
                    <a:xfrm flipH="1">
                      <a:off x="16283659" y="19071856"/>
                      <a:ext cx="333229" cy="33956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9395C7EF-D521-3046-B5BD-30D71C4925E0}"/>
                        </a:ext>
                      </a:extLst>
                    </p:cNvPr>
                    <p:cNvCxnSpPr>
                      <a:cxnSpLocks/>
                      <a:stCxn id="512" idx="4"/>
                      <a:endCxn id="516" idx="0"/>
                    </p:cNvCxnSpPr>
                    <p:nvPr/>
                  </p:nvCxnSpPr>
                  <p:spPr>
                    <a:xfrm>
                      <a:off x="16616888" y="19071856"/>
                      <a:ext cx="338329" cy="33956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5" name="Oval 514">
                      <a:extLst>
                        <a:ext uri="{FF2B5EF4-FFF2-40B4-BE49-F238E27FC236}">
                          <a16:creationId xmlns:a16="http://schemas.microsoft.com/office/drawing/2014/main" id="{A7BA1F66-E9F9-6D47-8F7C-C4BA480397FD}"/>
                        </a:ext>
                      </a:extLst>
                    </p:cNvPr>
                    <p:cNvSpPr>
                      <a:spLocks noChangeAspect="1"/>
                    </p:cNvSpPr>
                    <p:nvPr/>
                  </p:nvSpPr>
                  <p:spPr>
                    <a:xfrm>
                      <a:off x="16088558" y="19411421"/>
                      <a:ext cx="390200" cy="3901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6" name="Oval 515">
                      <a:extLst>
                        <a:ext uri="{FF2B5EF4-FFF2-40B4-BE49-F238E27FC236}">
                          <a16:creationId xmlns:a16="http://schemas.microsoft.com/office/drawing/2014/main" id="{509A62C7-ED0F-C54C-BEB4-779A499C9556}"/>
                        </a:ext>
                      </a:extLst>
                    </p:cNvPr>
                    <p:cNvSpPr>
                      <a:spLocks noChangeAspect="1"/>
                    </p:cNvSpPr>
                    <p:nvPr/>
                  </p:nvSpPr>
                  <p:spPr>
                    <a:xfrm>
                      <a:off x="16760116" y="19411423"/>
                      <a:ext cx="390200" cy="390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78" name="Right Arrow 477">
                    <a:extLst>
                      <a:ext uri="{FF2B5EF4-FFF2-40B4-BE49-F238E27FC236}">
                        <a16:creationId xmlns:a16="http://schemas.microsoft.com/office/drawing/2014/main" id="{BA13C762-D78A-A74A-92F0-5D648F677AB4}"/>
                      </a:ext>
                    </a:extLst>
                  </p:cNvPr>
                  <p:cNvSpPr/>
                  <p:nvPr/>
                </p:nvSpPr>
                <p:spPr>
                  <a:xfrm>
                    <a:off x="17652029" y="21361776"/>
                    <a:ext cx="692107" cy="342820"/>
                  </a:xfrm>
                  <a:prstGeom prst="rightArrow">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479" name="Group 478">
                    <a:extLst>
                      <a:ext uri="{FF2B5EF4-FFF2-40B4-BE49-F238E27FC236}">
                        <a16:creationId xmlns:a16="http://schemas.microsoft.com/office/drawing/2014/main" id="{A08751D4-1B38-3B45-8EAE-E71124D40C60}"/>
                      </a:ext>
                    </a:extLst>
                  </p:cNvPr>
                  <p:cNvGrpSpPr/>
                  <p:nvPr/>
                </p:nvGrpSpPr>
                <p:grpSpPr>
                  <a:xfrm>
                    <a:off x="18264348" y="20691956"/>
                    <a:ext cx="1403771" cy="1849732"/>
                    <a:chOff x="17827213" y="18268275"/>
                    <a:chExt cx="1403771" cy="1849732"/>
                  </a:xfrm>
                </p:grpSpPr>
                <p:sp>
                  <p:nvSpPr>
                    <p:cNvPr id="502" name="Oval 501">
                      <a:extLst>
                        <a:ext uri="{FF2B5EF4-FFF2-40B4-BE49-F238E27FC236}">
                          <a16:creationId xmlns:a16="http://schemas.microsoft.com/office/drawing/2014/main" id="{9C8E7DD8-72E0-4940-8749-D0C051DCCDA6}"/>
                        </a:ext>
                      </a:extLst>
                    </p:cNvPr>
                    <p:cNvSpPr>
                      <a:spLocks noChangeAspect="1"/>
                    </p:cNvSpPr>
                    <p:nvPr/>
                  </p:nvSpPr>
                  <p:spPr>
                    <a:xfrm>
                      <a:off x="18502456" y="18268275"/>
                      <a:ext cx="390199" cy="39019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503" name="Straight Connector 502">
                      <a:extLst>
                        <a:ext uri="{FF2B5EF4-FFF2-40B4-BE49-F238E27FC236}">
                          <a16:creationId xmlns:a16="http://schemas.microsoft.com/office/drawing/2014/main" id="{577C12D0-82F5-6045-BA43-DCCDC748BB70}"/>
                        </a:ext>
                      </a:extLst>
                    </p:cNvPr>
                    <p:cNvCxnSpPr>
                      <a:cxnSpLocks/>
                      <a:stCxn id="502" idx="4"/>
                      <a:endCxn id="507" idx="0"/>
                    </p:cNvCxnSpPr>
                    <p:nvPr/>
                  </p:nvCxnSpPr>
                  <p:spPr>
                    <a:xfrm flipH="1">
                      <a:off x="18355543" y="18658474"/>
                      <a:ext cx="342013" cy="33956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765636B2-5318-EC48-B67C-5E29C6300E19}"/>
                        </a:ext>
                      </a:extLst>
                    </p:cNvPr>
                    <p:cNvCxnSpPr>
                      <a:cxnSpLocks/>
                      <a:stCxn id="502" idx="4"/>
                      <a:endCxn id="505" idx="0"/>
                    </p:cNvCxnSpPr>
                    <p:nvPr/>
                  </p:nvCxnSpPr>
                  <p:spPr>
                    <a:xfrm>
                      <a:off x="18697556" y="18658474"/>
                      <a:ext cx="338329" cy="33956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5" name="Oval 504">
                      <a:extLst>
                        <a:ext uri="{FF2B5EF4-FFF2-40B4-BE49-F238E27FC236}">
                          <a16:creationId xmlns:a16="http://schemas.microsoft.com/office/drawing/2014/main" id="{C4379FF0-F9CF-7D45-A2D0-A6915387F05F}"/>
                        </a:ext>
                      </a:extLst>
                    </p:cNvPr>
                    <p:cNvSpPr>
                      <a:spLocks noChangeAspect="1"/>
                    </p:cNvSpPr>
                    <p:nvPr/>
                  </p:nvSpPr>
                  <p:spPr>
                    <a:xfrm>
                      <a:off x="18840785" y="18998041"/>
                      <a:ext cx="390199" cy="39019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506" name="Group 505">
                      <a:extLst>
                        <a:ext uri="{FF2B5EF4-FFF2-40B4-BE49-F238E27FC236}">
                          <a16:creationId xmlns:a16="http://schemas.microsoft.com/office/drawing/2014/main" id="{4E14AB76-B1D7-EE4E-8968-B716AA96EB37}"/>
                        </a:ext>
                      </a:extLst>
                    </p:cNvPr>
                    <p:cNvGrpSpPr/>
                    <p:nvPr/>
                  </p:nvGrpSpPr>
                  <p:grpSpPr>
                    <a:xfrm>
                      <a:off x="17827213" y="18998041"/>
                      <a:ext cx="1061758" cy="1119966"/>
                      <a:chOff x="16088558" y="18490980"/>
                      <a:chExt cx="1061758" cy="1119966"/>
                    </a:xfrm>
                  </p:grpSpPr>
                  <p:sp>
                    <p:nvSpPr>
                      <p:cNvPr id="507" name="Oval 506">
                        <a:extLst>
                          <a:ext uri="{FF2B5EF4-FFF2-40B4-BE49-F238E27FC236}">
                            <a16:creationId xmlns:a16="http://schemas.microsoft.com/office/drawing/2014/main" id="{C8A62C32-D1A9-C946-9D0C-8CD579874084}"/>
                          </a:ext>
                        </a:extLst>
                      </p:cNvPr>
                      <p:cNvSpPr>
                        <a:spLocks noChangeAspect="1"/>
                      </p:cNvSpPr>
                      <p:nvPr/>
                    </p:nvSpPr>
                    <p:spPr>
                      <a:xfrm>
                        <a:off x="16421788" y="18490980"/>
                        <a:ext cx="390199" cy="39019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508" name="Straight Connector 507">
                        <a:extLst>
                          <a:ext uri="{FF2B5EF4-FFF2-40B4-BE49-F238E27FC236}">
                            <a16:creationId xmlns:a16="http://schemas.microsoft.com/office/drawing/2014/main" id="{B61360F9-F651-D04A-A2BC-6EC20F8C9139}"/>
                          </a:ext>
                        </a:extLst>
                      </p:cNvPr>
                      <p:cNvCxnSpPr>
                        <a:cxnSpLocks/>
                        <a:stCxn id="507" idx="4"/>
                        <a:endCxn id="510" idx="0"/>
                      </p:cNvCxnSpPr>
                      <p:nvPr/>
                    </p:nvCxnSpPr>
                    <p:spPr>
                      <a:xfrm flipH="1">
                        <a:off x="16283658" y="18881179"/>
                        <a:ext cx="333230" cy="33956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8D28579C-5555-D545-898C-4497A5D36AE5}"/>
                          </a:ext>
                        </a:extLst>
                      </p:cNvPr>
                      <p:cNvCxnSpPr>
                        <a:cxnSpLocks/>
                        <a:stCxn id="507" idx="4"/>
                        <a:endCxn id="511" idx="0"/>
                      </p:cNvCxnSpPr>
                      <p:nvPr/>
                    </p:nvCxnSpPr>
                    <p:spPr>
                      <a:xfrm>
                        <a:off x="16616888" y="18881179"/>
                        <a:ext cx="338329" cy="33956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0" name="Oval 509">
                        <a:extLst>
                          <a:ext uri="{FF2B5EF4-FFF2-40B4-BE49-F238E27FC236}">
                            <a16:creationId xmlns:a16="http://schemas.microsoft.com/office/drawing/2014/main" id="{0AD1CBFE-5DA4-0E43-BA9A-CECB364481FF}"/>
                          </a:ext>
                        </a:extLst>
                      </p:cNvPr>
                      <p:cNvSpPr>
                        <a:spLocks noChangeAspect="1"/>
                      </p:cNvSpPr>
                      <p:nvPr/>
                    </p:nvSpPr>
                    <p:spPr>
                      <a:xfrm>
                        <a:off x="16088558" y="19220747"/>
                        <a:ext cx="390199" cy="39019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1" name="Oval 510">
                        <a:extLst>
                          <a:ext uri="{FF2B5EF4-FFF2-40B4-BE49-F238E27FC236}">
                            <a16:creationId xmlns:a16="http://schemas.microsoft.com/office/drawing/2014/main" id="{2F388DF4-9990-7D4E-8D6B-68FDCD086680}"/>
                          </a:ext>
                        </a:extLst>
                      </p:cNvPr>
                      <p:cNvSpPr>
                        <a:spLocks noChangeAspect="1"/>
                      </p:cNvSpPr>
                      <p:nvPr/>
                    </p:nvSpPr>
                    <p:spPr>
                      <a:xfrm>
                        <a:off x="16760117" y="19220746"/>
                        <a:ext cx="390199" cy="3901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480" name="Right Arrow 479">
                    <a:extLst>
                      <a:ext uri="{FF2B5EF4-FFF2-40B4-BE49-F238E27FC236}">
                        <a16:creationId xmlns:a16="http://schemas.microsoft.com/office/drawing/2014/main" id="{C9E53B92-C929-9C49-B0B1-8916A8361E76}"/>
                      </a:ext>
                    </a:extLst>
                  </p:cNvPr>
                  <p:cNvSpPr/>
                  <p:nvPr/>
                </p:nvSpPr>
                <p:spPr>
                  <a:xfrm>
                    <a:off x="20061997" y="21386016"/>
                    <a:ext cx="692107" cy="342820"/>
                  </a:xfrm>
                  <a:prstGeom prst="rightArrow">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481" name="Group 480">
                    <a:extLst>
                      <a:ext uri="{FF2B5EF4-FFF2-40B4-BE49-F238E27FC236}">
                        <a16:creationId xmlns:a16="http://schemas.microsoft.com/office/drawing/2014/main" id="{7E2766D9-6CCF-4E43-96BD-4E4579FB0A16}"/>
                      </a:ext>
                    </a:extLst>
                  </p:cNvPr>
                  <p:cNvGrpSpPr/>
                  <p:nvPr/>
                </p:nvGrpSpPr>
                <p:grpSpPr>
                  <a:xfrm>
                    <a:off x="20619652" y="20379993"/>
                    <a:ext cx="1739551" cy="2579498"/>
                    <a:chOff x="20243219" y="18126096"/>
                    <a:chExt cx="1739551" cy="2579498"/>
                  </a:xfrm>
                </p:grpSpPr>
                <p:grpSp>
                  <p:nvGrpSpPr>
                    <p:cNvPr id="486" name="Group 485">
                      <a:extLst>
                        <a:ext uri="{FF2B5EF4-FFF2-40B4-BE49-F238E27FC236}">
                          <a16:creationId xmlns:a16="http://schemas.microsoft.com/office/drawing/2014/main" id="{C00661B7-AC9B-8E4D-9056-6570E62C8DA5}"/>
                        </a:ext>
                      </a:extLst>
                    </p:cNvPr>
                    <p:cNvGrpSpPr/>
                    <p:nvPr/>
                  </p:nvGrpSpPr>
                  <p:grpSpPr>
                    <a:xfrm>
                      <a:off x="20771549" y="18126096"/>
                      <a:ext cx="1211221" cy="1849731"/>
                      <a:chOff x="18019763" y="18268275"/>
                      <a:chExt cx="1211221" cy="1849731"/>
                    </a:xfrm>
                  </p:grpSpPr>
                  <p:sp>
                    <p:nvSpPr>
                      <p:cNvPr id="493" name="Oval 492">
                        <a:extLst>
                          <a:ext uri="{FF2B5EF4-FFF2-40B4-BE49-F238E27FC236}">
                            <a16:creationId xmlns:a16="http://schemas.microsoft.com/office/drawing/2014/main" id="{C096363E-FE3C-8A4A-9C44-71344827CC4D}"/>
                          </a:ext>
                        </a:extLst>
                      </p:cNvPr>
                      <p:cNvSpPr>
                        <a:spLocks noChangeAspect="1"/>
                      </p:cNvSpPr>
                      <p:nvPr/>
                    </p:nvSpPr>
                    <p:spPr>
                      <a:xfrm>
                        <a:off x="18502456" y="18268275"/>
                        <a:ext cx="390199" cy="39019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494" name="Straight Connector 493">
                        <a:extLst>
                          <a:ext uri="{FF2B5EF4-FFF2-40B4-BE49-F238E27FC236}">
                            <a16:creationId xmlns:a16="http://schemas.microsoft.com/office/drawing/2014/main" id="{27F4B0FA-D301-1C42-9B42-19C92F1BCB60}"/>
                          </a:ext>
                        </a:extLst>
                      </p:cNvPr>
                      <p:cNvCxnSpPr>
                        <a:cxnSpLocks/>
                        <a:stCxn id="493" idx="4"/>
                        <a:endCxn id="498" idx="0"/>
                      </p:cNvCxnSpPr>
                      <p:nvPr/>
                    </p:nvCxnSpPr>
                    <p:spPr>
                      <a:xfrm flipH="1">
                        <a:off x="18355543" y="18658474"/>
                        <a:ext cx="342013" cy="33956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2652AF82-91BB-7543-AC76-FD3B14AE5D5A}"/>
                          </a:ext>
                        </a:extLst>
                      </p:cNvPr>
                      <p:cNvCxnSpPr>
                        <a:cxnSpLocks/>
                        <a:stCxn id="493" idx="4"/>
                        <a:endCxn id="496" idx="0"/>
                      </p:cNvCxnSpPr>
                      <p:nvPr/>
                    </p:nvCxnSpPr>
                    <p:spPr>
                      <a:xfrm>
                        <a:off x="18697556" y="18658474"/>
                        <a:ext cx="338329" cy="33956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6" name="Oval 495">
                        <a:extLst>
                          <a:ext uri="{FF2B5EF4-FFF2-40B4-BE49-F238E27FC236}">
                            <a16:creationId xmlns:a16="http://schemas.microsoft.com/office/drawing/2014/main" id="{65F019A8-47CC-AE46-B042-8C1F27CA7646}"/>
                          </a:ext>
                        </a:extLst>
                      </p:cNvPr>
                      <p:cNvSpPr>
                        <a:spLocks noChangeAspect="1"/>
                      </p:cNvSpPr>
                      <p:nvPr/>
                    </p:nvSpPr>
                    <p:spPr>
                      <a:xfrm>
                        <a:off x="18840785" y="18998041"/>
                        <a:ext cx="390199" cy="3901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497" name="Group 496">
                        <a:extLst>
                          <a:ext uri="{FF2B5EF4-FFF2-40B4-BE49-F238E27FC236}">
                            <a16:creationId xmlns:a16="http://schemas.microsoft.com/office/drawing/2014/main" id="{C948453C-8DE2-6F48-8E75-11125ED85458}"/>
                          </a:ext>
                        </a:extLst>
                      </p:cNvPr>
                      <p:cNvGrpSpPr/>
                      <p:nvPr/>
                    </p:nvGrpSpPr>
                    <p:grpSpPr>
                      <a:xfrm>
                        <a:off x="18019763" y="18998041"/>
                        <a:ext cx="869208" cy="1119965"/>
                        <a:chOff x="16281108" y="18490980"/>
                        <a:chExt cx="869208" cy="1119965"/>
                      </a:xfrm>
                    </p:grpSpPr>
                    <p:sp>
                      <p:nvSpPr>
                        <p:cNvPr id="498" name="Oval 497">
                          <a:extLst>
                            <a:ext uri="{FF2B5EF4-FFF2-40B4-BE49-F238E27FC236}">
                              <a16:creationId xmlns:a16="http://schemas.microsoft.com/office/drawing/2014/main" id="{02B76C59-BE54-2C48-84BD-298D2EFFB3E4}"/>
                            </a:ext>
                          </a:extLst>
                        </p:cNvPr>
                        <p:cNvSpPr>
                          <a:spLocks noChangeAspect="1"/>
                        </p:cNvSpPr>
                        <p:nvPr/>
                      </p:nvSpPr>
                      <p:spPr>
                        <a:xfrm>
                          <a:off x="16421788" y="18490980"/>
                          <a:ext cx="390199" cy="39019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499" name="Straight Connector 498">
                          <a:extLst>
                            <a:ext uri="{FF2B5EF4-FFF2-40B4-BE49-F238E27FC236}">
                              <a16:creationId xmlns:a16="http://schemas.microsoft.com/office/drawing/2014/main" id="{33B38F19-9441-5E47-8EF7-FAA615D69870}"/>
                            </a:ext>
                          </a:extLst>
                        </p:cNvPr>
                        <p:cNvCxnSpPr>
                          <a:cxnSpLocks/>
                          <a:stCxn id="498" idx="4"/>
                          <a:endCxn id="488" idx="0"/>
                        </p:cNvCxnSpPr>
                        <p:nvPr/>
                      </p:nvCxnSpPr>
                      <p:spPr>
                        <a:xfrm flipH="1">
                          <a:off x="16281108" y="18881179"/>
                          <a:ext cx="335780" cy="33956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681D7DC2-DB5E-A04A-8735-2C6FDC9E0902}"/>
                            </a:ext>
                          </a:extLst>
                        </p:cNvPr>
                        <p:cNvCxnSpPr>
                          <a:cxnSpLocks/>
                          <a:stCxn id="498" idx="4"/>
                          <a:endCxn id="501" idx="0"/>
                        </p:cNvCxnSpPr>
                        <p:nvPr/>
                      </p:nvCxnSpPr>
                      <p:spPr>
                        <a:xfrm>
                          <a:off x="16616888" y="18881179"/>
                          <a:ext cx="338329" cy="33956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1" name="Oval 500">
                          <a:extLst>
                            <a:ext uri="{FF2B5EF4-FFF2-40B4-BE49-F238E27FC236}">
                              <a16:creationId xmlns:a16="http://schemas.microsoft.com/office/drawing/2014/main" id="{96F20DDB-8653-6248-AE69-E1C836FC72D7}"/>
                            </a:ext>
                          </a:extLst>
                        </p:cNvPr>
                        <p:cNvSpPr>
                          <a:spLocks noChangeAspect="1"/>
                        </p:cNvSpPr>
                        <p:nvPr/>
                      </p:nvSpPr>
                      <p:spPr>
                        <a:xfrm>
                          <a:off x="16760117" y="19220746"/>
                          <a:ext cx="390199" cy="3901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487" name="Group 486">
                      <a:extLst>
                        <a:ext uri="{FF2B5EF4-FFF2-40B4-BE49-F238E27FC236}">
                          <a16:creationId xmlns:a16="http://schemas.microsoft.com/office/drawing/2014/main" id="{AA4497AF-0F24-2345-88D7-AEFA805C4FC0}"/>
                        </a:ext>
                      </a:extLst>
                    </p:cNvPr>
                    <p:cNvGrpSpPr/>
                    <p:nvPr/>
                  </p:nvGrpSpPr>
                  <p:grpSpPr>
                    <a:xfrm>
                      <a:off x="20243219" y="19585628"/>
                      <a:ext cx="1061758" cy="1119966"/>
                      <a:chOff x="16088558" y="18490980"/>
                      <a:chExt cx="1061758" cy="1119966"/>
                    </a:xfrm>
                  </p:grpSpPr>
                  <p:sp>
                    <p:nvSpPr>
                      <p:cNvPr id="488" name="Oval 487">
                        <a:extLst>
                          <a:ext uri="{FF2B5EF4-FFF2-40B4-BE49-F238E27FC236}">
                            <a16:creationId xmlns:a16="http://schemas.microsoft.com/office/drawing/2014/main" id="{6D456926-96BD-6944-8A8B-1C5299A8A61A}"/>
                          </a:ext>
                        </a:extLst>
                      </p:cNvPr>
                      <p:cNvSpPr>
                        <a:spLocks noChangeAspect="1"/>
                      </p:cNvSpPr>
                      <p:nvPr/>
                    </p:nvSpPr>
                    <p:spPr>
                      <a:xfrm>
                        <a:off x="16421788" y="18490980"/>
                        <a:ext cx="390199" cy="39019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489" name="Straight Connector 488">
                        <a:extLst>
                          <a:ext uri="{FF2B5EF4-FFF2-40B4-BE49-F238E27FC236}">
                            <a16:creationId xmlns:a16="http://schemas.microsoft.com/office/drawing/2014/main" id="{3D0F6E6C-BBAF-ED43-9CDA-B053FAC28F92}"/>
                          </a:ext>
                        </a:extLst>
                      </p:cNvPr>
                      <p:cNvCxnSpPr>
                        <a:cxnSpLocks/>
                        <a:stCxn id="488" idx="4"/>
                        <a:endCxn id="491" idx="0"/>
                      </p:cNvCxnSpPr>
                      <p:nvPr/>
                    </p:nvCxnSpPr>
                    <p:spPr>
                      <a:xfrm flipH="1">
                        <a:off x="16283658" y="18881179"/>
                        <a:ext cx="333230" cy="33956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47A8E369-0B04-0A43-BF80-D13FFDB85BEF}"/>
                          </a:ext>
                        </a:extLst>
                      </p:cNvPr>
                      <p:cNvCxnSpPr>
                        <a:cxnSpLocks/>
                        <a:stCxn id="488" idx="4"/>
                        <a:endCxn id="492" idx="0"/>
                      </p:cNvCxnSpPr>
                      <p:nvPr/>
                    </p:nvCxnSpPr>
                    <p:spPr>
                      <a:xfrm>
                        <a:off x="16616888" y="18881179"/>
                        <a:ext cx="338329" cy="33956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1" name="Oval 490">
                        <a:extLst>
                          <a:ext uri="{FF2B5EF4-FFF2-40B4-BE49-F238E27FC236}">
                            <a16:creationId xmlns:a16="http://schemas.microsoft.com/office/drawing/2014/main" id="{085E29AA-AEEA-D843-87CC-DB03D19976A8}"/>
                          </a:ext>
                        </a:extLst>
                      </p:cNvPr>
                      <p:cNvSpPr>
                        <a:spLocks noChangeAspect="1"/>
                      </p:cNvSpPr>
                      <p:nvPr/>
                    </p:nvSpPr>
                    <p:spPr>
                      <a:xfrm>
                        <a:off x="16088558" y="19220747"/>
                        <a:ext cx="390199" cy="3901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2" name="Oval 491">
                        <a:extLst>
                          <a:ext uri="{FF2B5EF4-FFF2-40B4-BE49-F238E27FC236}">
                            <a16:creationId xmlns:a16="http://schemas.microsoft.com/office/drawing/2014/main" id="{0BA94D90-F0FD-6743-AB9C-68CF0C4BF034}"/>
                          </a:ext>
                        </a:extLst>
                      </p:cNvPr>
                      <p:cNvSpPr>
                        <a:spLocks noChangeAspect="1"/>
                      </p:cNvSpPr>
                      <p:nvPr/>
                    </p:nvSpPr>
                    <p:spPr>
                      <a:xfrm>
                        <a:off x="16760117" y="19220746"/>
                        <a:ext cx="390199" cy="39019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482" name="Right Arrow 481">
                    <a:extLst>
                      <a:ext uri="{FF2B5EF4-FFF2-40B4-BE49-F238E27FC236}">
                        <a16:creationId xmlns:a16="http://schemas.microsoft.com/office/drawing/2014/main" id="{31228AD3-AA18-F94F-9CFC-EB6E5BD3A551}"/>
                      </a:ext>
                    </a:extLst>
                  </p:cNvPr>
                  <p:cNvSpPr/>
                  <p:nvPr/>
                </p:nvSpPr>
                <p:spPr>
                  <a:xfrm>
                    <a:off x="22659789" y="21386016"/>
                    <a:ext cx="692108" cy="342820"/>
                  </a:xfrm>
                  <a:prstGeom prst="rightArrow">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3" name="TextBox 482">
                    <a:extLst>
                      <a:ext uri="{FF2B5EF4-FFF2-40B4-BE49-F238E27FC236}">
                        <a16:creationId xmlns:a16="http://schemas.microsoft.com/office/drawing/2014/main" id="{C17CEF68-9E2F-D347-969B-09100A5A0EF3}"/>
                      </a:ext>
                    </a:extLst>
                  </p:cNvPr>
                  <p:cNvSpPr txBox="1"/>
                  <p:nvPr/>
                </p:nvSpPr>
                <p:spPr>
                  <a:xfrm>
                    <a:off x="23586321" y="21090576"/>
                    <a:ext cx="477847" cy="791696"/>
                  </a:xfrm>
                  <a:prstGeom prst="rect">
                    <a:avLst/>
                  </a:prstGeom>
                  <a:noFill/>
                </p:spPr>
                <p:txBody>
                  <a:bodyPr wrap="square" rtlCol="0">
                    <a:spAutoFit/>
                  </a:bodyPr>
                  <a:lstStyle/>
                  <a:p>
                    <a:pPr algn="ctr" defTabSz="1219170" eaLnBrk="0" fontAlgn="base" hangingPunct="0">
                      <a:spcBef>
                        <a:spcPct val="0"/>
                      </a:spcBef>
                      <a:spcAft>
                        <a:spcPct val="0"/>
                      </a:spcAft>
                    </a:pPr>
                    <a:r>
                      <a:rPr lang="en-US" sz="1800">
                        <a:solidFill>
                          <a:prstClr val="black"/>
                        </a:solidFill>
                        <a:latin typeface="Calibri" panose="020F0502020204030204" pitchFamily="34" charset="0"/>
                        <a:cs typeface="Calibri" panose="020F0502020204030204" pitchFamily="34" charset="0"/>
                      </a:rPr>
                      <a:t>…</a:t>
                    </a:r>
                  </a:p>
                </p:txBody>
              </p:sp>
              <p:sp>
                <p:nvSpPr>
                  <p:cNvPr id="484" name="TextBox 483">
                    <a:extLst>
                      <a:ext uri="{FF2B5EF4-FFF2-40B4-BE49-F238E27FC236}">
                        <a16:creationId xmlns:a16="http://schemas.microsoft.com/office/drawing/2014/main" id="{E63ED0DF-1ABC-D441-A14D-EB055AA1D006}"/>
                      </a:ext>
                    </a:extLst>
                  </p:cNvPr>
                  <p:cNvSpPr txBox="1"/>
                  <p:nvPr/>
                </p:nvSpPr>
                <p:spPr>
                  <a:xfrm>
                    <a:off x="15294984" y="23176703"/>
                    <a:ext cx="10089163" cy="1385469"/>
                  </a:xfrm>
                  <a:prstGeom prst="rect">
                    <a:avLst/>
                  </a:prstGeom>
                  <a:noFill/>
                </p:spPr>
                <p:txBody>
                  <a:bodyPr wrap="square" rtlCol="0">
                    <a:spAutoFit/>
                  </a:bodyPr>
                  <a:lstStyle/>
                  <a:p>
                    <a:pPr algn="ctr" defTabSz="1219170" eaLnBrk="0" fontAlgn="base" hangingPunct="0">
                      <a:spcBef>
                        <a:spcPct val="0"/>
                      </a:spcBef>
                      <a:spcAft>
                        <a:spcPct val="0"/>
                      </a:spcAft>
                    </a:pPr>
                    <a:r>
                      <a:rPr lang="en-US" sz="1800" i="1">
                        <a:solidFill>
                          <a:prstClr val="black"/>
                        </a:solidFill>
                        <a:latin typeface="Calibri" panose="020F0502020204030204" pitchFamily="34" charset="0"/>
                        <a:cs typeface="Calibri" panose="020F0502020204030204" pitchFamily="34" charset="0"/>
                      </a:rPr>
                      <a:t>Light Gradient Boosting (Leaf-wise tree growth)</a:t>
                    </a:r>
                  </a:p>
                </p:txBody>
              </p:sp>
              <p:sp>
                <p:nvSpPr>
                  <p:cNvPr id="485" name="Rounded Rectangle 484">
                    <a:extLst>
                      <a:ext uri="{FF2B5EF4-FFF2-40B4-BE49-F238E27FC236}">
                        <a16:creationId xmlns:a16="http://schemas.microsoft.com/office/drawing/2014/main" id="{EBC76DE7-D960-DF43-95D7-7BE98B492C5C}"/>
                      </a:ext>
                    </a:extLst>
                  </p:cNvPr>
                  <p:cNvSpPr>
                    <a:spLocks/>
                  </p:cNvSpPr>
                  <p:nvPr/>
                </p:nvSpPr>
                <p:spPr>
                  <a:xfrm>
                    <a:off x="16316584" y="20285386"/>
                    <a:ext cx="7839398" cy="2913521"/>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39" name="Group 338">
                  <a:extLst>
                    <a:ext uri="{FF2B5EF4-FFF2-40B4-BE49-F238E27FC236}">
                      <a16:creationId xmlns:a16="http://schemas.microsoft.com/office/drawing/2014/main" id="{AF76ED5D-8F98-E84F-959F-CD8947442768}"/>
                    </a:ext>
                  </a:extLst>
                </p:cNvPr>
                <p:cNvGrpSpPr/>
                <p:nvPr/>
              </p:nvGrpSpPr>
              <p:grpSpPr>
                <a:xfrm>
                  <a:off x="15650303" y="14051989"/>
                  <a:ext cx="9171963" cy="3557362"/>
                  <a:chOff x="14234361" y="22395808"/>
                  <a:chExt cx="9171963" cy="3557362"/>
                </a:xfrm>
              </p:grpSpPr>
              <p:grpSp>
                <p:nvGrpSpPr>
                  <p:cNvPr id="450" name="Group 449">
                    <a:extLst>
                      <a:ext uri="{FF2B5EF4-FFF2-40B4-BE49-F238E27FC236}">
                        <a16:creationId xmlns:a16="http://schemas.microsoft.com/office/drawing/2014/main" id="{79C43F81-ACC5-3848-B38D-4E615268BFFD}"/>
                      </a:ext>
                    </a:extLst>
                  </p:cNvPr>
                  <p:cNvGrpSpPr/>
                  <p:nvPr/>
                </p:nvGrpSpPr>
                <p:grpSpPr>
                  <a:xfrm>
                    <a:off x="16154496" y="22478827"/>
                    <a:ext cx="5595796" cy="1863045"/>
                    <a:chOff x="16154496" y="22478827"/>
                    <a:chExt cx="5595796" cy="1863045"/>
                  </a:xfrm>
                </p:grpSpPr>
                <p:grpSp>
                  <p:nvGrpSpPr>
                    <p:cNvPr id="453" name="Group 452">
                      <a:extLst>
                        <a:ext uri="{FF2B5EF4-FFF2-40B4-BE49-F238E27FC236}">
                          <a16:creationId xmlns:a16="http://schemas.microsoft.com/office/drawing/2014/main" id="{45EC25FD-E562-D049-9957-4DCD49D8787E}"/>
                        </a:ext>
                      </a:extLst>
                    </p:cNvPr>
                    <p:cNvGrpSpPr/>
                    <p:nvPr/>
                  </p:nvGrpSpPr>
                  <p:grpSpPr>
                    <a:xfrm>
                      <a:off x="16154496" y="22675816"/>
                      <a:ext cx="1061758" cy="1119966"/>
                      <a:chOff x="16088558" y="18728493"/>
                      <a:chExt cx="1061758" cy="1119966"/>
                    </a:xfrm>
                  </p:grpSpPr>
                  <p:sp>
                    <p:nvSpPr>
                      <p:cNvPr id="472" name="Oval 471">
                        <a:extLst>
                          <a:ext uri="{FF2B5EF4-FFF2-40B4-BE49-F238E27FC236}">
                            <a16:creationId xmlns:a16="http://schemas.microsoft.com/office/drawing/2014/main" id="{238AD982-5361-664B-900A-1AF21DB3DBE9}"/>
                          </a:ext>
                        </a:extLst>
                      </p:cNvPr>
                      <p:cNvSpPr>
                        <a:spLocks noChangeAspect="1"/>
                      </p:cNvSpPr>
                      <p:nvPr/>
                    </p:nvSpPr>
                    <p:spPr>
                      <a:xfrm>
                        <a:off x="16421786" y="18728493"/>
                        <a:ext cx="390200" cy="390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473" name="Straight Connector 472">
                        <a:extLst>
                          <a:ext uri="{FF2B5EF4-FFF2-40B4-BE49-F238E27FC236}">
                            <a16:creationId xmlns:a16="http://schemas.microsoft.com/office/drawing/2014/main" id="{D637995A-FAD6-624F-9B97-6AE9AAE6E026}"/>
                          </a:ext>
                        </a:extLst>
                      </p:cNvPr>
                      <p:cNvCxnSpPr>
                        <a:cxnSpLocks/>
                        <a:stCxn id="472" idx="4"/>
                        <a:endCxn id="475" idx="0"/>
                      </p:cNvCxnSpPr>
                      <p:nvPr/>
                    </p:nvCxnSpPr>
                    <p:spPr>
                      <a:xfrm flipH="1">
                        <a:off x="16283659" y="19118693"/>
                        <a:ext cx="333228" cy="33956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9E822610-B1CE-B24A-A912-58955B3D3AE3}"/>
                          </a:ext>
                        </a:extLst>
                      </p:cNvPr>
                      <p:cNvCxnSpPr>
                        <a:cxnSpLocks/>
                        <a:stCxn id="472" idx="4"/>
                        <a:endCxn id="476" idx="0"/>
                      </p:cNvCxnSpPr>
                      <p:nvPr/>
                    </p:nvCxnSpPr>
                    <p:spPr>
                      <a:xfrm>
                        <a:off x="16616887" y="19118693"/>
                        <a:ext cx="338330" cy="33956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5" name="Oval 474">
                        <a:extLst>
                          <a:ext uri="{FF2B5EF4-FFF2-40B4-BE49-F238E27FC236}">
                            <a16:creationId xmlns:a16="http://schemas.microsoft.com/office/drawing/2014/main" id="{96394107-7384-2044-AC42-868F265F2C01}"/>
                          </a:ext>
                        </a:extLst>
                      </p:cNvPr>
                      <p:cNvSpPr>
                        <a:spLocks noChangeAspect="1"/>
                      </p:cNvSpPr>
                      <p:nvPr/>
                    </p:nvSpPr>
                    <p:spPr>
                      <a:xfrm>
                        <a:off x="16088558" y="19458259"/>
                        <a:ext cx="390200" cy="39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6" name="Oval 475">
                        <a:extLst>
                          <a:ext uri="{FF2B5EF4-FFF2-40B4-BE49-F238E27FC236}">
                            <a16:creationId xmlns:a16="http://schemas.microsoft.com/office/drawing/2014/main" id="{F8A2B64E-0DF6-9647-A4FC-1B531DE8A67F}"/>
                          </a:ext>
                        </a:extLst>
                      </p:cNvPr>
                      <p:cNvSpPr>
                        <a:spLocks noChangeAspect="1"/>
                      </p:cNvSpPr>
                      <p:nvPr/>
                    </p:nvSpPr>
                    <p:spPr>
                      <a:xfrm>
                        <a:off x="16760116" y="19458259"/>
                        <a:ext cx="390200" cy="39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54" name="Right Arrow 453">
                      <a:extLst>
                        <a:ext uri="{FF2B5EF4-FFF2-40B4-BE49-F238E27FC236}">
                          <a16:creationId xmlns:a16="http://schemas.microsoft.com/office/drawing/2014/main" id="{FC41650E-1150-F849-9FFD-2D59A9E4FA05}"/>
                        </a:ext>
                      </a:extLst>
                    </p:cNvPr>
                    <p:cNvSpPr/>
                    <p:nvPr/>
                  </p:nvSpPr>
                  <p:spPr>
                    <a:xfrm>
                      <a:off x="17283382" y="23102039"/>
                      <a:ext cx="692108" cy="342820"/>
                    </a:xfrm>
                    <a:prstGeom prst="rightArrow">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55" name="Oval 454">
                      <a:extLst>
                        <a:ext uri="{FF2B5EF4-FFF2-40B4-BE49-F238E27FC236}">
                          <a16:creationId xmlns:a16="http://schemas.microsoft.com/office/drawing/2014/main" id="{748FDAFA-F238-424C-9364-4B620FC31921}"/>
                        </a:ext>
                      </a:extLst>
                    </p:cNvPr>
                    <p:cNvSpPr>
                      <a:spLocks noChangeAspect="1"/>
                    </p:cNvSpPr>
                    <p:nvPr/>
                  </p:nvSpPr>
                  <p:spPr>
                    <a:xfrm>
                      <a:off x="18937692" y="22478827"/>
                      <a:ext cx="390200" cy="390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456" name="Straight Connector 455">
                      <a:extLst>
                        <a:ext uri="{FF2B5EF4-FFF2-40B4-BE49-F238E27FC236}">
                          <a16:creationId xmlns:a16="http://schemas.microsoft.com/office/drawing/2014/main" id="{0406E13C-0171-C246-9B99-300B0F603B36}"/>
                        </a:ext>
                      </a:extLst>
                    </p:cNvPr>
                    <p:cNvCxnSpPr>
                      <a:cxnSpLocks/>
                      <a:stCxn id="455" idx="4"/>
                      <a:endCxn id="467" idx="7"/>
                    </p:cNvCxnSpPr>
                    <p:nvPr/>
                  </p:nvCxnSpPr>
                  <p:spPr>
                    <a:xfrm flipH="1">
                      <a:off x="18706965" y="22869027"/>
                      <a:ext cx="425827" cy="39670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12AD50B5-CB58-F64E-81A9-99398BAA2DB9}"/>
                        </a:ext>
                      </a:extLst>
                    </p:cNvPr>
                    <p:cNvCxnSpPr>
                      <a:cxnSpLocks/>
                      <a:stCxn id="455" idx="4"/>
                      <a:endCxn id="462" idx="1"/>
                    </p:cNvCxnSpPr>
                    <p:nvPr/>
                  </p:nvCxnSpPr>
                  <p:spPr>
                    <a:xfrm>
                      <a:off x="19132793" y="22869027"/>
                      <a:ext cx="527294" cy="41002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58" name="Group 457">
                      <a:extLst>
                        <a:ext uri="{FF2B5EF4-FFF2-40B4-BE49-F238E27FC236}">
                          <a16:creationId xmlns:a16="http://schemas.microsoft.com/office/drawing/2014/main" id="{377E1BB4-1E68-1D4D-8557-AAB44B4D6C60}"/>
                        </a:ext>
                      </a:extLst>
                    </p:cNvPr>
                    <p:cNvGrpSpPr/>
                    <p:nvPr/>
                  </p:nvGrpSpPr>
                  <p:grpSpPr>
                    <a:xfrm>
                      <a:off x="18040679" y="23208590"/>
                      <a:ext cx="1061758" cy="1119966"/>
                      <a:chOff x="16282661" y="18584422"/>
                      <a:chExt cx="1061758" cy="1119966"/>
                    </a:xfrm>
                  </p:grpSpPr>
                  <p:sp>
                    <p:nvSpPr>
                      <p:cNvPr id="467" name="Oval 466">
                        <a:extLst>
                          <a:ext uri="{FF2B5EF4-FFF2-40B4-BE49-F238E27FC236}">
                            <a16:creationId xmlns:a16="http://schemas.microsoft.com/office/drawing/2014/main" id="{FEF30C72-F5FB-F54D-AD69-DB08024E5CF4}"/>
                          </a:ext>
                        </a:extLst>
                      </p:cNvPr>
                      <p:cNvSpPr>
                        <a:spLocks noChangeAspect="1"/>
                      </p:cNvSpPr>
                      <p:nvPr/>
                    </p:nvSpPr>
                    <p:spPr>
                      <a:xfrm>
                        <a:off x="16615892" y="18584422"/>
                        <a:ext cx="390200" cy="390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468" name="Straight Connector 467">
                        <a:extLst>
                          <a:ext uri="{FF2B5EF4-FFF2-40B4-BE49-F238E27FC236}">
                            <a16:creationId xmlns:a16="http://schemas.microsoft.com/office/drawing/2014/main" id="{A3972D46-9F0A-C84E-97F4-C270A1F7357B}"/>
                          </a:ext>
                        </a:extLst>
                      </p:cNvPr>
                      <p:cNvCxnSpPr>
                        <a:cxnSpLocks/>
                        <a:stCxn id="467" idx="4"/>
                        <a:endCxn id="470" idx="0"/>
                      </p:cNvCxnSpPr>
                      <p:nvPr/>
                    </p:nvCxnSpPr>
                    <p:spPr>
                      <a:xfrm flipH="1">
                        <a:off x="16477762" y="18974622"/>
                        <a:ext cx="333231" cy="33956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1A8F6CA5-E22D-0045-98C8-0458E3EB1681}"/>
                          </a:ext>
                        </a:extLst>
                      </p:cNvPr>
                      <p:cNvCxnSpPr>
                        <a:cxnSpLocks/>
                        <a:stCxn id="467" idx="4"/>
                        <a:endCxn id="471" idx="0"/>
                      </p:cNvCxnSpPr>
                      <p:nvPr/>
                    </p:nvCxnSpPr>
                    <p:spPr>
                      <a:xfrm>
                        <a:off x="16810993" y="18974621"/>
                        <a:ext cx="338327" cy="33956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0" name="Oval 469">
                        <a:extLst>
                          <a:ext uri="{FF2B5EF4-FFF2-40B4-BE49-F238E27FC236}">
                            <a16:creationId xmlns:a16="http://schemas.microsoft.com/office/drawing/2014/main" id="{E23241F0-C6FF-7741-8266-2EA8D11C6F35}"/>
                          </a:ext>
                        </a:extLst>
                      </p:cNvPr>
                      <p:cNvSpPr>
                        <a:spLocks noChangeAspect="1"/>
                      </p:cNvSpPr>
                      <p:nvPr/>
                    </p:nvSpPr>
                    <p:spPr>
                      <a:xfrm>
                        <a:off x="16282661" y="19314189"/>
                        <a:ext cx="390200" cy="3901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1" name="Oval 470">
                        <a:extLst>
                          <a:ext uri="{FF2B5EF4-FFF2-40B4-BE49-F238E27FC236}">
                            <a16:creationId xmlns:a16="http://schemas.microsoft.com/office/drawing/2014/main" id="{CDE1D812-2CA6-5B4E-BA71-672577662080}"/>
                          </a:ext>
                        </a:extLst>
                      </p:cNvPr>
                      <p:cNvSpPr>
                        <a:spLocks noChangeAspect="1"/>
                      </p:cNvSpPr>
                      <p:nvPr/>
                    </p:nvSpPr>
                    <p:spPr>
                      <a:xfrm>
                        <a:off x="16954219" y="19314189"/>
                        <a:ext cx="390200" cy="3901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59" name="Right Arrow 458">
                      <a:extLst>
                        <a:ext uri="{FF2B5EF4-FFF2-40B4-BE49-F238E27FC236}">
                          <a16:creationId xmlns:a16="http://schemas.microsoft.com/office/drawing/2014/main" id="{D45B75BC-5090-494E-B0B4-65CED3E099EF}"/>
                        </a:ext>
                      </a:extLst>
                    </p:cNvPr>
                    <p:cNvSpPr/>
                    <p:nvPr/>
                  </p:nvSpPr>
                  <p:spPr>
                    <a:xfrm>
                      <a:off x="20403339" y="23126280"/>
                      <a:ext cx="692108" cy="342820"/>
                    </a:xfrm>
                    <a:prstGeom prst="rightArrow">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60" name="TextBox 459">
                      <a:extLst>
                        <a:ext uri="{FF2B5EF4-FFF2-40B4-BE49-F238E27FC236}">
                          <a16:creationId xmlns:a16="http://schemas.microsoft.com/office/drawing/2014/main" id="{76D5DBA9-755C-604C-A049-BECECFBFDD81}"/>
                        </a:ext>
                      </a:extLst>
                    </p:cNvPr>
                    <p:cNvSpPr txBox="1"/>
                    <p:nvPr/>
                  </p:nvSpPr>
                  <p:spPr>
                    <a:xfrm>
                      <a:off x="21272444" y="22840670"/>
                      <a:ext cx="477848" cy="791698"/>
                    </a:xfrm>
                    <a:prstGeom prst="rect">
                      <a:avLst/>
                    </a:prstGeom>
                    <a:noFill/>
                  </p:spPr>
                  <p:txBody>
                    <a:bodyPr wrap="square" rtlCol="0">
                      <a:spAutoFit/>
                    </a:bodyPr>
                    <a:lstStyle/>
                    <a:p>
                      <a:pPr algn="ctr" defTabSz="1219170" eaLnBrk="0" fontAlgn="base" hangingPunct="0">
                        <a:spcBef>
                          <a:spcPct val="0"/>
                        </a:spcBef>
                        <a:spcAft>
                          <a:spcPct val="0"/>
                        </a:spcAft>
                      </a:pPr>
                      <a:r>
                        <a:rPr lang="en-US" sz="1800">
                          <a:solidFill>
                            <a:prstClr val="black"/>
                          </a:solidFill>
                          <a:latin typeface="Calibri" panose="020F0502020204030204" pitchFamily="34" charset="0"/>
                          <a:cs typeface="Calibri" panose="020F0502020204030204" pitchFamily="34" charset="0"/>
                        </a:rPr>
                        <a:t>…</a:t>
                      </a:r>
                    </a:p>
                  </p:txBody>
                </p:sp>
                <p:grpSp>
                  <p:nvGrpSpPr>
                    <p:cNvPr id="461" name="Group 460">
                      <a:extLst>
                        <a:ext uri="{FF2B5EF4-FFF2-40B4-BE49-F238E27FC236}">
                          <a16:creationId xmlns:a16="http://schemas.microsoft.com/office/drawing/2014/main" id="{1F0262D9-33E2-3845-9ECE-E02FD0044ACC}"/>
                        </a:ext>
                      </a:extLst>
                    </p:cNvPr>
                    <p:cNvGrpSpPr/>
                    <p:nvPr/>
                  </p:nvGrpSpPr>
                  <p:grpSpPr>
                    <a:xfrm>
                      <a:off x="19269713" y="23221904"/>
                      <a:ext cx="1061758" cy="1119968"/>
                      <a:chOff x="15684208" y="18584425"/>
                      <a:chExt cx="1061758" cy="1119968"/>
                    </a:xfrm>
                  </p:grpSpPr>
                  <p:sp>
                    <p:nvSpPr>
                      <p:cNvPr id="462" name="Oval 461">
                        <a:extLst>
                          <a:ext uri="{FF2B5EF4-FFF2-40B4-BE49-F238E27FC236}">
                            <a16:creationId xmlns:a16="http://schemas.microsoft.com/office/drawing/2014/main" id="{335036E1-246F-6C46-BD91-3436948CBFF5}"/>
                          </a:ext>
                        </a:extLst>
                      </p:cNvPr>
                      <p:cNvSpPr>
                        <a:spLocks noChangeAspect="1"/>
                      </p:cNvSpPr>
                      <p:nvPr/>
                    </p:nvSpPr>
                    <p:spPr>
                      <a:xfrm>
                        <a:off x="16017439" y="18584425"/>
                        <a:ext cx="390200" cy="39019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463" name="Straight Connector 462">
                        <a:extLst>
                          <a:ext uri="{FF2B5EF4-FFF2-40B4-BE49-F238E27FC236}">
                            <a16:creationId xmlns:a16="http://schemas.microsoft.com/office/drawing/2014/main" id="{3AFAFD83-753E-3048-B2F6-0DA05D8F41D8}"/>
                          </a:ext>
                        </a:extLst>
                      </p:cNvPr>
                      <p:cNvCxnSpPr>
                        <a:cxnSpLocks/>
                        <a:stCxn id="462" idx="4"/>
                        <a:endCxn id="465" idx="0"/>
                      </p:cNvCxnSpPr>
                      <p:nvPr/>
                    </p:nvCxnSpPr>
                    <p:spPr>
                      <a:xfrm flipH="1">
                        <a:off x="15879309" y="18974625"/>
                        <a:ext cx="333231" cy="33956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AB8CE3FF-DD7F-0447-AE14-202BCC87E299}"/>
                          </a:ext>
                        </a:extLst>
                      </p:cNvPr>
                      <p:cNvCxnSpPr>
                        <a:cxnSpLocks/>
                        <a:stCxn id="462" idx="4"/>
                        <a:endCxn id="466" idx="0"/>
                      </p:cNvCxnSpPr>
                      <p:nvPr/>
                    </p:nvCxnSpPr>
                    <p:spPr>
                      <a:xfrm>
                        <a:off x="16212540" y="18974625"/>
                        <a:ext cx="338327" cy="33956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65" name="Oval 464">
                        <a:extLst>
                          <a:ext uri="{FF2B5EF4-FFF2-40B4-BE49-F238E27FC236}">
                            <a16:creationId xmlns:a16="http://schemas.microsoft.com/office/drawing/2014/main" id="{2ABCF903-972E-7642-AD0B-75DA235F31F0}"/>
                          </a:ext>
                        </a:extLst>
                      </p:cNvPr>
                      <p:cNvSpPr>
                        <a:spLocks noChangeAspect="1"/>
                      </p:cNvSpPr>
                      <p:nvPr/>
                    </p:nvSpPr>
                    <p:spPr>
                      <a:xfrm>
                        <a:off x="15684208" y="19314193"/>
                        <a:ext cx="390200" cy="39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66" name="Oval 465">
                        <a:extLst>
                          <a:ext uri="{FF2B5EF4-FFF2-40B4-BE49-F238E27FC236}">
                            <a16:creationId xmlns:a16="http://schemas.microsoft.com/office/drawing/2014/main" id="{167CB254-32E5-1A49-A4BE-352854FEEFA2}"/>
                          </a:ext>
                        </a:extLst>
                      </p:cNvPr>
                      <p:cNvSpPr>
                        <a:spLocks noChangeAspect="1"/>
                      </p:cNvSpPr>
                      <p:nvPr/>
                    </p:nvSpPr>
                    <p:spPr>
                      <a:xfrm>
                        <a:off x="16355766" y="19314193"/>
                        <a:ext cx="390200" cy="39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451" name="TextBox 450">
                    <a:extLst>
                      <a:ext uri="{FF2B5EF4-FFF2-40B4-BE49-F238E27FC236}">
                        <a16:creationId xmlns:a16="http://schemas.microsoft.com/office/drawing/2014/main" id="{5B7ACA24-9898-BA4D-BA51-378BF51933D7}"/>
                      </a:ext>
                    </a:extLst>
                  </p:cNvPr>
                  <p:cNvSpPr txBox="1"/>
                  <p:nvPr/>
                </p:nvSpPr>
                <p:spPr>
                  <a:xfrm>
                    <a:off x="14234361" y="24567702"/>
                    <a:ext cx="9171963" cy="1385468"/>
                  </a:xfrm>
                  <a:prstGeom prst="rect">
                    <a:avLst/>
                  </a:prstGeom>
                  <a:noFill/>
                </p:spPr>
                <p:txBody>
                  <a:bodyPr wrap="square" rtlCol="0">
                    <a:spAutoFit/>
                  </a:bodyPr>
                  <a:lstStyle/>
                  <a:p>
                    <a:pPr algn="ctr" defTabSz="1219170" eaLnBrk="0" fontAlgn="base" hangingPunct="0">
                      <a:spcBef>
                        <a:spcPct val="0"/>
                      </a:spcBef>
                      <a:spcAft>
                        <a:spcPct val="0"/>
                      </a:spcAft>
                    </a:pPr>
                    <a:r>
                      <a:rPr lang="en-US" sz="1800" i="1">
                        <a:solidFill>
                          <a:prstClr val="black"/>
                        </a:solidFill>
                        <a:latin typeface="Calibri" panose="020F0502020204030204" pitchFamily="34" charset="0"/>
                        <a:cs typeface="Calibri" panose="020F0502020204030204" pitchFamily="34" charset="0"/>
                      </a:rPr>
                      <a:t>XGBoost (Level-wise tree growth)</a:t>
                    </a:r>
                  </a:p>
                </p:txBody>
              </p:sp>
              <p:sp>
                <p:nvSpPr>
                  <p:cNvPr id="452" name="Rounded Rectangle 451">
                    <a:extLst>
                      <a:ext uri="{FF2B5EF4-FFF2-40B4-BE49-F238E27FC236}">
                        <a16:creationId xmlns:a16="http://schemas.microsoft.com/office/drawing/2014/main" id="{D43406EC-302A-2746-ACFC-9C247D727790}"/>
                      </a:ext>
                    </a:extLst>
                  </p:cNvPr>
                  <p:cNvSpPr>
                    <a:spLocks/>
                  </p:cNvSpPr>
                  <p:nvPr/>
                </p:nvSpPr>
                <p:spPr>
                  <a:xfrm>
                    <a:off x="15936349" y="22395808"/>
                    <a:ext cx="6009250" cy="2261093"/>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340" name="Left Brace 339">
                  <a:extLst>
                    <a:ext uri="{FF2B5EF4-FFF2-40B4-BE49-F238E27FC236}">
                      <a16:creationId xmlns:a16="http://schemas.microsoft.com/office/drawing/2014/main" id="{B41C3CF1-5EED-ED4B-91FA-6B354CEED03B}"/>
                    </a:ext>
                  </a:extLst>
                </p:cNvPr>
                <p:cNvSpPr/>
                <p:nvPr/>
              </p:nvSpPr>
              <p:spPr>
                <a:xfrm rot="10800000">
                  <a:off x="25811749" y="11075410"/>
                  <a:ext cx="1169536" cy="12547570"/>
                </a:xfrm>
                <a:prstGeom prst="leftBrace">
                  <a:avLst>
                    <a:gd name="adj1" fmla="val 23501"/>
                    <a:gd name="adj2" fmla="val 49032"/>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1219170" eaLnBrk="0" fontAlgn="base" hangingPunct="0">
                    <a:spcBef>
                      <a:spcPct val="0"/>
                    </a:spcBef>
                    <a:spcAft>
                      <a:spcPct val="0"/>
                    </a:spcAft>
                  </a:pPr>
                  <a:endParaRPr lang="en-US" sz="1800">
                    <a:solidFill>
                      <a:prstClr val="black"/>
                    </a:solidFill>
                    <a:latin typeface="Calibri" panose="020F0502020204030204" pitchFamily="34" charset="0"/>
                    <a:cs typeface="Calibri" panose="020F0502020204030204" pitchFamily="34" charset="0"/>
                  </a:endParaRPr>
                </a:p>
              </p:txBody>
            </p:sp>
            <p:sp>
              <p:nvSpPr>
                <p:cNvPr id="341" name="Right Arrow 340">
                  <a:extLst>
                    <a:ext uri="{FF2B5EF4-FFF2-40B4-BE49-F238E27FC236}">
                      <a16:creationId xmlns:a16="http://schemas.microsoft.com/office/drawing/2014/main" id="{C7600893-7C3A-8544-B903-7BC0CD229725}"/>
                    </a:ext>
                  </a:extLst>
                </p:cNvPr>
                <p:cNvSpPr/>
                <p:nvPr/>
              </p:nvSpPr>
              <p:spPr>
                <a:xfrm>
                  <a:off x="24350809" y="11833275"/>
                  <a:ext cx="1142999" cy="516701"/>
                </a:xfrm>
                <a:prstGeom prst="rightArrow">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2" name="Right Arrow 341">
                  <a:extLst>
                    <a:ext uri="{FF2B5EF4-FFF2-40B4-BE49-F238E27FC236}">
                      <a16:creationId xmlns:a16="http://schemas.microsoft.com/office/drawing/2014/main" id="{83A013BC-5CA7-724F-9D01-322932E858EC}"/>
                    </a:ext>
                  </a:extLst>
                </p:cNvPr>
                <p:cNvSpPr/>
                <p:nvPr/>
              </p:nvSpPr>
              <p:spPr>
                <a:xfrm>
                  <a:off x="24350809" y="14918627"/>
                  <a:ext cx="1142999" cy="516701"/>
                </a:xfrm>
                <a:prstGeom prst="rightArrow">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3" name="Right Arrow 342">
                  <a:extLst>
                    <a:ext uri="{FF2B5EF4-FFF2-40B4-BE49-F238E27FC236}">
                      <a16:creationId xmlns:a16="http://schemas.microsoft.com/office/drawing/2014/main" id="{1F4A83D0-8899-1B43-933F-D87D37397374}"/>
                    </a:ext>
                  </a:extLst>
                </p:cNvPr>
                <p:cNvSpPr/>
                <p:nvPr/>
              </p:nvSpPr>
              <p:spPr>
                <a:xfrm>
                  <a:off x="24350809" y="18048324"/>
                  <a:ext cx="1142999" cy="516701"/>
                </a:xfrm>
                <a:prstGeom prst="rightArrow">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344" name="Group 343">
                  <a:extLst>
                    <a:ext uri="{FF2B5EF4-FFF2-40B4-BE49-F238E27FC236}">
                      <a16:creationId xmlns:a16="http://schemas.microsoft.com/office/drawing/2014/main" id="{B791D78C-C1A5-8942-B624-35E08C380486}"/>
                    </a:ext>
                  </a:extLst>
                </p:cNvPr>
                <p:cNvGrpSpPr/>
                <p:nvPr/>
              </p:nvGrpSpPr>
              <p:grpSpPr>
                <a:xfrm>
                  <a:off x="7586713" y="13436465"/>
                  <a:ext cx="5130092" cy="5319844"/>
                  <a:chOff x="28798095" y="22984935"/>
                  <a:chExt cx="5130092" cy="5319844"/>
                </a:xfrm>
              </p:grpSpPr>
              <p:grpSp>
                <p:nvGrpSpPr>
                  <p:cNvPr id="414" name="Group 413">
                    <a:extLst>
                      <a:ext uri="{FF2B5EF4-FFF2-40B4-BE49-F238E27FC236}">
                        <a16:creationId xmlns:a16="http://schemas.microsoft.com/office/drawing/2014/main" id="{010DD5FE-6861-A444-89D0-DADD9A3E9E0D}"/>
                      </a:ext>
                    </a:extLst>
                  </p:cNvPr>
                  <p:cNvGrpSpPr/>
                  <p:nvPr/>
                </p:nvGrpSpPr>
                <p:grpSpPr>
                  <a:xfrm>
                    <a:off x="28798095" y="23960798"/>
                    <a:ext cx="5130092" cy="4343981"/>
                    <a:chOff x="28798095" y="23960798"/>
                    <a:chExt cx="5130092" cy="4343981"/>
                  </a:xfrm>
                </p:grpSpPr>
                <p:grpSp>
                  <p:nvGrpSpPr>
                    <p:cNvPr id="418" name="Group 417">
                      <a:extLst>
                        <a:ext uri="{FF2B5EF4-FFF2-40B4-BE49-F238E27FC236}">
                          <a16:creationId xmlns:a16="http://schemas.microsoft.com/office/drawing/2014/main" id="{D08CC97D-381E-F144-B158-6B7D6D265FDA}"/>
                        </a:ext>
                      </a:extLst>
                    </p:cNvPr>
                    <p:cNvGrpSpPr/>
                    <p:nvPr/>
                  </p:nvGrpSpPr>
                  <p:grpSpPr>
                    <a:xfrm>
                      <a:off x="28798095" y="24647080"/>
                      <a:ext cx="5130092" cy="3657699"/>
                      <a:chOff x="24206908" y="21962200"/>
                      <a:chExt cx="5130092" cy="3657699"/>
                    </a:xfrm>
                  </p:grpSpPr>
                  <p:sp>
                    <p:nvSpPr>
                      <p:cNvPr id="420" name="Rectangle 419">
                        <a:extLst>
                          <a:ext uri="{FF2B5EF4-FFF2-40B4-BE49-F238E27FC236}">
                            <a16:creationId xmlns:a16="http://schemas.microsoft.com/office/drawing/2014/main" id="{517D1DAD-B0E8-FD45-8686-B14F73C89F6A}"/>
                          </a:ext>
                        </a:extLst>
                      </p:cNvPr>
                      <p:cNvSpPr/>
                      <p:nvPr/>
                    </p:nvSpPr>
                    <p:spPr>
                      <a:xfrm>
                        <a:off x="24206908" y="21962200"/>
                        <a:ext cx="5130092" cy="3657699"/>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421" name="Straight Arrow Connector 420">
                        <a:extLst>
                          <a:ext uri="{FF2B5EF4-FFF2-40B4-BE49-F238E27FC236}">
                            <a16:creationId xmlns:a16="http://schemas.microsoft.com/office/drawing/2014/main" id="{CF037598-A2B8-AD47-AE9E-A1E1E909AB20}"/>
                          </a:ext>
                        </a:extLst>
                      </p:cNvPr>
                      <p:cNvCxnSpPr>
                        <a:cxnSpLocks/>
                      </p:cNvCxnSpPr>
                      <p:nvPr/>
                    </p:nvCxnSpPr>
                    <p:spPr>
                      <a:xfrm>
                        <a:off x="24536400" y="22443495"/>
                        <a:ext cx="0" cy="2854905"/>
                      </a:xfrm>
                      <a:prstGeom prst="straightConnector1">
                        <a:avLst/>
                      </a:prstGeom>
                      <a:ln w="25400">
                        <a:solidFill>
                          <a:schemeClr val="tx2"/>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422" name="Straight Arrow Connector 421">
                        <a:extLst>
                          <a:ext uri="{FF2B5EF4-FFF2-40B4-BE49-F238E27FC236}">
                            <a16:creationId xmlns:a16="http://schemas.microsoft.com/office/drawing/2014/main" id="{395F1152-D65C-7049-9CE4-F8A3BAE91604}"/>
                          </a:ext>
                        </a:extLst>
                      </p:cNvPr>
                      <p:cNvCxnSpPr>
                        <a:cxnSpLocks/>
                      </p:cNvCxnSpPr>
                      <p:nvPr/>
                    </p:nvCxnSpPr>
                    <p:spPr>
                      <a:xfrm flipH="1">
                        <a:off x="24536400" y="25298400"/>
                        <a:ext cx="4572000" cy="0"/>
                      </a:xfrm>
                      <a:prstGeom prst="straightConnector1">
                        <a:avLst/>
                      </a:prstGeom>
                      <a:ln w="25400">
                        <a:solidFill>
                          <a:schemeClr val="tx2"/>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423" name="Oval 422">
                        <a:extLst>
                          <a:ext uri="{FF2B5EF4-FFF2-40B4-BE49-F238E27FC236}">
                            <a16:creationId xmlns:a16="http://schemas.microsoft.com/office/drawing/2014/main" id="{677F73B2-4879-6A4C-B60A-7BD0F656008C}"/>
                          </a:ext>
                        </a:extLst>
                      </p:cNvPr>
                      <p:cNvSpPr>
                        <a:spLocks noChangeAspect="1"/>
                      </p:cNvSpPr>
                      <p:nvPr/>
                    </p:nvSpPr>
                    <p:spPr>
                      <a:xfrm>
                        <a:off x="25162554" y="22767742"/>
                        <a:ext cx="242283" cy="242283"/>
                      </a:xfrm>
                      <a:prstGeom prst="ellipse">
                        <a:avLst/>
                      </a:prstGeom>
                      <a:solidFill>
                        <a:srgbClr val="EEC37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4" name="Oval 423">
                        <a:extLst>
                          <a:ext uri="{FF2B5EF4-FFF2-40B4-BE49-F238E27FC236}">
                            <a16:creationId xmlns:a16="http://schemas.microsoft.com/office/drawing/2014/main" id="{B982475F-829E-BC45-8A6E-729DF87E3746}"/>
                          </a:ext>
                        </a:extLst>
                      </p:cNvPr>
                      <p:cNvSpPr>
                        <a:spLocks noChangeAspect="1"/>
                      </p:cNvSpPr>
                      <p:nvPr/>
                    </p:nvSpPr>
                    <p:spPr>
                      <a:xfrm>
                        <a:off x="26109321" y="22764346"/>
                        <a:ext cx="242283" cy="242283"/>
                      </a:xfrm>
                      <a:prstGeom prst="ellipse">
                        <a:avLst/>
                      </a:prstGeom>
                      <a:solidFill>
                        <a:srgbClr val="EEC37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5" name="Oval 424">
                        <a:extLst>
                          <a:ext uri="{FF2B5EF4-FFF2-40B4-BE49-F238E27FC236}">
                            <a16:creationId xmlns:a16="http://schemas.microsoft.com/office/drawing/2014/main" id="{123BFC63-9E2D-C74D-B62C-35EB1EA4AEC9}"/>
                          </a:ext>
                        </a:extLst>
                      </p:cNvPr>
                      <p:cNvSpPr>
                        <a:spLocks noChangeAspect="1"/>
                      </p:cNvSpPr>
                      <p:nvPr/>
                    </p:nvSpPr>
                    <p:spPr>
                      <a:xfrm>
                        <a:off x="25363930" y="23374835"/>
                        <a:ext cx="242283" cy="242283"/>
                      </a:xfrm>
                      <a:prstGeom prst="ellipse">
                        <a:avLst/>
                      </a:prstGeom>
                      <a:solidFill>
                        <a:srgbClr val="EEC37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6" name="Oval 425">
                        <a:extLst>
                          <a:ext uri="{FF2B5EF4-FFF2-40B4-BE49-F238E27FC236}">
                            <a16:creationId xmlns:a16="http://schemas.microsoft.com/office/drawing/2014/main" id="{B3148CF3-85C8-F04A-AED6-FBD4AAAEE1D6}"/>
                          </a:ext>
                        </a:extLst>
                      </p:cNvPr>
                      <p:cNvSpPr>
                        <a:spLocks noChangeAspect="1"/>
                      </p:cNvSpPr>
                      <p:nvPr/>
                    </p:nvSpPr>
                    <p:spPr>
                      <a:xfrm>
                        <a:off x="24759594" y="23756520"/>
                        <a:ext cx="242283" cy="242283"/>
                      </a:xfrm>
                      <a:prstGeom prst="ellipse">
                        <a:avLst/>
                      </a:prstGeom>
                      <a:solidFill>
                        <a:srgbClr val="EEC37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7" name="Oval 426">
                        <a:extLst>
                          <a:ext uri="{FF2B5EF4-FFF2-40B4-BE49-F238E27FC236}">
                            <a16:creationId xmlns:a16="http://schemas.microsoft.com/office/drawing/2014/main" id="{15767FBE-7363-F643-9B4B-BA3229907612}"/>
                          </a:ext>
                        </a:extLst>
                      </p:cNvPr>
                      <p:cNvSpPr>
                        <a:spLocks noChangeAspect="1"/>
                      </p:cNvSpPr>
                      <p:nvPr/>
                    </p:nvSpPr>
                    <p:spPr>
                      <a:xfrm>
                        <a:off x="25173423" y="24046267"/>
                        <a:ext cx="242283" cy="242283"/>
                      </a:xfrm>
                      <a:prstGeom prst="ellipse">
                        <a:avLst/>
                      </a:prstGeom>
                      <a:solidFill>
                        <a:srgbClr val="EEC37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8" name="Oval 427">
                        <a:extLst>
                          <a:ext uri="{FF2B5EF4-FFF2-40B4-BE49-F238E27FC236}">
                            <a16:creationId xmlns:a16="http://schemas.microsoft.com/office/drawing/2014/main" id="{BB368618-C1EB-3F49-9869-35101A130B57}"/>
                          </a:ext>
                        </a:extLst>
                      </p:cNvPr>
                      <p:cNvSpPr>
                        <a:spLocks noChangeAspect="1"/>
                      </p:cNvSpPr>
                      <p:nvPr/>
                    </p:nvSpPr>
                    <p:spPr>
                      <a:xfrm>
                        <a:off x="25600594" y="22988272"/>
                        <a:ext cx="242283" cy="242283"/>
                      </a:xfrm>
                      <a:prstGeom prst="ellipse">
                        <a:avLst/>
                      </a:prstGeom>
                      <a:solidFill>
                        <a:srgbClr val="EEC37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9" name="Oval 428">
                        <a:extLst>
                          <a:ext uri="{FF2B5EF4-FFF2-40B4-BE49-F238E27FC236}">
                            <a16:creationId xmlns:a16="http://schemas.microsoft.com/office/drawing/2014/main" id="{9E810794-9D49-024A-A52B-6BA10532B674}"/>
                          </a:ext>
                        </a:extLst>
                      </p:cNvPr>
                      <p:cNvSpPr>
                        <a:spLocks noChangeAspect="1"/>
                      </p:cNvSpPr>
                      <p:nvPr/>
                    </p:nvSpPr>
                    <p:spPr>
                      <a:xfrm>
                        <a:off x="24804536" y="23076917"/>
                        <a:ext cx="242283" cy="242283"/>
                      </a:xfrm>
                      <a:prstGeom prst="ellipse">
                        <a:avLst/>
                      </a:prstGeom>
                      <a:solidFill>
                        <a:srgbClr val="EEC37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0" name="Oval 429">
                        <a:extLst>
                          <a:ext uri="{FF2B5EF4-FFF2-40B4-BE49-F238E27FC236}">
                            <a16:creationId xmlns:a16="http://schemas.microsoft.com/office/drawing/2014/main" id="{CF9AFB56-20ED-3C4E-8A13-DCDF3FBC594A}"/>
                          </a:ext>
                        </a:extLst>
                      </p:cNvPr>
                      <p:cNvSpPr>
                        <a:spLocks noChangeAspect="1"/>
                      </p:cNvSpPr>
                      <p:nvPr/>
                    </p:nvSpPr>
                    <p:spPr>
                      <a:xfrm>
                        <a:off x="25467353" y="24435688"/>
                        <a:ext cx="242283" cy="242283"/>
                      </a:xfrm>
                      <a:prstGeom prst="ellipse">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1" name="Oval 430">
                        <a:extLst>
                          <a:ext uri="{FF2B5EF4-FFF2-40B4-BE49-F238E27FC236}">
                            <a16:creationId xmlns:a16="http://schemas.microsoft.com/office/drawing/2014/main" id="{0386798A-AF96-7E47-94E5-BDC502396BB7}"/>
                          </a:ext>
                        </a:extLst>
                      </p:cNvPr>
                      <p:cNvSpPr>
                        <a:spLocks noChangeAspect="1"/>
                      </p:cNvSpPr>
                      <p:nvPr/>
                    </p:nvSpPr>
                    <p:spPr>
                      <a:xfrm>
                        <a:off x="27012668" y="23722226"/>
                        <a:ext cx="242283" cy="242283"/>
                      </a:xfrm>
                      <a:prstGeom prst="ellipse">
                        <a:avLst/>
                      </a:prstGeom>
                      <a:solidFill>
                        <a:srgbClr val="EEC37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2" name="Oval 431">
                        <a:extLst>
                          <a:ext uri="{FF2B5EF4-FFF2-40B4-BE49-F238E27FC236}">
                            <a16:creationId xmlns:a16="http://schemas.microsoft.com/office/drawing/2014/main" id="{C897B61A-38B0-7349-9865-BC8B3886D018}"/>
                          </a:ext>
                        </a:extLst>
                      </p:cNvPr>
                      <p:cNvSpPr>
                        <a:spLocks noChangeAspect="1"/>
                      </p:cNvSpPr>
                      <p:nvPr/>
                    </p:nvSpPr>
                    <p:spPr>
                      <a:xfrm>
                        <a:off x="28358258" y="23955683"/>
                        <a:ext cx="242283" cy="242283"/>
                      </a:xfrm>
                      <a:prstGeom prst="ellipse">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3" name="Oval 432">
                        <a:extLst>
                          <a:ext uri="{FF2B5EF4-FFF2-40B4-BE49-F238E27FC236}">
                            <a16:creationId xmlns:a16="http://schemas.microsoft.com/office/drawing/2014/main" id="{868AD91B-5953-C74F-A562-AF8A7A9C6F6A}"/>
                          </a:ext>
                        </a:extLst>
                      </p:cNvPr>
                      <p:cNvSpPr>
                        <a:spLocks noChangeAspect="1"/>
                      </p:cNvSpPr>
                      <p:nvPr/>
                    </p:nvSpPr>
                    <p:spPr>
                      <a:xfrm>
                        <a:off x="28114541" y="24760813"/>
                        <a:ext cx="242283" cy="242283"/>
                      </a:xfrm>
                      <a:prstGeom prst="ellipse">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4" name="Oval 433">
                        <a:extLst>
                          <a:ext uri="{FF2B5EF4-FFF2-40B4-BE49-F238E27FC236}">
                            <a16:creationId xmlns:a16="http://schemas.microsoft.com/office/drawing/2014/main" id="{A83D98AC-81C8-D445-9914-BC3E45C214FE}"/>
                          </a:ext>
                        </a:extLst>
                      </p:cNvPr>
                      <p:cNvSpPr>
                        <a:spLocks noChangeAspect="1"/>
                      </p:cNvSpPr>
                      <p:nvPr/>
                    </p:nvSpPr>
                    <p:spPr>
                      <a:xfrm>
                        <a:off x="26622156" y="24179939"/>
                        <a:ext cx="242283" cy="242283"/>
                      </a:xfrm>
                      <a:prstGeom prst="ellipse">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5" name="Oval 434">
                        <a:extLst>
                          <a:ext uri="{FF2B5EF4-FFF2-40B4-BE49-F238E27FC236}">
                            <a16:creationId xmlns:a16="http://schemas.microsoft.com/office/drawing/2014/main" id="{55045504-B912-D747-967D-703FA5D578A9}"/>
                          </a:ext>
                        </a:extLst>
                      </p:cNvPr>
                      <p:cNvSpPr>
                        <a:spLocks noChangeAspect="1"/>
                      </p:cNvSpPr>
                      <p:nvPr/>
                    </p:nvSpPr>
                    <p:spPr>
                      <a:xfrm>
                        <a:off x="26054872" y="23232352"/>
                        <a:ext cx="242283" cy="242283"/>
                      </a:xfrm>
                      <a:prstGeom prst="ellipse">
                        <a:avLst/>
                      </a:prstGeom>
                      <a:solidFill>
                        <a:srgbClr val="EEC37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6" name="Oval 435">
                        <a:extLst>
                          <a:ext uri="{FF2B5EF4-FFF2-40B4-BE49-F238E27FC236}">
                            <a16:creationId xmlns:a16="http://schemas.microsoft.com/office/drawing/2014/main" id="{CD369AD0-2772-9142-98AF-A6485EF16935}"/>
                          </a:ext>
                        </a:extLst>
                      </p:cNvPr>
                      <p:cNvSpPr>
                        <a:spLocks noChangeAspect="1"/>
                      </p:cNvSpPr>
                      <p:nvPr/>
                    </p:nvSpPr>
                    <p:spPr>
                      <a:xfrm>
                        <a:off x="26536843" y="23531102"/>
                        <a:ext cx="242283" cy="24228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7" name="Oval 436">
                        <a:extLst>
                          <a:ext uri="{FF2B5EF4-FFF2-40B4-BE49-F238E27FC236}">
                            <a16:creationId xmlns:a16="http://schemas.microsoft.com/office/drawing/2014/main" id="{1EDAE80A-54CF-9747-AAC1-CCC02BB7CFBC}"/>
                          </a:ext>
                        </a:extLst>
                      </p:cNvPr>
                      <p:cNvSpPr>
                        <a:spLocks noChangeAspect="1"/>
                      </p:cNvSpPr>
                      <p:nvPr/>
                    </p:nvSpPr>
                    <p:spPr>
                      <a:xfrm>
                        <a:off x="24891445" y="24510347"/>
                        <a:ext cx="242283" cy="242283"/>
                      </a:xfrm>
                      <a:prstGeom prst="ellipse">
                        <a:avLst/>
                      </a:prstGeom>
                      <a:solidFill>
                        <a:srgbClr val="EEC37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8" name="Oval 437">
                        <a:extLst>
                          <a:ext uri="{FF2B5EF4-FFF2-40B4-BE49-F238E27FC236}">
                            <a16:creationId xmlns:a16="http://schemas.microsoft.com/office/drawing/2014/main" id="{B83207B0-9E21-1A49-AA4C-D911CF8ECAAC}"/>
                          </a:ext>
                        </a:extLst>
                      </p:cNvPr>
                      <p:cNvSpPr>
                        <a:spLocks noChangeAspect="1"/>
                      </p:cNvSpPr>
                      <p:nvPr/>
                    </p:nvSpPr>
                    <p:spPr>
                      <a:xfrm>
                        <a:off x="25899381" y="24783568"/>
                        <a:ext cx="242283" cy="242283"/>
                      </a:xfrm>
                      <a:prstGeom prst="ellipse">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9" name="Oval 438">
                        <a:extLst>
                          <a:ext uri="{FF2B5EF4-FFF2-40B4-BE49-F238E27FC236}">
                            <a16:creationId xmlns:a16="http://schemas.microsoft.com/office/drawing/2014/main" id="{A9D3EC92-C169-AA4A-8FCD-91259C9AC28A}"/>
                          </a:ext>
                        </a:extLst>
                      </p:cNvPr>
                      <p:cNvSpPr>
                        <a:spLocks noChangeAspect="1"/>
                      </p:cNvSpPr>
                      <p:nvPr/>
                    </p:nvSpPr>
                    <p:spPr>
                      <a:xfrm>
                        <a:off x="26122378" y="23868907"/>
                        <a:ext cx="242283" cy="242283"/>
                      </a:xfrm>
                      <a:prstGeom prst="ellipse">
                        <a:avLst/>
                      </a:prstGeom>
                      <a:solidFill>
                        <a:srgbClr val="EEC37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0" name="Oval 439">
                        <a:extLst>
                          <a:ext uri="{FF2B5EF4-FFF2-40B4-BE49-F238E27FC236}">
                            <a16:creationId xmlns:a16="http://schemas.microsoft.com/office/drawing/2014/main" id="{F9F9D62B-F19B-E84F-9854-90B6214F7C47}"/>
                          </a:ext>
                        </a:extLst>
                      </p:cNvPr>
                      <p:cNvSpPr>
                        <a:spLocks noChangeAspect="1"/>
                      </p:cNvSpPr>
                      <p:nvPr/>
                    </p:nvSpPr>
                    <p:spPr>
                      <a:xfrm>
                        <a:off x="27179883" y="24205949"/>
                        <a:ext cx="242283" cy="242283"/>
                      </a:xfrm>
                      <a:prstGeom prst="ellipse">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1" name="Oval 440">
                        <a:extLst>
                          <a:ext uri="{FF2B5EF4-FFF2-40B4-BE49-F238E27FC236}">
                            <a16:creationId xmlns:a16="http://schemas.microsoft.com/office/drawing/2014/main" id="{F3EBB9D5-0C0C-4747-9001-095D66C51655}"/>
                          </a:ext>
                        </a:extLst>
                      </p:cNvPr>
                      <p:cNvSpPr>
                        <a:spLocks noChangeAspect="1"/>
                      </p:cNvSpPr>
                      <p:nvPr/>
                    </p:nvSpPr>
                    <p:spPr>
                      <a:xfrm>
                        <a:off x="25640753" y="23938142"/>
                        <a:ext cx="242283" cy="242283"/>
                      </a:xfrm>
                      <a:prstGeom prst="ellipse">
                        <a:avLst/>
                      </a:prstGeom>
                      <a:solidFill>
                        <a:srgbClr val="EEC37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2" name="Oval 441">
                        <a:extLst>
                          <a:ext uri="{FF2B5EF4-FFF2-40B4-BE49-F238E27FC236}">
                            <a16:creationId xmlns:a16="http://schemas.microsoft.com/office/drawing/2014/main" id="{28A57E87-012B-3447-82F8-538544492AC5}"/>
                          </a:ext>
                        </a:extLst>
                      </p:cNvPr>
                      <p:cNvSpPr>
                        <a:spLocks noChangeAspect="1"/>
                      </p:cNvSpPr>
                      <p:nvPr/>
                    </p:nvSpPr>
                    <p:spPr>
                      <a:xfrm>
                        <a:off x="27298435" y="23245686"/>
                        <a:ext cx="242283" cy="242283"/>
                      </a:xfrm>
                      <a:prstGeom prst="ellipse">
                        <a:avLst/>
                      </a:prstGeom>
                      <a:solidFill>
                        <a:srgbClr val="EEC37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3" name="Oval 442">
                        <a:extLst>
                          <a:ext uri="{FF2B5EF4-FFF2-40B4-BE49-F238E27FC236}">
                            <a16:creationId xmlns:a16="http://schemas.microsoft.com/office/drawing/2014/main" id="{DDC4A07E-C8E7-7945-8D61-DB5A2B2ABBA0}"/>
                          </a:ext>
                        </a:extLst>
                      </p:cNvPr>
                      <p:cNvSpPr>
                        <a:spLocks noChangeAspect="1"/>
                      </p:cNvSpPr>
                      <p:nvPr/>
                    </p:nvSpPr>
                    <p:spPr>
                      <a:xfrm>
                        <a:off x="27750375" y="23016829"/>
                        <a:ext cx="242283" cy="242283"/>
                      </a:xfrm>
                      <a:prstGeom prst="ellipse">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4" name="Oval 443">
                        <a:extLst>
                          <a:ext uri="{FF2B5EF4-FFF2-40B4-BE49-F238E27FC236}">
                            <a16:creationId xmlns:a16="http://schemas.microsoft.com/office/drawing/2014/main" id="{89A31445-484B-BD4F-8AAA-66F274FD94FD}"/>
                          </a:ext>
                        </a:extLst>
                      </p:cNvPr>
                      <p:cNvSpPr>
                        <a:spLocks noChangeAspect="1"/>
                      </p:cNvSpPr>
                      <p:nvPr/>
                    </p:nvSpPr>
                    <p:spPr>
                      <a:xfrm>
                        <a:off x="28235033" y="23054042"/>
                        <a:ext cx="242283" cy="242283"/>
                      </a:xfrm>
                      <a:prstGeom prst="ellipse">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5" name="Oval 444">
                        <a:extLst>
                          <a:ext uri="{FF2B5EF4-FFF2-40B4-BE49-F238E27FC236}">
                            <a16:creationId xmlns:a16="http://schemas.microsoft.com/office/drawing/2014/main" id="{A0D8A5B6-B370-EB4A-B04D-FE4239482261}"/>
                          </a:ext>
                        </a:extLst>
                      </p:cNvPr>
                      <p:cNvSpPr>
                        <a:spLocks noChangeAspect="1"/>
                      </p:cNvSpPr>
                      <p:nvPr/>
                    </p:nvSpPr>
                    <p:spPr>
                      <a:xfrm>
                        <a:off x="27430957" y="23731476"/>
                        <a:ext cx="242283" cy="242283"/>
                      </a:xfrm>
                      <a:prstGeom prst="ellipse">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6" name="Oval 445">
                        <a:extLst>
                          <a:ext uri="{FF2B5EF4-FFF2-40B4-BE49-F238E27FC236}">
                            <a16:creationId xmlns:a16="http://schemas.microsoft.com/office/drawing/2014/main" id="{5C8BEB6F-8DCD-B442-BE44-4635A395928F}"/>
                          </a:ext>
                        </a:extLst>
                      </p:cNvPr>
                      <p:cNvSpPr>
                        <a:spLocks noChangeAspect="1"/>
                      </p:cNvSpPr>
                      <p:nvPr/>
                    </p:nvSpPr>
                    <p:spPr>
                      <a:xfrm>
                        <a:off x="27674249" y="24282432"/>
                        <a:ext cx="242283" cy="242283"/>
                      </a:xfrm>
                      <a:prstGeom prst="ellipse">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7" name="Oval 446">
                        <a:extLst>
                          <a:ext uri="{FF2B5EF4-FFF2-40B4-BE49-F238E27FC236}">
                            <a16:creationId xmlns:a16="http://schemas.microsoft.com/office/drawing/2014/main" id="{BF403A01-93EC-0D41-BF7A-57CFB2719CA2}"/>
                          </a:ext>
                        </a:extLst>
                      </p:cNvPr>
                      <p:cNvSpPr>
                        <a:spLocks noChangeAspect="1"/>
                      </p:cNvSpPr>
                      <p:nvPr/>
                    </p:nvSpPr>
                    <p:spPr>
                      <a:xfrm>
                        <a:off x="27383502" y="24848997"/>
                        <a:ext cx="242283" cy="242283"/>
                      </a:xfrm>
                      <a:prstGeom prst="ellipse">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8" name="Oval 447">
                        <a:extLst>
                          <a:ext uri="{FF2B5EF4-FFF2-40B4-BE49-F238E27FC236}">
                            <a16:creationId xmlns:a16="http://schemas.microsoft.com/office/drawing/2014/main" id="{19C4BF30-249D-4B47-9AA9-17F257470DCE}"/>
                          </a:ext>
                        </a:extLst>
                      </p:cNvPr>
                      <p:cNvSpPr>
                        <a:spLocks noChangeAspect="1"/>
                      </p:cNvSpPr>
                      <p:nvPr/>
                    </p:nvSpPr>
                    <p:spPr>
                      <a:xfrm>
                        <a:off x="26689984" y="24686417"/>
                        <a:ext cx="242283" cy="242283"/>
                      </a:xfrm>
                      <a:prstGeom prst="ellipse">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9" name="Oval 448">
                        <a:extLst>
                          <a:ext uri="{FF2B5EF4-FFF2-40B4-BE49-F238E27FC236}">
                            <a16:creationId xmlns:a16="http://schemas.microsoft.com/office/drawing/2014/main" id="{1EC971EA-32BE-3049-AE35-EF4B85207C64}"/>
                          </a:ext>
                        </a:extLst>
                      </p:cNvPr>
                      <p:cNvSpPr>
                        <a:spLocks noChangeAspect="1"/>
                      </p:cNvSpPr>
                      <p:nvPr/>
                    </p:nvSpPr>
                    <p:spPr>
                      <a:xfrm>
                        <a:off x="28017275" y="23659012"/>
                        <a:ext cx="242283" cy="242283"/>
                      </a:xfrm>
                      <a:prstGeom prst="ellipse">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19" name="Oval 418">
                      <a:extLst>
                        <a:ext uri="{FF2B5EF4-FFF2-40B4-BE49-F238E27FC236}">
                          <a16:creationId xmlns:a16="http://schemas.microsoft.com/office/drawing/2014/main" id="{5F6E4FD6-8D20-BC47-B6D3-E54D3185CBE8}"/>
                        </a:ext>
                      </a:extLst>
                    </p:cNvPr>
                    <p:cNvSpPr>
                      <a:spLocks noChangeAspect="1"/>
                    </p:cNvSpPr>
                    <p:nvPr/>
                  </p:nvSpPr>
                  <p:spPr>
                    <a:xfrm rot="5400000">
                      <a:off x="31128032" y="23960797"/>
                      <a:ext cx="242283" cy="24228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cxnSp>
                <p:nvCxnSpPr>
                  <p:cNvPr id="415" name="Straight Arrow Connector 414">
                    <a:extLst>
                      <a:ext uri="{FF2B5EF4-FFF2-40B4-BE49-F238E27FC236}">
                        <a16:creationId xmlns:a16="http://schemas.microsoft.com/office/drawing/2014/main" id="{1A55062E-AC15-F94E-AC9F-D844DD3915FA}"/>
                      </a:ext>
                    </a:extLst>
                  </p:cNvPr>
                  <p:cNvCxnSpPr>
                    <a:cxnSpLocks/>
                    <a:stCxn id="436" idx="0"/>
                  </p:cNvCxnSpPr>
                  <p:nvPr/>
                </p:nvCxnSpPr>
                <p:spPr>
                  <a:xfrm flipV="1">
                    <a:off x="31249172" y="24340303"/>
                    <a:ext cx="0" cy="1875679"/>
                  </a:xfrm>
                  <a:prstGeom prst="straightConnector1">
                    <a:avLst/>
                  </a:prstGeom>
                  <a:ln w="25400">
                    <a:solidFill>
                      <a:srgbClr val="FF0000"/>
                    </a:solidFill>
                    <a:prstDash val="sysDash"/>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416" name="TextBox 415">
                    <a:extLst>
                      <a:ext uri="{FF2B5EF4-FFF2-40B4-BE49-F238E27FC236}">
                        <a16:creationId xmlns:a16="http://schemas.microsoft.com/office/drawing/2014/main" id="{B90B0E55-8F36-6948-9C4B-9EC9665632F2}"/>
                      </a:ext>
                    </a:extLst>
                  </p:cNvPr>
                  <p:cNvSpPr txBox="1"/>
                  <p:nvPr/>
                </p:nvSpPr>
                <p:spPr>
                  <a:xfrm>
                    <a:off x="31175609" y="25655541"/>
                    <a:ext cx="846536" cy="910685"/>
                  </a:xfrm>
                  <a:prstGeom prst="rect">
                    <a:avLst/>
                  </a:prstGeom>
                  <a:noFill/>
                </p:spPr>
                <p:txBody>
                  <a:bodyPr wrap="square" rtlCol="0">
                    <a:spAutoFit/>
                  </a:bodyPr>
                  <a:lstStyle/>
                  <a:p>
                    <a:pPr algn="ctr" defTabSz="1219170" eaLnBrk="0" fontAlgn="base" hangingPunct="0">
                      <a:spcBef>
                        <a:spcPct val="0"/>
                      </a:spcBef>
                      <a:spcAft>
                        <a:spcPct val="0"/>
                      </a:spcAft>
                    </a:pPr>
                    <a:r>
                      <a:rPr lang="en-US" sz="1800" i="1">
                        <a:solidFill>
                          <a:srgbClr val="FF0000"/>
                        </a:solidFill>
                        <a:latin typeface="Calibri" panose="020F0502020204030204" pitchFamily="34" charset="0"/>
                        <a:cs typeface="Calibri" panose="020F0502020204030204" pitchFamily="34" charset="0"/>
                      </a:rPr>
                      <a:t>?</a:t>
                    </a:r>
                  </a:p>
                </p:txBody>
              </p:sp>
              <p:sp>
                <p:nvSpPr>
                  <p:cNvPr id="417" name="TextBox 416">
                    <a:extLst>
                      <a:ext uri="{FF2B5EF4-FFF2-40B4-BE49-F238E27FC236}">
                        <a16:creationId xmlns:a16="http://schemas.microsoft.com/office/drawing/2014/main" id="{9F695A8B-1E29-4249-8276-07CEE2100FF7}"/>
                      </a:ext>
                    </a:extLst>
                  </p:cNvPr>
                  <p:cNvSpPr txBox="1"/>
                  <p:nvPr/>
                </p:nvSpPr>
                <p:spPr>
                  <a:xfrm>
                    <a:off x="29418239" y="22984935"/>
                    <a:ext cx="3889808" cy="791695"/>
                  </a:xfrm>
                  <a:prstGeom prst="rect">
                    <a:avLst/>
                  </a:prstGeom>
                  <a:noFill/>
                </p:spPr>
                <p:txBody>
                  <a:bodyPr wrap="square" rtlCol="0">
                    <a:spAutoFit/>
                  </a:bodyPr>
                  <a:lstStyle/>
                  <a:p>
                    <a:pPr algn="ctr" defTabSz="1219170" eaLnBrk="0" fontAlgn="base" hangingPunct="0">
                      <a:spcBef>
                        <a:spcPct val="0"/>
                      </a:spcBef>
                      <a:spcAft>
                        <a:spcPct val="0"/>
                      </a:spcAft>
                    </a:pPr>
                    <a:r>
                      <a:rPr lang="en-US" sz="1800" i="1">
                        <a:solidFill>
                          <a:prstClr val="black"/>
                        </a:solidFill>
                        <a:latin typeface="Calibri" panose="020F0502020204030204" pitchFamily="34" charset="0"/>
                        <a:cs typeface="Calibri" panose="020F0502020204030204" pitchFamily="34" charset="0"/>
                      </a:rPr>
                      <a:t>New Instance:</a:t>
                    </a:r>
                  </a:p>
                </p:txBody>
              </p:sp>
            </p:grpSp>
            <p:sp>
              <p:nvSpPr>
                <p:cNvPr id="345" name="Oval 344">
                  <a:extLst>
                    <a:ext uri="{FF2B5EF4-FFF2-40B4-BE49-F238E27FC236}">
                      <a16:creationId xmlns:a16="http://schemas.microsoft.com/office/drawing/2014/main" id="{DD4EC820-59C5-FA43-910E-E3020B51D91B}"/>
                    </a:ext>
                  </a:extLst>
                </p:cNvPr>
                <p:cNvSpPr>
                  <a:spLocks noChangeAspect="1"/>
                </p:cNvSpPr>
                <p:nvPr/>
              </p:nvSpPr>
              <p:spPr>
                <a:xfrm>
                  <a:off x="13033392" y="16664725"/>
                  <a:ext cx="242283" cy="24228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346" name="Straight Arrow Connector 345">
                  <a:extLst>
                    <a:ext uri="{FF2B5EF4-FFF2-40B4-BE49-F238E27FC236}">
                      <a16:creationId xmlns:a16="http://schemas.microsoft.com/office/drawing/2014/main" id="{94879207-D27F-784B-ADDC-7E5F89FE4589}"/>
                    </a:ext>
                  </a:extLst>
                </p:cNvPr>
                <p:cNvCxnSpPr>
                  <a:cxnSpLocks/>
                  <a:stCxn id="518" idx="1"/>
                </p:cNvCxnSpPr>
                <p:nvPr/>
              </p:nvCxnSpPr>
              <p:spPr>
                <a:xfrm flipH="1">
                  <a:off x="13303771" y="12120176"/>
                  <a:ext cx="3320972" cy="4539737"/>
                </a:xfrm>
                <a:prstGeom prst="straightConnector1">
                  <a:avLst/>
                </a:prstGeom>
                <a:ln w="25400">
                  <a:solidFill>
                    <a:schemeClr val="tx2"/>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58276F6B-2FD2-324D-B23A-535D8161E32D}"/>
                    </a:ext>
                  </a:extLst>
                </p:cNvPr>
                <p:cNvCxnSpPr>
                  <a:cxnSpLocks/>
                  <a:stCxn id="452" idx="1"/>
                </p:cNvCxnSpPr>
                <p:nvPr/>
              </p:nvCxnSpPr>
              <p:spPr>
                <a:xfrm flipH="1">
                  <a:off x="13368362" y="15182535"/>
                  <a:ext cx="3983928" cy="1674394"/>
                </a:xfrm>
                <a:prstGeom prst="straightConnector1">
                  <a:avLst/>
                </a:prstGeom>
                <a:ln w="25400">
                  <a:solidFill>
                    <a:schemeClr val="tx2"/>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E5FA8D32-DAFD-4E4F-AC12-B9F954F7868A}"/>
                    </a:ext>
                  </a:extLst>
                </p:cNvPr>
                <p:cNvCxnSpPr>
                  <a:cxnSpLocks/>
                  <a:stCxn id="485" idx="1"/>
                </p:cNvCxnSpPr>
                <p:nvPr/>
              </p:nvCxnSpPr>
              <p:spPr>
                <a:xfrm flipH="1" flipV="1">
                  <a:off x="13275680" y="16948753"/>
                  <a:ext cx="3040904" cy="4793395"/>
                </a:xfrm>
                <a:prstGeom prst="straightConnector1">
                  <a:avLst/>
                </a:prstGeom>
                <a:ln w="25400">
                  <a:solidFill>
                    <a:schemeClr val="tx2"/>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349" name="TextBox 348">
                  <a:extLst>
                    <a:ext uri="{FF2B5EF4-FFF2-40B4-BE49-F238E27FC236}">
                      <a16:creationId xmlns:a16="http://schemas.microsoft.com/office/drawing/2014/main" id="{634D884D-A2DD-4A4A-8C74-FDEB5A8527FF}"/>
                    </a:ext>
                  </a:extLst>
                </p:cNvPr>
                <p:cNvSpPr txBox="1"/>
                <p:nvPr/>
              </p:nvSpPr>
              <p:spPr>
                <a:xfrm>
                  <a:off x="14204687" y="13881147"/>
                  <a:ext cx="846536" cy="910685"/>
                </a:xfrm>
                <a:prstGeom prst="rect">
                  <a:avLst/>
                </a:prstGeom>
                <a:noFill/>
              </p:spPr>
              <p:txBody>
                <a:bodyPr wrap="square" rtlCol="0">
                  <a:spAutoFit/>
                </a:bodyPr>
                <a:lstStyle/>
                <a:p>
                  <a:pPr algn="ctr" defTabSz="1219170" eaLnBrk="0" fontAlgn="base" hangingPunct="0">
                    <a:spcBef>
                      <a:spcPct val="0"/>
                    </a:spcBef>
                    <a:spcAft>
                      <a:spcPct val="0"/>
                    </a:spcAft>
                  </a:pPr>
                  <a:r>
                    <a:rPr lang="en-US" sz="1800">
                      <a:solidFill>
                        <a:prstClr val="black"/>
                      </a:solidFill>
                      <a:latin typeface="Calibri" panose="020F0502020204030204" pitchFamily="34" charset="0"/>
                      <a:cs typeface="Calibri" panose="020F0502020204030204" pitchFamily="34" charset="0"/>
                    </a:rPr>
                    <a:t>?</a:t>
                  </a:r>
                </a:p>
              </p:txBody>
            </p:sp>
            <p:sp>
              <p:nvSpPr>
                <p:cNvPr id="350" name="TextBox 349">
                  <a:extLst>
                    <a:ext uri="{FF2B5EF4-FFF2-40B4-BE49-F238E27FC236}">
                      <a16:creationId xmlns:a16="http://schemas.microsoft.com/office/drawing/2014/main" id="{20D89EF3-FA63-204E-9249-F8BBADBFD1FB}"/>
                    </a:ext>
                  </a:extLst>
                </p:cNvPr>
                <p:cNvSpPr txBox="1"/>
                <p:nvPr/>
              </p:nvSpPr>
              <p:spPr>
                <a:xfrm>
                  <a:off x="15189757" y="15124375"/>
                  <a:ext cx="846536" cy="910685"/>
                </a:xfrm>
                <a:prstGeom prst="rect">
                  <a:avLst/>
                </a:prstGeom>
                <a:noFill/>
              </p:spPr>
              <p:txBody>
                <a:bodyPr wrap="square" rtlCol="0">
                  <a:spAutoFit/>
                </a:bodyPr>
                <a:lstStyle/>
                <a:p>
                  <a:pPr algn="ctr" defTabSz="1219170" eaLnBrk="0" fontAlgn="base" hangingPunct="0">
                    <a:spcBef>
                      <a:spcPct val="0"/>
                    </a:spcBef>
                    <a:spcAft>
                      <a:spcPct val="0"/>
                    </a:spcAft>
                  </a:pPr>
                  <a:r>
                    <a:rPr lang="en-US" sz="1800">
                      <a:solidFill>
                        <a:prstClr val="black"/>
                      </a:solidFill>
                      <a:latin typeface="Calibri" panose="020F0502020204030204" pitchFamily="34" charset="0"/>
                      <a:cs typeface="Calibri" panose="020F0502020204030204" pitchFamily="34" charset="0"/>
                    </a:rPr>
                    <a:t>?</a:t>
                  </a:r>
                </a:p>
              </p:txBody>
            </p:sp>
            <p:sp>
              <p:nvSpPr>
                <p:cNvPr id="351" name="TextBox 350">
                  <a:extLst>
                    <a:ext uri="{FF2B5EF4-FFF2-40B4-BE49-F238E27FC236}">
                      <a16:creationId xmlns:a16="http://schemas.microsoft.com/office/drawing/2014/main" id="{3005FD3E-6FF6-A146-9C1C-4913F550A9F2}"/>
                    </a:ext>
                  </a:extLst>
                </p:cNvPr>
                <p:cNvSpPr txBox="1"/>
                <p:nvPr/>
              </p:nvSpPr>
              <p:spPr>
                <a:xfrm>
                  <a:off x="14770161" y="18737547"/>
                  <a:ext cx="846536" cy="910685"/>
                </a:xfrm>
                <a:prstGeom prst="rect">
                  <a:avLst/>
                </a:prstGeom>
                <a:noFill/>
              </p:spPr>
              <p:txBody>
                <a:bodyPr wrap="square" rtlCol="0">
                  <a:spAutoFit/>
                </a:bodyPr>
                <a:lstStyle/>
                <a:p>
                  <a:pPr algn="ctr" defTabSz="1219170" eaLnBrk="0" fontAlgn="base" hangingPunct="0">
                    <a:spcBef>
                      <a:spcPct val="0"/>
                    </a:spcBef>
                    <a:spcAft>
                      <a:spcPct val="0"/>
                    </a:spcAft>
                  </a:pPr>
                  <a:r>
                    <a:rPr lang="en-US" sz="1800">
                      <a:solidFill>
                        <a:prstClr val="black"/>
                      </a:solidFill>
                      <a:latin typeface="Calibri" panose="020F0502020204030204" pitchFamily="34" charset="0"/>
                      <a:cs typeface="Calibri" panose="020F0502020204030204" pitchFamily="34" charset="0"/>
                    </a:rPr>
                    <a:t>?</a:t>
                  </a:r>
                </a:p>
              </p:txBody>
            </p:sp>
            <p:sp>
              <p:nvSpPr>
                <p:cNvPr id="352" name="Oval 351">
                  <a:extLst>
                    <a:ext uri="{FF2B5EF4-FFF2-40B4-BE49-F238E27FC236}">
                      <a16:creationId xmlns:a16="http://schemas.microsoft.com/office/drawing/2014/main" id="{78347203-2072-B84E-82D9-57C382C2FA27}"/>
                    </a:ext>
                  </a:extLst>
                </p:cNvPr>
                <p:cNvSpPr>
                  <a:spLocks noChangeAspect="1"/>
                </p:cNvSpPr>
                <p:nvPr/>
              </p:nvSpPr>
              <p:spPr>
                <a:xfrm>
                  <a:off x="25665510" y="11909126"/>
                  <a:ext cx="322480" cy="322480"/>
                </a:xfrm>
                <a:prstGeom prst="ellipse">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3" name="Oval 352">
                  <a:extLst>
                    <a:ext uri="{FF2B5EF4-FFF2-40B4-BE49-F238E27FC236}">
                      <a16:creationId xmlns:a16="http://schemas.microsoft.com/office/drawing/2014/main" id="{107865BA-13D0-7E41-AB1F-07A7498E2B27}"/>
                    </a:ext>
                  </a:extLst>
                </p:cNvPr>
                <p:cNvSpPr>
                  <a:spLocks noChangeAspect="1"/>
                </p:cNvSpPr>
                <p:nvPr/>
              </p:nvSpPr>
              <p:spPr>
                <a:xfrm>
                  <a:off x="25665510" y="15006877"/>
                  <a:ext cx="322480" cy="322480"/>
                </a:xfrm>
                <a:prstGeom prst="ellipse">
                  <a:avLst/>
                </a:prstGeom>
                <a:solidFill>
                  <a:srgbClr val="EEC37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4" name="Oval 353">
                  <a:extLst>
                    <a:ext uri="{FF2B5EF4-FFF2-40B4-BE49-F238E27FC236}">
                      <a16:creationId xmlns:a16="http://schemas.microsoft.com/office/drawing/2014/main" id="{ACC7CFA5-2D78-434C-A1B9-CB85D3A4F514}"/>
                    </a:ext>
                  </a:extLst>
                </p:cNvPr>
                <p:cNvSpPr>
                  <a:spLocks noChangeAspect="1"/>
                </p:cNvSpPr>
                <p:nvPr/>
              </p:nvSpPr>
              <p:spPr>
                <a:xfrm>
                  <a:off x="25665510" y="18149788"/>
                  <a:ext cx="322480" cy="322480"/>
                </a:xfrm>
                <a:prstGeom prst="ellipse">
                  <a:avLst/>
                </a:prstGeom>
                <a:solidFill>
                  <a:srgbClr val="EEC37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5" name="Oval 354">
                  <a:extLst>
                    <a:ext uri="{FF2B5EF4-FFF2-40B4-BE49-F238E27FC236}">
                      <a16:creationId xmlns:a16="http://schemas.microsoft.com/office/drawing/2014/main" id="{2D9ACA7A-5F23-C947-A6BB-213F3FFE5DCA}"/>
                    </a:ext>
                  </a:extLst>
                </p:cNvPr>
                <p:cNvSpPr>
                  <a:spLocks noChangeAspect="1"/>
                </p:cNvSpPr>
                <p:nvPr/>
              </p:nvSpPr>
              <p:spPr>
                <a:xfrm>
                  <a:off x="28256425" y="17319193"/>
                  <a:ext cx="322480" cy="322480"/>
                </a:xfrm>
                <a:prstGeom prst="ellipse">
                  <a:avLst/>
                </a:prstGeom>
                <a:solidFill>
                  <a:srgbClr val="EEC37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6" name="TextBox 355">
                  <a:extLst>
                    <a:ext uri="{FF2B5EF4-FFF2-40B4-BE49-F238E27FC236}">
                      <a16:creationId xmlns:a16="http://schemas.microsoft.com/office/drawing/2014/main" id="{B7F99D91-848A-BA46-A446-14008330A8E1}"/>
                    </a:ext>
                  </a:extLst>
                </p:cNvPr>
                <p:cNvSpPr txBox="1"/>
                <p:nvPr/>
              </p:nvSpPr>
              <p:spPr>
                <a:xfrm>
                  <a:off x="26849297" y="15656822"/>
                  <a:ext cx="3889810" cy="1385468"/>
                </a:xfrm>
                <a:prstGeom prst="rect">
                  <a:avLst/>
                </a:prstGeom>
                <a:noFill/>
              </p:spPr>
              <p:txBody>
                <a:bodyPr wrap="square" rtlCol="0">
                  <a:spAutoFit/>
                </a:bodyPr>
                <a:lstStyle/>
                <a:p>
                  <a:pPr algn="ctr" defTabSz="1219170" eaLnBrk="0" fontAlgn="base" hangingPunct="0">
                    <a:spcBef>
                      <a:spcPct val="0"/>
                    </a:spcBef>
                    <a:spcAft>
                      <a:spcPct val="0"/>
                    </a:spcAft>
                  </a:pPr>
                  <a:r>
                    <a:rPr lang="en-US" sz="1800" i="1">
                      <a:solidFill>
                        <a:prstClr val="black"/>
                      </a:solidFill>
                      <a:latin typeface="Calibri" panose="020F0502020204030204" pitchFamily="34" charset="0"/>
                      <a:cs typeface="Calibri" panose="020F0502020204030204" pitchFamily="34" charset="0"/>
                    </a:rPr>
                    <a:t>(e.g. the majority vote)</a:t>
                  </a:r>
                </a:p>
              </p:txBody>
            </p:sp>
            <p:grpSp>
              <p:nvGrpSpPr>
                <p:cNvPr id="358" name="Group 357">
                  <a:extLst>
                    <a:ext uri="{FF2B5EF4-FFF2-40B4-BE49-F238E27FC236}">
                      <a16:creationId xmlns:a16="http://schemas.microsoft.com/office/drawing/2014/main" id="{F3A91B11-4E27-964B-8462-1357AD46CBA1}"/>
                    </a:ext>
                  </a:extLst>
                </p:cNvPr>
                <p:cNvGrpSpPr/>
                <p:nvPr/>
              </p:nvGrpSpPr>
              <p:grpSpPr>
                <a:xfrm>
                  <a:off x="16868530" y="17115570"/>
                  <a:ext cx="6891034" cy="3588505"/>
                  <a:chOff x="16489403" y="20900223"/>
                  <a:chExt cx="6891034" cy="3588505"/>
                </a:xfrm>
              </p:grpSpPr>
              <p:grpSp>
                <p:nvGrpSpPr>
                  <p:cNvPr id="363" name="Group 362">
                    <a:extLst>
                      <a:ext uri="{FF2B5EF4-FFF2-40B4-BE49-F238E27FC236}">
                        <a16:creationId xmlns:a16="http://schemas.microsoft.com/office/drawing/2014/main" id="{08299F92-0FFC-1D49-93A4-6147B1E9B44D}"/>
                      </a:ext>
                    </a:extLst>
                  </p:cNvPr>
                  <p:cNvGrpSpPr/>
                  <p:nvPr/>
                </p:nvGrpSpPr>
                <p:grpSpPr>
                  <a:xfrm>
                    <a:off x="19247831" y="21071728"/>
                    <a:ext cx="390199" cy="1828300"/>
                    <a:chOff x="19174091" y="21071728"/>
                    <a:chExt cx="390199" cy="1828300"/>
                  </a:xfrm>
                </p:grpSpPr>
                <p:sp>
                  <p:nvSpPr>
                    <p:cNvPr id="410" name="Oval 409">
                      <a:extLst>
                        <a:ext uri="{FF2B5EF4-FFF2-40B4-BE49-F238E27FC236}">
                          <a16:creationId xmlns:a16="http://schemas.microsoft.com/office/drawing/2014/main" id="{5726CBA8-91DF-1D42-9C0D-36FCE6C4FC13}"/>
                        </a:ext>
                      </a:extLst>
                    </p:cNvPr>
                    <p:cNvSpPr>
                      <a:spLocks noChangeAspect="1"/>
                    </p:cNvSpPr>
                    <p:nvPr/>
                  </p:nvSpPr>
                  <p:spPr>
                    <a:xfrm>
                      <a:off x="19174091" y="21071728"/>
                      <a:ext cx="390199" cy="390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1" name="Oval 410">
                      <a:extLst>
                        <a:ext uri="{FF2B5EF4-FFF2-40B4-BE49-F238E27FC236}">
                          <a16:creationId xmlns:a16="http://schemas.microsoft.com/office/drawing/2014/main" id="{0C528CF2-6253-5641-A41D-14888861D541}"/>
                        </a:ext>
                      </a:extLst>
                    </p:cNvPr>
                    <p:cNvSpPr>
                      <a:spLocks noChangeAspect="1"/>
                    </p:cNvSpPr>
                    <p:nvPr/>
                  </p:nvSpPr>
                  <p:spPr>
                    <a:xfrm>
                      <a:off x="19174091" y="21551095"/>
                      <a:ext cx="390199" cy="390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2" name="Oval 411">
                      <a:extLst>
                        <a:ext uri="{FF2B5EF4-FFF2-40B4-BE49-F238E27FC236}">
                          <a16:creationId xmlns:a16="http://schemas.microsoft.com/office/drawing/2014/main" id="{66026CD2-2444-964B-B21D-9CF68A5A988D}"/>
                        </a:ext>
                      </a:extLst>
                    </p:cNvPr>
                    <p:cNvSpPr>
                      <a:spLocks noChangeAspect="1"/>
                    </p:cNvSpPr>
                    <p:nvPr/>
                  </p:nvSpPr>
                  <p:spPr>
                    <a:xfrm>
                      <a:off x="19174091" y="22030461"/>
                      <a:ext cx="390199" cy="390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3" name="Oval 412">
                      <a:extLst>
                        <a:ext uri="{FF2B5EF4-FFF2-40B4-BE49-F238E27FC236}">
                          <a16:creationId xmlns:a16="http://schemas.microsoft.com/office/drawing/2014/main" id="{37CCFAED-A086-EB44-A96A-4DFE02C3F767}"/>
                        </a:ext>
                      </a:extLst>
                    </p:cNvPr>
                    <p:cNvSpPr>
                      <a:spLocks noChangeAspect="1"/>
                    </p:cNvSpPr>
                    <p:nvPr/>
                  </p:nvSpPr>
                  <p:spPr>
                    <a:xfrm>
                      <a:off x="19174091" y="22509828"/>
                      <a:ext cx="390199" cy="390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64" name="Group 363">
                    <a:extLst>
                      <a:ext uri="{FF2B5EF4-FFF2-40B4-BE49-F238E27FC236}">
                        <a16:creationId xmlns:a16="http://schemas.microsoft.com/office/drawing/2014/main" id="{86F35CB8-70F0-284C-B82E-77EFCC6FE168}"/>
                      </a:ext>
                    </a:extLst>
                  </p:cNvPr>
                  <p:cNvGrpSpPr/>
                  <p:nvPr/>
                </p:nvGrpSpPr>
                <p:grpSpPr>
                  <a:xfrm>
                    <a:off x="18626932" y="21128870"/>
                    <a:ext cx="678042" cy="1438100"/>
                    <a:chOff x="18626932" y="21128870"/>
                    <a:chExt cx="678042" cy="1438100"/>
                  </a:xfrm>
                </p:grpSpPr>
                <p:cxnSp>
                  <p:nvCxnSpPr>
                    <p:cNvPr id="406" name="Straight Arrow Connector 405">
                      <a:extLst>
                        <a:ext uri="{FF2B5EF4-FFF2-40B4-BE49-F238E27FC236}">
                          <a16:creationId xmlns:a16="http://schemas.microsoft.com/office/drawing/2014/main" id="{F1072137-527A-6648-81C5-832E251570BC}"/>
                        </a:ext>
                      </a:extLst>
                    </p:cNvPr>
                    <p:cNvCxnSpPr>
                      <a:cxnSpLocks/>
                      <a:stCxn id="410" idx="1"/>
                      <a:endCxn id="399" idx="6"/>
                    </p:cNvCxnSpPr>
                    <p:nvPr/>
                  </p:nvCxnSpPr>
                  <p:spPr>
                    <a:xfrm flipH="1">
                      <a:off x="18626932" y="21128870"/>
                      <a:ext cx="678042" cy="339997"/>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407" name="Straight Arrow Connector 406">
                      <a:extLst>
                        <a:ext uri="{FF2B5EF4-FFF2-40B4-BE49-F238E27FC236}">
                          <a16:creationId xmlns:a16="http://schemas.microsoft.com/office/drawing/2014/main" id="{C5924F8B-8BE9-4B43-AE6B-56609429AD54}"/>
                        </a:ext>
                      </a:extLst>
                    </p:cNvPr>
                    <p:cNvCxnSpPr>
                      <a:cxnSpLocks/>
                      <a:stCxn id="411" idx="1"/>
                      <a:endCxn id="399" idx="6"/>
                    </p:cNvCxnSpPr>
                    <p:nvPr/>
                  </p:nvCxnSpPr>
                  <p:spPr>
                    <a:xfrm flipH="1" flipV="1">
                      <a:off x="18626932" y="21468867"/>
                      <a:ext cx="678042" cy="139370"/>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408" name="Straight Arrow Connector 407">
                      <a:extLst>
                        <a:ext uri="{FF2B5EF4-FFF2-40B4-BE49-F238E27FC236}">
                          <a16:creationId xmlns:a16="http://schemas.microsoft.com/office/drawing/2014/main" id="{A9B4C960-9F55-E245-BBD9-B8BA702EFF1B}"/>
                        </a:ext>
                      </a:extLst>
                    </p:cNvPr>
                    <p:cNvCxnSpPr>
                      <a:cxnSpLocks/>
                      <a:stCxn id="412" idx="1"/>
                      <a:endCxn id="399" idx="6"/>
                    </p:cNvCxnSpPr>
                    <p:nvPr/>
                  </p:nvCxnSpPr>
                  <p:spPr>
                    <a:xfrm flipH="1" flipV="1">
                      <a:off x="18626932" y="21468867"/>
                      <a:ext cx="678042" cy="618736"/>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409" name="Straight Arrow Connector 408">
                      <a:extLst>
                        <a:ext uri="{FF2B5EF4-FFF2-40B4-BE49-F238E27FC236}">
                          <a16:creationId xmlns:a16="http://schemas.microsoft.com/office/drawing/2014/main" id="{2E1A93AE-B1E4-1D49-A925-5E031D7E206E}"/>
                        </a:ext>
                      </a:extLst>
                    </p:cNvPr>
                    <p:cNvCxnSpPr>
                      <a:cxnSpLocks/>
                      <a:stCxn id="413" idx="1"/>
                      <a:endCxn id="399" idx="6"/>
                    </p:cNvCxnSpPr>
                    <p:nvPr/>
                  </p:nvCxnSpPr>
                  <p:spPr>
                    <a:xfrm flipH="1" flipV="1">
                      <a:off x="18626932" y="21468867"/>
                      <a:ext cx="678042" cy="1098103"/>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grpSp>
              <p:grpSp>
                <p:nvGrpSpPr>
                  <p:cNvPr id="365" name="Group 364">
                    <a:extLst>
                      <a:ext uri="{FF2B5EF4-FFF2-40B4-BE49-F238E27FC236}">
                        <a16:creationId xmlns:a16="http://schemas.microsoft.com/office/drawing/2014/main" id="{BA46C04F-62E9-AE49-B185-61577C13E50D}"/>
                      </a:ext>
                    </a:extLst>
                  </p:cNvPr>
                  <p:cNvGrpSpPr/>
                  <p:nvPr/>
                </p:nvGrpSpPr>
                <p:grpSpPr>
                  <a:xfrm>
                    <a:off x="18626932" y="21266827"/>
                    <a:ext cx="620899" cy="1438101"/>
                    <a:chOff x="18599315" y="20776650"/>
                    <a:chExt cx="620899" cy="1438101"/>
                  </a:xfrm>
                </p:grpSpPr>
                <p:cxnSp>
                  <p:nvCxnSpPr>
                    <p:cNvPr id="402" name="Straight Arrow Connector 401">
                      <a:extLst>
                        <a:ext uri="{FF2B5EF4-FFF2-40B4-BE49-F238E27FC236}">
                          <a16:creationId xmlns:a16="http://schemas.microsoft.com/office/drawing/2014/main" id="{E15E5FFC-BC1C-304C-B56A-348AB07B7792}"/>
                        </a:ext>
                      </a:extLst>
                    </p:cNvPr>
                    <p:cNvCxnSpPr>
                      <a:cxnSpLocks/>
                      <a:stCxn id="410" idx="2"/>
                      <a:endCxn id="400" idx="6"/>
                    </p:cNvCxnSpPr>
                    <p:nvPr/>
                  </p:nvCxnSpPr>
                  <p:spPr>
                    <a:xfrm flipH="1">
                      <a:off x="18599315" y="20776650"/>
                      <a:ext cx="620899" cy="739446"/>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69533C25-9DA9-4A45-9A87-57E685FAE61C}"/>
                        </a:ext>
                      </a:extLst>
                    </p:cNvPr>
                    <p:cNvCxnSpPr>
                      <a:cxnSpLocks/>
                      <a:stCxn id="411" idx="2"/>
                      <a:endCxn id="400" idx="6"/>
                    </p:cNvCxnSpPr>
                    <p:nvPr/>
                  </p:nvCxnSpPr>
                  <p:spPr>
                    <a:xfrm flipH="1">
                      <a:off x="18599315" y="21256019"/>
                      <a:ext cx="620899" cy="260079"/>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404" name="Straight Arrow Connector 403">
                      <a:extLst>
                        <a:ext uri="{FF2B5EF4-FFF2-40B4-BE49-F238E27FC236}">
                          <a16:creationId xmlns:a16="http://schemas.microsoft.com/office/drawing/2014/main" id="{67978117-871F-6047-84FB-1D303D421DA0}"/>
                        </a:ext>
                      </a:extLst>
                    </p:cNvPr>
                    <p:cNvCxnSpPr>
                      <a:cxnSpLocks/>
                      <a:stCxn id="412" idx="2"/>
                      <a:endCxn id="400" idx="6"/>
                    </p:cNvCxnSpPr>
                    <p:nvPr/>
                  </p:nvCxnSpPr>
                  <p:spPr>
                    <a:xfrm flipH="1" flipV="1">
                      <a:off x="18599315" y="21516098"/>
                      <a:ext cx="620899" cy="219287"/>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405" name="Straight Arrow Connector 404">
                      <a:extLst>
                        <a:ext uri="{FF2B5EF4-FFF2-40B4-BE49-F238E27FC236}">
                          <a16:creationId xmlns:a16="http://schemas.microsoft.com/office/drawing/2014/main" id="{AE98ACA4-DA9B-5C45-A7C7-79CB21384CC1}"/>
                        </a:ext>
                      </a:extLst>
                    </p:cNvPr>
                    <p:cNvCxnSpPr>
                      <a:cxnSpLocks/>
                      <a:stCxn id="413" idx="2"/>
                      <a:endCxn id="400" idx="6"/>
                    </p:cNvCxnSpPr>
                    <p:nvPr/>
                  </p:nvCxnSpPr>
                  <p:spPr>
                    <a:xfrm flipH="1" flipV="1">
                      <a:off x="18599315" y="21516098"/>
                      <a:ext cx="620899" cy="698653"/>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grpSp>
              <p:grpSp>
                <p:nvGrpSpPr>
                  <p:cNvPr id="366" name="Group 365">
                    <a:extLst>
                      <a:ext uri="{FF2B5EF4-FFF2-40B4-BE49-F238E27FC236}">
                        <a16:creationId xmlns:a16="http://schemas.microsoft.com/office/drawing/2014/main" id="{8CDE1CDC-2178-8844-9E64-67AF9664F418}"/>
                      </a:ext>
                    </a:extLst>
                  </p:cNvPr>
                  <p:cNvGrpSpPr/>
                  <p:nvPr/>
                </p:nvGrpSpPr>
                <p:grpSpPr>
                  <a:xfrm>
                    <a:off x="18236731" y="21273766"/>
                    <a:ext cx="390199" cy="1480865"/>
                    <a:chOff x="18236731" y="21308178"/>
                    <a:chExt cx="390199" cy="1480865"/>
                  </a:xfrm>
                </p:grpSpPr>
                <p:sp>
                  <p:nvSpPr>
                    <p:cNvPr id="399" name="Oval 398">
                      <a:extLst>
                        <a:ext uri="{FF2B5EF4-FFF2-40B4-BE49-F238E27FC236}">
                          <a16:creationId xmlns:a16="http://schemas.microsoft.com/office/drawing/2014/main" id="{F670A615-92AA-B347-B849-E2E5B3A6EC9A}"/>
                        </a:ext>
                      </a:extLst>
                    </p:cNvPr>
                    <p:cNvSpPr>
                      <a:spLocks noChangeAspect="1"/>
                    </p:cNvSpPr>
                    <p:nvPr/>
                  </p:nvSpPr>
                  <p:spPr>
                    <a:xfrm>
                      <a:off x="18236731" y="21308178"/>
                      <a:ext cx="390199" cy="390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0" name="Oval 399">
                      <a:extLst>
                        <a:ext uri="{FF2B5EF4-FFF2-40B4-BE49-F238E27FC236}">
                          <a16:creationId xmlns:a16="http://schemas.microsoft.com/office/drawing/2014/main" id="{8704BB25-D05A-3C48-A528-A7B183AAC57E}"/>
                        </a:ext>
                      </a:extLst>
                    </p:cNvPr>
                    <p:cNvSpPr>
                      <a:spLocks noChangeAspect="1"/>
                    </p:cNvSpPr>
                    <p:nvPr/>
                  </p:nvSpPr>
                  <p:spPr>
                    <a:xfrm>
                      <a:off x="18236731" y="21845584"/>
                      <a:ext cx="390199" cy="390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1" name="Oval 400">
                      <a:extLst>
                        <a:ext uri="{FF2B5EF4-FFF2-40B4-BE49-F238E27FC236}">
                          <a16:creationId xmlns:a16="http://schemas.microsoft.com/office/drawing/2014/main" id="{7B30D4D8-AA2B-D14C-A1A1-B3A25F2656ED}"/>
                        </a:ext>
                      </a:extLst>
                    </p:cNvPr>
                    <p:cNvSpPr>
                      <a:spLocks noChangeAspect="1"/>
                    </p:cNvSpPr>
                    <p:nvPr/>
                  </p:nvSpPr>
                  <p:spPr>
                    <a:xfrm>
                      <a:off x="18236731" y="22398843"/>
                      <a:ext cx="390199" cy="390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67" name="Group 366">
                    <a:extLst>
                      <a:ext uri="{FF2B5EF4-FFF2-40B4-BE49-F238E27FC236}">
                        <a16:creationId xmlns:a16="http://schemas.microsoft.com/office/drawing/2014/main" id="{158C559F-3989-FA4C-A49C-22BBE7F178D7}"/>
                      </a:ext>
                    </a:extLst>
                  </p:cNvPr>
                  <p:cNvGrpSpPr/>
                  <p:nvPr/>
                </p:nvGrpSpPr>
                <p:grpSpPr>
                  <a:xfrm>
                    <a:off x="18626932" y="21404783"/>
                    <a:ext cx="678042" cy="1438099"/>
                    <a:chOff x="18594812" y="20435240"/>
                    <a:chExt cx="678042" cy="1438099"/>
                  </a:xfrm>
                </p:grpSpPr>
                <p:cxnSp>
                  <p:nvCxnSpPr>
                    <p:cNvPr id="395" name="Straight Arrow Connector 394">
                      <a:extLst>
                        <a:ext uri="{FF2B5EF4-FFF2-40B4-BE49-F238E27FC236}">
                          <a16:creationId xmlns:a16="http://schemas.microsoft.com/office/drawing/2014/main" id="{865C9F99-5884-4B4D-9265-54E8D1FDAC17}"/>
                        </a:ext>
                      </a:extLst>
                    </p:cNvPr>
                    <p:cNvCxnSpPr>
                      <a:cxnSpLocks/>
                      <a:stCxn id="410" idx="3"/>
                      <a:endCxn id="401" idx="6"/>
                    </p:cNvCxnSpPr>
                    <p:nvPr/>
                  </p:nvCxnSpPr>
                  <p:spPr>
                    <a:xfrm flipH="1">
                      <a:off x="18594812" y="20435240"/>
                      <a:ext cx="678042" cy="1154749"/>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6285924D-2996-A94A-AAF0-66F76EA95407}"/>
                        </a:ext>
                      </a:extLst>
                    </p:cNvPr>
                    <p:cNvCxnSpPr>
                      <a:cxnSpLocks/>
                      <a:stCxn id="411" idx="3"/>
                      <a:endCxn id="401" idx="6"/>
                    </p:cNvCxnSpPr>
                    <p:nvPr/>
                  </p:nvCxnSpPr>
                  <p:spPr>
                    <a:xfrm flipH="1">
                      <a:off x="18594812" y="20914606"/>
                      <a:ext cx="678042" cy="675383"/>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53717F4C-D3DA-7949-9FE8-B9C784A4C2A5}"/>
                        </a:ext>
                      </a:extLst>
                    </p:cNvPr>
                    <p:cNvCxnSpPr>
                      <a:cxnSpLocks/>
                      <a:stCxn id="412" idx="3"/>
                      <a:endCxn id="401" idx="6"/>
                    </p:cNvCxnSpPr>
                    <p:nvPr/>
                  </p:nvCxnSpPr>
                  <p:spPr>
                    <a:xfrm flipH="1">
                      <a:off x="18594812" y="21393973"/>
                      <a:ext cx="678042" cy="196016"/>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322F32BE-54AF-3D45-8B9B-FC68AF0357F8}"/>
                        </a:ext>
                      </a:extLst>
                    </p:cNvPr>
                    <p:cNvCxnSpPr>
                      <a:cxnSpLocks/>
                      <a:stCxn id="413" idx="3"/>
                      <a:endCxn id="401" idx="6"/>
                    </p:cNvCxnSpPr>
                    <p:nvPr/>
                  </p:nvCxnSpPr>
                  <p:spPr>
                    <a:xfrm flipH="1" flipV="1">
                      <a:off x="18594812" y="21589989"/>
                      <a:ext cx="678042" cy="283350"/>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grpSp>
              <p:grpSp>
                <p:nvGrpSpPr>
                  <p:cNvPr id="368" name="Group 367">
                    <a:extLst>
                      <a:ext uri="{FF2B5EF4-FFF2-40B4-BE49-F238E27FC236}">
                        <a16:creationId xmlns:a16="http://schemas.microsoft.com/office/drawing/2014/main" id="{84CDB489-5067-CF40-844B-8AC7E28408AA}"/>
                      </a:ext>
                    </a:extLst>
                  </p:cNvPr>
                  <p:cNvGrpSpPr/>
                  <p:nvPr/>
                </p:nvGrpSpPr>
                <p:grpSpPr>
                  <a:xfrm>
                    <a:off x="20216229" y="21268516"/>
                    <a:ext cx="390199" cy="1480867"/>
                    <a:chOff x="20196565" y="21302928"/>
                    <a:chExt cx="390199" cy="1480867"/>
                  </a:xfrm>
                </p:grpSpPr>
                <p:sp>
                  <p:nvSpPr>
                    <p:cNvPr id="392" name="Oval 391">
                      <a:extLst>
                        <a:ext uri="{FF2B5EF4-FFF2-40B4-BE49-F238E27FC236}">
                          <a16:creationId xmlns:a16="http://schemas.microsoft.com/office/drawing/2014/main" id="{977DF13F-71BE-8740-A201-1D7E3F074510}"/>
                        </a:ext>
                      </a:extLst>
                    </p:cNvPr>
                    <p:cNvSpPr>
                      <a:spLocks noChangeAspect="1"/>
                    </p:cNvSpPr>
                    <p:nvPr/>
                  </p:nvSpPr>
                  <p:spPr>
                    <a:xfrm>
                      <a:off x="20196565" y="21302928"/>
                      <a:ext cx="390199" cy="390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3" name="Oval 392">
                      <a:extLst>
                        <a:ext uri="{FF2B5EF4-FFF2-40B4-BE49-F238E27FC236}">
                          <a16:creationId xmlns:a16="http://schemas.microsoft.com/office/drawing/2014/main" id="{49CA7C25-307C-7C42-84B5-5E8D0906F548}"/>
                        </a:ext>
                      </a:extLst>
                    </p:cNvPr>
                    <p:cNvSpPr>
                      <a:spLocks noChangeAspect="1"/>
                    </p:cNvSpPr>
                    <p:nvPr/>
                  </p:nvSpPr>
                  <p:spPr>
                    <a:xfrm>
                      <a:off x="20196565" y="21840337"/>
                      <a:ext cx="390199" cy="390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4" name="Oval 393">
                      <a:extLst>
                        <a:ext uri="{FF2B5EF4-FFF2-40B4-BE49-F238E27FC236}">
                          <a16:creationId xmlns:a16="http://schemas.microsoft.com/office/drawing/2014/main" id="{EBB293E2-BC06-4C4C-BD24-C29EA8270180}"/>
                        </a:ext>
                      </a:extLst>
                    </p:cNvPr>
                    <p:cNvSpPr>
                      <a:spLocks noChangeAspect="1"/>
                    </p:cNvSpPr>
                    <p:nvPr/>
                  </p:nvSpPr>
                  <p:spPr>
                    <a:xfrm>
                      <a:off x="20196565" y="22393595"/>
                      <a:ext cx="390199" cy="390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69" name="Group 368">
                    <a:extLst>
                      <a:ext uri="{FF2B5EF4-FFF2-40B4-BE49-F238E27FC236}">
                        <a16:creationId xmlns:a16="http://schemas.microsoft.com/office/drawing/2014/main" id="{5ECDC739-62C8-A14C-80FD-43DA74D2EBBD}"/>
                      </a:ext>
                    </a:extLst>
                  </p:cNvPr>
                  <p:cNvGrpSpPr/>
                  <p:nvPr/>
                </p:nvGrpSpPr>
                <p:grpSpPr>
                  <a:xfrm>
                    <a:off x="19638030" y="21266828"/>
                    <a:ext cx="773299" cy="1092353"/>
                    <a:chOff x="18669212" y="21539901"/>
                    <a:chExt cx="773299" cy="1092353"/>
                  </a:xfrm>
                </p:grpSpPr>
                <p:cxnSp>
                  <p:nvCxnSpPr>
                    <p:cNvPr id="389" name="Straight Arrow Connector 388">
                      <a:extLst>
                        <a:ext uri="{FF2B5EF4-FFF2-40B4-BE49-F238E27FC236}">
                          <a16:creationId xmlns:a16="http://schemas.microsoft.com/office/drawing/2014/main" id="{2174C937-42DD-4F48-B3A0-EAB7A706555A}"/>
                        </a:ext>
                      </a:extLst>
                    </p:cNvPr>
                    <p:cNvCxnSpPr>
                      <a:cxnSpLocks/>
                      <a:stCxn id="392" idx="0"/>
                      <a:endCxn id="410" idx="6"/>
                    </p:cNvCxnSpPr>
                    <p:nvPr/>
                  </p:nvCxnSpPr>
                  <p:spPr>
                    <a:xfrm flipH="1" flipV="1">
                      <a:off x="18669212" y="21539901"/>
                      <a:ext cx="773299" cy="1687"/>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863B30C8-3E41-B743-B8C9-6B1C67291CF5}"/>
                        </a:ext>
                      </a:extLst>
                    </p:cNvPr>
                    <p:cNvCxnSpPr>
                      <a:cxnSpLocks/>
                      <a:stCxn id="393" idx="0"/>
                      <a:endCxn id="410" idx="6"/>
                    </p:cNvCxnSpPr>
                    <p:nvPr/>
                  </p:nvCxnSpPr>
                  <p:spPr>
                    <a:xfrm flipH="1" flipV="1">
                      <a:off x="18669212" y="21539901"/>
                      <a:ext cx="773299" cy="539095"/>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93B0AC21-8F33-394D-8A14-D2F00087426A}"/>
                        </a:ext>
                      </a:extLst>
                    </p:cNvPr>
                    <p:cNvCxnSpPr>
                      <a:cxnSpLocks/>
                      <a:stCxn id="394" idx="0"/>
                      <a:endCxn id="410" idx="6"/>
                    </p:cNvCxnSpPr>
                    <p:nvPr/>
                  </p:nvCxnSpPr>
                  <p:spPr>
                    <a:xfrm flipH="1" flipV="1">
                      <a:off x="18669212" y="21539901"/>
                      <a:ext cx="773299" cy="1092353"/>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grpSp>
              <p:grpSp>
                <p:nvGrpSpPr>
                  <p:cNvPr id="370" name="Group 369">
                    <a:extLst>
                      <a:ext uri="{FF2B5EF4-FFF2-40B4-BE49-F238E27FC236}">
                        <a16:creationId xmlns:a16="http://schemas.microsoft.com/office/drawing/2014/main" id="{381C9ADE-BB50-2349-9DB7-5D636895BDA7}"/>
                      </a:ext>
                    </a:extLst>
                  </p:cNvPr>
                  <p:cNvGrpSpPr/>
                  <p:nvPr/>
                </p:nvGrpSpPr>
                <p:grpSpPr>
                  <a:xfrm>
                    <a:off x="19638030" y="21325658"/>
                    <a:ext cx="635342" cy="1090667"/>
                    <a:chOff x="18516812" y="21446331"/>
                    <a:chExt cx="635342" cy="1090667"/>
                  </a:xfrm>
                </p:grpSpPr>
                <p:cxnSp>
                  <p:nvCxnSpPr>
                    <p:cNvPr id="386" name="Straight Arrow Connector 385">
                      <a:extLst>
                        <a:ext uri="{FF2B5EF4-FFF2-40B4-BE49-F238E27FC236}">
                          <a16:creationId xmlns:a16="http://schemas.microsoft.com/office/drawing/2014/main" id="{19AEF5B1-44FB-824D-AE4F-A29B868728DC}"/>
                        </a:ext>
                      </a:extLst>
                    </p:cNvPr>
                    <p:cNvCxnSpPr>
                      <a:cxnSpLocks/>
                      <a:stCxn id="392" idx="1"/>
                      <a:endCxn id="411" idx="6"/>
                    </p:cNvCxnSpPr>
                    <p:nvPr/>
                  </p:nvCxnSpPr>
                  <p:spPr>
                    <a:xfrm flipH="1">
                      <a:off x="18516812" y="21446331"/>
                      <a:ext cx="635342" cy="420535"/>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055152B5-0056-5F4B-822D-B60715E15637}"/>
                        </a:ext>
                      </a:extLst>
                    </p:cNvPr>
                    <p:cNvCxnSpPr>
                      <a:cxnSpLocks/>
                      <a:stCxn id="393" idx="1"/>
                      <a:endCxn id="411" idx="6"/>
                    </p:cNvCxnSpPr>
                    <p:nvPr/>
                  </p:nvCxnSpPr>
                  <p:spPr>
                    <a:xfrm flipH="1" flipV="1">
                      <a:off x="18516812" y="21866867"/>
                      <a:ext cx="635342" cy="116873"/>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18CC5EB7-7D2C-1E45-8874-2E9E8E05D3AF}"/>
                        </a:ext>
                      </a:extLst>
                    </p:cNvPr>
                    <p:cNvCxnSpPr>
                      <a:cxnSpLocks/>
                      <a:stCxn id="394" idx="1"/>
                      <a:endCxn id="411" idx="6"/>
                    </p:cNvCxnSpPr>
                    <p:nvPr/>
                  </p:nvCxnSpPr>
                  <p:spPr>
                    <a:xfrm flipH="1" flipV="1">
                      <a:off x="18516812" y="21866867"/>
                      <a:ext cx="635342" cy="670131"/>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grpSp>
              <p:grpSp>
                <p:nvGrpSpPr>
                  <p:cNvPr id="371" name="Group 370">
                    <a:extLst>
                      <a:ext uri="{FF2B5EF4-FFF2-40B4-BE49-F238E27FC236}">
                        <a16:creationId xmlns:a16="http://schemas.microsoft.com/office/drawing/2014/main" id="{41AFA335-EF8F-414E-BC98-3E813CA16417}"/>
                      </a:ext>
                    </a:extLst>
                  </p:cNvPr>
                  <p:cNvGrpSpPr/>
                  <p:nvPr/>
                </p:nvGrpSpPr>
                <p:grpSpPr>
                  <a:xfrm>
                    <a:off x="19638030" y="21463615"/>
                    <a:ext cx="578199" cy="1090666"/>
                    <a:chOff x="18487377" y="21134999"/>
                    <a:chExt cx="578199" cy="1090666"/>
                  </a:xfrm>
                </p:grpSpPr>
                <p:cxnSp>
                  <p:nvCxnSpPr>
                    <p:cNvPr id="383" name="Straight Arrow Connector 382">
                      <a:extLst>
                        <a:ext uri="{FF2B5EF4-FFF2-40B4-BE49-F238E27FC236}">
                          <a16:creationId xmlns:a16="http://schemas.microsoft.com/office/drawing/2014/main" id="{D44B5A91-8782-FE43-B8F3-DA53AFCD613B}"/>
                        </a:ext>
                      </a:extLst>
                    </p:cNvPr>
                    <p:cNvCxnSpPr>
                      <a:cxnSpLocks/>
                      <a:stCxn id="392" idx="2"/>
                      <a:endCxn id="412" idx="6"/>
                    </p:cNvCxnSpPr>
                    <p:nvPr/>
                  </p:nvCxnSpPr>
                  <p:spPr>
                    <a:xfrm flipH="1">
                      <a:off x="18487377" y="21134999"/>
                      <a:ext cx="578199" cy="761945"/>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83164B53-9238-4646-9CA0-76929809C075}"/>
                        </a:ext>
                      </a:extLst>
                    </p:cNvPr>
                    <p:cNvCxnSpPr>
                      <a:cxnSpLocks/>
                      <a:stCxn id="393" idx="2"/>
                      <a:endCxn id="412" idx="6"/>
                    </p:cNvCxnSpPr>
                    <p:nvPr/>
                  </p:nvCxnSpPr>
                  <p:spPr>
                    <a:xfrm flipH="1">
                      <a:off x="18487377" y="21672407"/>
                      <a:ext cx="578199" cy="224537"/>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16C2DA21-80EC-014B-BC11-7BA978BBFA04}"/>
                        </a:ext>
                      </a:extLst>
                    </p:cNvPr>
                    <p:cNvCxnSpPr>
                      <a:cxnSpLocks/>
                      <a:stCxn id="394" idx="2"/>
                      <a:endCxn id="412" idx="6"/>
                    </p:cNvCxnSpPr>
                    <p:nvPr/>
                  </p:nvCxnSpPr>
                  <p:spPr>
                    <a:xfrm flipH="1" flipV="1">
                      <a:off x="18487377" y="21896944"/>
                      <a:ext cx="578199" cy="328721"/>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grpSp>
              <p:grpSp>
                <p:nvGrpSpPr>
                  <p:cNvPr id="372" name="Group 371">
                    <a:extLst>
                      <a:ext uri="{FF2B5EF4-FFF2-40B4-BE49-F238E27FC236}">
                        <a16:creationId xmlns:a16="http://schemas.microsoft.com/office/drawing/2014/main" id="{CD776E6A-DBF6-374D-AD86-0640D2D4B027}"/>
                      </a:ext>
                    </a:extLst>
                  </p:cNvPr>
                  <p:cNvGrpSpPr/>
                  <p:nvPr/>
                </p:nvGrpSpPr>
                <p:grpSpPr>
                  <a:xfrm>
                    <a:off x="19638030" y="21601572"/>
                    <a:ext cx="635342" cy="1103357"/>
                    <a:chOff x="18442205" y="20836794"/>
                    <a:chExt cx="635342" cy="1103357"/>
                  </a:xfrm>
                </p:grpSpPr>
                <p:cxnSp>
                  <p:nvCxnSpPr>
                    <p:cNvPr id="380" name="Straight Arrow Connector 379">
                      <a:extLst>
                        <a:ext uri="{FF2B5EF4-FFF2-40B4-BE49-F238E27FC236}">
                          <a16:creationId xmlns:a16="http://schemas.microsoft.com/office/drawing/2014/main" id="{EA4E00CF-8502-7943-93E1-F3C39B0B4C98}"/>
                        </a:ext>
                      </a:extLst>
                    </p:cNvPr>
                    <p:cNvCxnSpPr>
                      <a:cxnSpLocks/>
                      <a:stCxn id="392" idx="3"/>
                      <a:endCxn id="413" idx="6"/>
                    </p:cNvCxnSpPr>
                    <p:nvPr/>
                  </p:nvCxnSpPr>
                  <p:spPr>
                    <a:xfrm flipH="1">
                      <a:off x="18442205" y="20836794"/>
                      <a:ext cx="635342" cy="1103357"/>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E3366C9C-179E-4647-9DAD-CC2DE5914407}"/>
                        </a:ext>
                      </a:extLst>
                    </p:cNvPr>
                    <p:cNvCxnSpPr>
                      <a:cxnSpLocks/>
                      <a:stCxn id="393" idx="3"/>
                      <a:endCxn id="413" idx="6"/>
                    </p:cNvCxnSpPr>
                    <p:nvPr/>
                  </p:nvCxnSpPr>
                  <p:spPr>
                    <a:xfrm flipH="1">
                      <a:off x="18442205" y="21374203"/>
                      <a:ext cx="635342" cy="565948"/>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01469D97-C011-644B-8410-F3AC604FCB8B}"/>
                        </a:ext>
                      </a:extLst>
                    </p:cNvPr>
                    <p:cNvCxnSpPr>
                      <a:cxnSpLocks/>
                      <a:stCxn id="394" idx="3"/>
                      <a:endCxn id="413" idx="6"/>
                    </p:cNvCxnSpPr>
                    <p:nvPr/>
                  </p:nvCxnSpPr>
                  <p:spPr>
                    <a:xfrm flipH="1">
                      <a:off x="18442205" y="21927461"/>
                      <a:ext cx="635342" cy="12690"/>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grpSp>
              <p:sp>
                <p:nvSpPr>
                  <p:cNvPr id="373" name="Oval 372">
                    <a:extLst>
                      <a:ext uri="{FF2B5EF4-FFF2-40B4-BE49-F238E27FC236}">
                        <a16:creationId xmlns:a16="http://schemas.microsoft.com/office/drawing/2014/main" id="{27F92076-EB57-A542-8903-6A78850666AF}"/>
                      </a:ext>
                    </a:extLst>
                  </p:cNvPr>
                  <p:cNvSpPr>
                    <a:spLocks noChangeAspect="1"/>
                  </p:cNvSpPr>
                  <p:nvPr/>
                </p:nvSpPr>
                <p:spPr>
                  <a:xfrm>
                    <a:off x="21080509" y="21815883"/>
                    <a:ext cx="390200" cy="390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374" name="Straight Arrow Connector 373">
                    <a:extLst>
                      <a:ext uri="{FF2B5EF4-FFF2-40B4-BE49-F238E27FC236}">
                        <a16:creationId xmlns:a16="http://schemas.microsoft.com/office/drawing/2014/main" id="{885AE6CF-BC84-6241-93AE-5D7E70075CDC}"/>
                      </a:ext>
                    </a:extLst>
                  </p:cNvPr>
                  <p:cNvCxnSpPr>
                    <a:cxnSpLocks/>
                    <a:stCxn id="373" idx="1"/>
                    <a:endCxn id="392" idx="6"/>
                  </p:cNvCxnSpPr>
                  <p:nvPr/>
                </p:nvCxnSpPr>
                <p:spPr>
                  <a:xfrm flipH="1" flipV="1">
                    <a:off x="20606429" y="21463616"/>
                    <a:ext cx="531224" cy="409410"/>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DC74B650-E4D0-7C4A-B578-7C7F7B58E6FE}"/>
                      </a:ext>
                    </a:extLst>
                  </p:cNvPr>
                  <p:cNvCxnSpPr>
                    <a:cxnSpLocks/>
                    <a:stCxn id="373" idx="2"/>
                    <a:endCxn id="393" idx="6"/>
                  </p:cNvCxnSpPr>
                  <p:nvPr/>
                </p:nvCxnSpPr>
                <p:spPr>
                  <a:xfrm flipH="1" flipV="1">
                    <a:off x="20606429" y="22001025"/>
                    <a:ext cx="474080" cy="9959"/>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47244A0D-A2FE-D843-A9AA-619C2EFCF8BB}"/>
                      </a:ext>
                    </a:extLst>
                  </p:cNvPr>
                  <p:cNvCxnSpPr>
                    <a:cxnSpLocks/>
                    <a:stCxn id="373" idx="3"/>
                    <a:endCxn id="394" idx="6"/>
                  </p:cNvCxnSpPr>
                  <p:nvPr/>
                </p:nvCxnSpPr>
                <p:spPr>
                  <a:xfrm flipH="1">
                    <a:off x="20606429" y="22148939"/>
                    <a:ext cx="531224" cy="405344"/>
                  </a:xfrm>
                  <a:prstGeom prst="straightConnector1">
                    <a:avLst/>
                  </a:prstGeom>
                  <a:ln w="12700">
                    <a:solidFill>
                      <a:schemeClr val="bg1">
                        <a:lumMod val="50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cxnSp>
              <p:sp>
                <p:nvSpPr>
                  <p:cNvPr id="377" name="TextBox 376">
                    <a:extLst>
                      <a:ext uri="{FF2B5EF4-FFF2-40B4-BE49-F238E27FC236}">
                        <a16:creationId xmlns:a16="http://schemas.microsoft.com/office/drawing/2014/main" id="{C2EA9C1A-EFC2-6742-B4BC-F96D85600CA3}"/>
                      </a:ext>
                    </a:extLst>
                  </p:cNvPr>
                  <p:cNvSpPr txBox="1"/>
                  <p:nvPr/>
                </p:nvSpPr>
                <p:spPr>
                  <a:xfrm>
                    <a:off x="16489403" y="23103260"/>
                    <a:ext cx="6891034" cy="1385468"/>
                  </a:xfrm>
                  <a:prstGeom prst="rect">
                    <a:avLst/>
                  </a:prstGeom>
                  <a:noFill/>
                </p:spPr>
                <p:txBody>
                  <a:bodyPr wrap="square" rtlCol="0">
                    <a:spAutoFit/>
                  </a:bodyPr>
                  <a:lstStyle/>
                  <a:p>
                    <a:pPr algn="ctr" defTabSz="1219170" eaLnBrk="0" fontAlgn="base" hangingPunct="0">
                      <a:spcBef>
                        <a:spcPct val="0"/>
                      </a:spcBef>
                      <a:spcAft>
                        <a:spcPct val="0"/>
                      </a:spcAft>
                    </a:pPr>
                    <a:r>
                      <a:rPr lang="en-US" sz="1800" i="1">
                        <a:solidFill>
                          <a:prstClr val="black"/>
                        </a:solidFill>
                        <a:latin typeface="Calibri" panose="020F0502020204030204" pitchFamily="34" charset="0"/>
                        <a:cs typeface="Calibri" panose="020F0502020204030204" pitchFamily="34" charset="0"/>
                      </a:rPr>
                      <a:t>Artificial Neural Network</a:t>
                    </a:r>
                  </a:p>
                </p:txBody>
              </p:sp>
              <p:sp>
                <p:nvSpPr>
                  <p:cNvPr id="378" name="Rounded Rectangle 377">
                    <a:extLst>
                      <a:ext uri="{FF2B5EF4-FFF2-40B4-BE49-F238E27FC236}">
                        <a16:creationId xmlns:a16="http://schemas.microsoft.com/office/drawing/2014/main" id="{BB01CA53-6167-E548-BC53-D90BD3D357BA}"/>
                      </a:ext>
                    </a:extLst>
                  </p:cNvPr>
                  <p:cNvSpPr>
                    <a:spLocks/>
                  </p:cNvSpPr>
                  <p:nvPr/>
                </p:nvSpPr>
                <p:spPr>
                  <a:xfrm>
                    <a:off x="17891408" y="20900223"/>
                    <a:ext cx="3803292" cy="2163145"/>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cxnSp>
              <p:nvCxnSpPr>
                <p:cNvPr id="359" name="Straight Arrow Connector 358">
                  <a:extLst>
                    <a:ext uri="{FF2B5EF4-FFF2-40B4-BE49-F238E27FC236}">
                      <a16:creationId xmlns:a16="http://schemas.microsoft.com/office/drawing/2014/main" id="{EE06F8FC-7C17-8B46-9226-8971E42DD647}"/>
                    </a:ext>
                  </a:extLst>
                </p:cNvPr>
                <p:cNvCxnSpPr>
                  <a:cxnSpLocks/>
                  <a:stCxn id="378" idx="1"/>
                </p:cNvCxnSpPr>
                <p:nvPr/>
              </p:nvCxnSpPr>
              <p:spPr>
                <a:xfrm flipH="1" flipV="1">
                  <a:off x="13416730" y="16878351"/>
                  <a:ext cx="4853805" cy="1318792"/>
                </a:xfrm>
                <a:prstGeom prst="straightConnector1">
                  <a:avLst/>
                </a:prstGeom>
                <a:ln w="25400">
                  <a:solidFill>
                    <a:schemeClr val="tx2"/>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360" name="TextBox 359">
                  <a:extLst>
                    <a:ext uri="{FF2B5EF4-FFF2-40B4-BE49-F238E27FC236}">
                      <a16:creationId xmlns:a16="http://schemas.microsoft.com/office/drawing/2014/main" id="{9C42E42D-6CC4-DB43-B48E-044CD5BBABD4}"/>
                    </a:ext>
                  </a:extLst>
                </p:cNvPr>
                <p:cNvSpPr txBox="1"/>
                <p:nvPr/>
              </p:nvSpPr>
              <p:spPr>
                <a:xfrm>
                  <a:off x="15346999" y="16789224"/>
                  <a:ext cx="846536" cy="910685"/>
                </a:xfrm>
                <a:prstGeom prst="rect">
                  <a:avLst/>
                </a:prstGeom>
                <a:noFill/>
              </p:spPr>
              <p:txBody>
                <a:bodyPr wrap="square" rtlCol="0">
                  <a:spAutoFit/>
                </a:bodyPr>
                <a:lstStyle/>
                <a:p>
                  <a:pPr algn="ctr" defTabSz="1219170" eaLnBrk="0" fontAlgn="base" hangingPunct="0">
                    <a:spcBef>
                      <a:spcPct val="0"/>
                    </a:spcBef>
                    <a:spcAft>
                      <a:spcPct val="0"/>
                    </a:spcAft>
                  </a:pPr>
                  <a:r>
                    <a:rPr lang="en-US" sz="1800">
                      <a:solidFill>
                        <a:prstClr val="black"/>
                      </a:solidFill>
                      <a:latin typeface="Calibri" panose="020F0502020204030204" pitchFamily="34" charset="0"/>
                      <a:cs typeface="Calibri" panose="020F0502020204030204" pitchFamily="34" charset="0"/>
                    </a:rPr>
                    <a:t>?</a:t>
                  </a:r>
                </a:p>
              </p:txBody>
            </p:sp>
            <p:sp>
              <p:nvSpPr>
                <p:cNvPr id="361" name="Right Arrow 360">
                  <a:extLst>
                    <a:ext uri="{FF2B5EF4-FFF2-40B4-BE49-F238E27FC236}">
                      <a16:creationId xmlns:a16="http://schemas.microsoft.com/office/drawing/2014/main" id="{C3A12AFB-23C1-4E42-A205-70F9C0154F15}"/>
                    </a:ext>
                  </a:extLst>
                </p:cNvPr>
                <p:cNvSpPr/>
                <p:nvPr/>
              </p:nvSpPr>
              <p:spPr>
                <a:xfrm>
                  <a:off x="24350809" y="21411390"/>
                  <a:ext cx="1142999" cy="516701"/>
                </a:xfrm>
                <a:prstGeom prst="rightArrow">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62" name="Oval 361">
                  <a:extLst>
                    <a:ext uri="{FF2B5EF4-FFF2-40B4-BE49-F238E27FC236}">
                      <a16:creationId xmlns:a16="http://schemas.microsoft.com/office/drawing/2014/main" id="{4C4B5531-5745-2D46-B309-FDD1D383804F}"/>
                    </a:ext>
                  </a:extLst>
                </p:cNvPr>
                <p:cNvSpPr>
                  <a:spLocks noChangeAspect="1"/>
                </p:cNvSpPr>
                <p:nvPr/>
              </p:nvSpPr>
              <p:spPr>
                <a:xfrm>
                  <a:off x="25665510" y="21508502"/>
                  <a:ext cx="322480" cy="322480"/>
                </a:xfrm>
                <a:prstGeom prst="ellipse">
                  <a:avLst/>
                </a:prstGeom>
                <a:solidFill>
                  <a:srgbClr val="EEC37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96" name="Group 295">
                <a:extLst>
                  <a:ext uri="{FF2B5EF4-FFF2-40B4-BE49-F238E27FC236}">
                    <a16:creationId xmlns:a16="http://schemas.microsoft.com/office/drawing/2014/main" id="{2C4A1E7A-5AE2-E640-9B9F-42B140F67D23}"/>
                  </a:ext>
                </a:extLst>
              </p:cNvPr>
              <p:cNvGrpSpPr/>
              <p:nvPr/>
            </p:nvGrpSpPr>
            <p:grpSpPr>
              <a:xfrm>
                <a:off x="30736300" y="9468042"/>
                <a:ext cx="1400089" cy="1860489"/>
                <a:chOff x="30738771" y="9539201"/>
                <a:chExt cx="1400089" cy="1860490"/>
              </a:xfrm>
            </p:grpSpPr>
            <p:sp>
              <p:nvSpPr>
                <p:cNvPr id="325" name="Oval 324">
                  <a:extLst>
                    <a:ext uri="{FF2B5EF4-FFF2-40B4-BE49-F238E27FC236}">
                      <a16:creationId xmlns:a16="http://schemas.microsoft.com/office/drawing/2014/main" id="{49EBBA0A-F850-BC4B-882A-9EA9A9876C8D}"/>
                    </a:ext>
                  </a:extLst>
                </p:cNvPr>
                <p:cNvSpPr>
                  <a:spLocks noChangeAspect="1"/>
                </p:cNvSpPr>
                <p:nvPr/>
              </p:nvSpPr>
              <p:spPr>
                <a:xfrm>
                  <a:off x="31410330" y="9539201"/>
                  <a:ext cx="390200" cy="390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326" name="Straight Connector 325">
                  <a:extLst>
                    <a:ext uri="{FF2B5EF4-FFF2-40B4-BE49-F238E27FC236}">
                      <a16:creationId xmlns:a16="http://schemas.microsoft.com/office/drawing/2014/main" id="{47969491-5FF1-6946-8C60-3F5F9E21C48B}"/>
                    </a:ext>
                  </a:extLst>
                </p:cNvPr>
                <p:cNvCxnSpPr>
                  <a:cxnSpLocks/>
                  <a:stCxn id="325" idx="4"/>
                  <a:endCxn id="328" idx="0"/>
                </p:cNvCxnSpPr>
                <p:nvPr/>
              </p:nvCxnSpPr>
              <p:spPr>
                <a:xfrm flipH="1">
                  <a:off x="31272202" y="9929401"/>
                  <a:ext cx="333230" cy="33956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55F9CB6-4920-A843-B251-4DF2A70DFF6C}"/>
                    </a:ext>
                  </a:extLst>
                </p:cNvPr>
                <p:cNvCxnSpPr>
                  <a:cxnSpLocks/>
                  <a:stCxn id="325" idx="4"/>
                  <a:endCxn id="329" idx="0"/>
                </p:cNvCxnSpPr>
                <p:nvPr/>
              </p:nvCxnSpPr>
              <p:spPr>
                <a:xfrm>
                  <a:off x="31605430" y="9929401"/>
                  <a:ext cx="338331" cy="33956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8" name="Oval 327">
                  <a:extLst>
                    <a:ext uri="{FF2B5EF4-FFF2-40B4-BE49-F238E27FC236}">
                      <a16:creationId xmlns:a16="http://schemas.microsoft.com/office/drawing/2014/main" id="{BD52841C-9296-394D-A9F5-2AD535C80C57}"/>
                    </a:ext>
                  </a:extLst>
                </p:cNvPr>
                <p:cNvSpPr>
                  <a:spLocks noChangeAspect="1"/>
                </p:cNvSpPr>
                <p:nvPr/>
              </p:nvSpPr>
              <p:spPr>
                <a:xfrm>
                  <a:off x="31077101" y="10268969"/>
                  <a:ext cx="390200" cy="390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29" name="Oval 328">
                  <a:extLst>
                    <a:ext uri="{FF2B5EF4-FFF2-40B4-BE49-F238E27FC236}">
                      <a16:creationId xmlns:a16="http://schemas.microsoft.com/office/drawing/2014/main" id="{36C0E2A9-880E-494C-B921-788F4B34CA0C}"/>
                    </a:ext>
                  </a:extLst>
                </p:cNvPr>
                <p:cNvSpPr>
                  <a:spLocks noChangeAspect="1"/>
                </p:cNvSpPr>
                <p:nvPr/>
              </p:nvSpPr>
              <p:spPr>
                <a:xfrm>
                  <a:off x="31748660" y="10268967"/>
                  <a:ext cx="390200" cy="390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330" name="Straight Connector 329">
                  <a:extLst>
                    <a:ext uri="{FF2B5EF4-FFF2-40B4-BE49-F238E27FC236}">
                      <a16:creationId xmlns:a16="http://schemas.microsoft.com/office/drawing/2014/main" id="{9D18CB10-C5DE-FB44-83F1-261A36527D87}"/>
                    </a:ext>
                  </a:extLst>
                </p:cNvPr>
                <p:cNvCxnSpPr>
                  <a:cxnSpLocks/>
                  <a:stCxn id="328" idx="4"/>
                  <a:endCxn id="332" idx="0"/>
                </p:cNvCxnSpPr>
                <p:nvPr/>
              </p:nvCxnSpPr>
              <p:spPr>
                <a:xfrm flipH="1">
                  <a:off x="30933872" y="10659169"/>
                  <a:ext cx="338329" cy="35032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40B4A2AF-C6AB-8642-9C01-9E5CF14B6C79}"/>
                    </a:ext>
                  </a:extLst>
                </p:cNvPr>
                <p:cNvCxnSpPr>
                  <a:cxnSpLocks/>
                  <a:stCxn id="328" idx="4"/>
                  <a:endCxn id="333" idx="0"/>
                </p:cNvCxnSpPr>
                <p:nvPr/>
              </p:nvCxnSpPr>
              <p:spPr>
                <a:xfrm>
                  <a:off x="31272201" y="10659169"/>
                  <a:ext cx="333229" cy="35032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2" name="Oval 331">
                  <a:extLst>
                    <a:ext uri="{FF2B5EF4-FFF2-40B4-BE49-F238E27FC236}">
                      <a16:creationId xmlns:a16="http://schemas.microsoft.com/office/drawing/2014/main" id="{1467BA34-0791-CE46-8ADC-5E2A83C879A8}"/>
                    </a:ext>
                  </a:extLst>
                </p:cNvPr>
                <p:cNvSpPr>
                  <a:spLocks noChangeAspect="1"/>
                </p:cNvSpPr>
                <p:nvPr/>
              </p:nvSpPr>
              <p:spPr>
                <a:xfrm>
                  <a:off x="30738771" y="11009491"/>
                  <a:ext cx="390199" cy="390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3" name="Oval 332">
                  <a:extLst>
                    <a:ext uri="{FF2B5EF4-FFF2-40B4-BE49-F238E27FC236}">
                      <a16:creationId xmlns:a16="http://schemas.microsoft.com/office/drawing/2014/main" id="{282DB15C-1F2B-8E44-9E80-8B60168AB3B3}"/>
                    </a:ext>
                  </a:extLst>
                </p:cNvPr>
                <p:cNvSpPr>
                  <a:spLocks noChangeAspect="1"/>
                </p:cNvSpPr>
                <p:nvPr/>
              </p:nvSpPr>
              <p:spPr>
                <a:xfrm>
                  <a:off x="31410330" y="11009491"/>
                  <a:ext cx="390199" cy="390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97" name="Group 296">
                <a:extLst>
                  <a:ext uri="{FF2B5EF4-FFF2-40B4-BE49-F238E27FC236}">
                    <a16:creationId xmlns:a16="http://schemas.microsoft.com/office/drawing/2014/main" id="{184CF43D-D146-B949-9D14-DC15642D79AE}"/>
                  </a:ext>
                </a:extLst>
              </p:cNvPr>
              <p:cNvGrpSpPr/>
              <p:nvPr/>
            </p:nvGrpSpPr>
            <p:grpSpPr>
              <a:xfrm>
                <a:off x="32805864" y="9495319"/>
                <a:ext cx="2290791" cy="1863042"/>
                <a:chOff x="33528220" y="12500630"/>
                <a:chExt cx="2290792" cy="1863043"/>
              </a:xfrm>
            </p:grpSpPr>
            <p:sp>
              <p:nvSpPr>
                <p:cNvPr id="312" name="Oval 311">
                  <a:extLst>
                    <a:ext uri="{FF2B5EF4-FFF2-40B4-BE49-F238E27FC236}">
                      <a16:creationId xmlns:a16="http://schemas.microsoft.com/office/drawing/2014/main" id="{461FA0A7-1F64-FE4F-BCE6-4361A12C7CC8}"/>
                    </a:ext>
                  </a:extLst>
                </p:cNvPr>
                <p:cNvSpPr>
                  <a:spLocks noChangeAspect="1"/>
                </p:cNvSpPr>
                <p:nvPr/>
              </p:nvSpPr>
              <p:spPr>
                <a:xfrm>
                  <a:off x="34425233" y="12500630"/>
                  <a:ext cx="390199" cy="3901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313" name="Straight Connector 312">
                  <a:extLst>
                    <a:ext uri="{FF2B5EF4-FFF2-40B4-BE49-F238E27FC236}">
                      <a16:creationId xmlns:a16="http://schemas.microsoft.com/office/drawing/2014/main" id="{3B596D5E-A77C-7E4C-97F5-BADCDCE6FA9D}"/>
                    </a:ext>
                  </a:extLst>
                </p:cNvPr>
                <p:cNvCxnSpPr>
                  <a:cxnSpLocks/>
                  <a:stCxn id="312" idx="4"/>
                  <a:endCxn id="315" idx="7"/>
                </p:cNvCxnSpPr>
                <p:nvPr/>
              </p:nvCxnSpPr>
              <p:spPr>
                <a:xfrm flipH="1">
                  <a:off x="34194506" y="12890829"/>
                  <a:ext cx="425827" cy="3967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E365B6DD-99BF-0E45-9D68-98DFBD4F10E8}"/>
                    </a:ext>
                  </a:extLst>
                </p:cNvPr>
                <p:cNvCxnSpPr>
                  <a:cxnSpLocks/>
                  <a:stCxn id="312" idx="4"/>
                  <a:endCxn id="320" idx="1"/>
                </p:cNvCxnSpPr>
                <p:nvPr/>
              </p:nvCxnSpPr>
              <p:spPr>
                <a:xfrm>
                  <a:off x="34620333" y="12890829"/>
                  <a:ext cx="527294" cy="41002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5" name="Oval 314">
                  <a:extLst>
                    <a:ext uri="{FF2B5EF4-FFF2-40B4-BE49-F238E27FC236}">
                      <a16:creationId xmlns:a16="http://schemas.microsoft.com/office/drawing/2014/main" id="{1296C9FA-57EA-0F4D-B820-34631A9AF37A}"/>
                    </a:ext>
                  </a:extLst>
                </p:cNvPr>
                <p:cNvSpPr>
                  <a:spLocks noChangeAspect="1"/>
                </p:cNvSpPr>
                <p:nvPr/>
              </p:nvSpPr>
              <p:spPr>
                <a:xfrm>
                  <a:off x="33861450" y="13230396"/>
                  <a:ext cx="390199" cy="3901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316" name="Straight Connector 315">
                  <a:extLst>
                    <a:ext uri="{FF2B5EF4-FFF2-40B4-BE49-F238E27FC236}">
                      <a16:creationId xmlns:a16="http://schemas.microsoft.com/office/drawing/2014/main" id="{1FAF3056-F2DC-EB4A-B883-86E7FC943553}"/>
                    </a:ext>
                  </a:extLst>
                </p:cNvPr>
                <p:cNvCxnSpPr>
                  <a:cxnSpLocks/>
                  <a:stCxn id="315" idx="4"/>
                  <a:endCxn id="318" idx="0"/>
                </p:cNvCxnSpPr>
                <p:nvPr/>
              </p:nvCxnSpPr>
              <p:spPr>
                <a:xfrm flipH="1">
                  <a:off x="33723320" y="13620595"/>
                  <a:ext cx="333230" cy="33956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39DEC7D0-B608-BF42-924F-7D65D5EAB24C}"/>
                    </a:ext>
                  </a:extLst>
                </p:cNvPr>
                <p:cNvCxnSpPr>
                  <a:cxnSpLocks/>
                  <a:stCxn id="315" idx="4"/>
                  <a:endCxn id="319" idx="0"/>
                </p:cNvCxnSpPr>
                <p:nvPr/>
              </p:nvCxnSpPr>
              <p:spPr>
                <a:xfrm>
                  <a:off x="34056550" y="13620595"/>
                  <a:ext cx="338329" cy="33956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8" name="Oval 317">
                  <a:extLst>
                    <a:ext uri="{FF2B5EF4-FFF2-40B4-BE49-F238E27FC236}">
                      <a16:creationId xmlns:a16="http://schemas.microsoft.com/office/drawing/2014/main" id="{9D788FA8-EFE4-3541-B946-F98FF7E9EB11}"/>
                    </a:ext>
                  </a:extLst>
                </p:cNvPr>
                <p:cNvSpPr>
                  <a:spLocks noChangeAspect="1"/>
                </p:cNvSpPr>
                <p:nvPr/>
              </p:nvSpPr>
              <p:spPr>
                <a:xfrm>
                  <a:off x="33528220" y="13960163"/>
                  <a:ext cx="390199" cy="3901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9" name="Oval 318">
                  <a:extLst>
                    <a:ext uri="{FF2B5EF4-FFF2-40B4-BE49-F238E27FC236}">
                      <a16:creationId xmlns:a16="http://schemas.microsoft.com/office/drawing/2014/main" id="{1A350145-3543-9C4A-BB3C-EE440B524A2B}"/>
                    </a:ext>
                  </a:extLst>
                </p:cNvPr>
                <p:cNvSpPr>
                  <a:spLocks noChangeAspect="1"/>
                </p:cNvSpPr>
                <p:nvPr/>
              </p:nvSpPr>
              <p:spPr>
                <a:xfrm>
                  <a:off x="34199779" y="13960162"/>
                  <a:ext cx="390199" cy="3901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20" name="Oval 319">
                  <a:extLst>
                    <a:ext uri="{FF2B5EF4-FFF2-40B4-BE49-F238E27FC236}">
                      <a16:creationId xmlns:a16="http://schemas.microsoft.com/office/drawing/2014/main" id="{6F763F09-F083-4146-9C58-948E69413918}"/>
                    </a:ext>
                  </a:extLst>
                </p:cNvPr>
                <p:cNvSpPr>
                  <a:spLocks noChangeAspect="1"/>
                </p:cNvSpPr>
                <p:nvPr/>
              </p:nvSpPr>
              <p:spPr>
                <a:xfrm>
                  <a:off x="35090484" y="13243707"/>
                  <a:ext cx="390199" cy="3901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321" name="Straight Connector 320">
                  <a:extLst>
                    <a:ext uri="{FF2B5EF4-FFF2-40B4-BE49-F238E27FC236}">
                      <a16:creationId xmlns:a16="http://schemas.microsoft.com/office/drawing/2014/main" id="{973DA0E7-6F90-8549-9EAA-5D254CF2FE1F}"/>
                    </a:ext>
                  </a:extLst>
                </p:cNvPr>
                <p:cNvCxnSpPr>
                  <a:cxnSpLocks/>
                  <a:stCxn id="320" idx="4"/>
                  <a:endCxn id="323" idx="0"/>
                </p:cNvCxnSpPr>
                <p:nvPr/>
              </p:nvCxnSpPr>
              <p:spPr>
                <a:xfrm flipH="1">
                  <a:off x="34952354" y="13633906"/>
                  <a:ext cx="333230" cy="33956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A5359921-C6A0-7B4F-BD51-35C7707BFF1B}"/>
                    </a:ext>
                  </a:extLst>
                </p:cNvPr>
                <p:cNvCxnSpPr>
                  <a:cxnSpLocks/>
                  <a:stCxn id="320" idx="4"/>
                  <a:endCxn id="324" idx="0"/>
                </p:cNvCxnSpPr>
                <p:nvPr/>
              </p:nvCxnSpPr>
              <p:spPr>
                <a:xfrm>
                  <a:off x="35285584" y="13633906"/>
                  <a:ext cx="338329" cy="33956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3" name="Oval 322">
                  <a:extLst>
                    <a:ext uri="{FF2B5EF4-FFF2-40B4-BE49-F238E27FC236}">
                      <a16:creationId xmlns:a16="http://schemas.microsoft.com/office/drawing/2014/main" id="{7591F8EF-28DE-E641-9A36-CA46799F7126}"/>
                    </a:ext>
                  </a:extLst>
                </p:cNvPr>
                <p:cNvSpPr>
                  <a:spLocks noChangeAspect="1"/>
                </p:cNvSpPr>
                <p:nvPr/>
              </p:nvSpPr>
              <p:spPr>
                <a:xfrm>
                  <a:off x="34757254" y="13973474"/>
                  <a:ext cx="390199" cy="3901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24" name="Oval 323">
                  <a:extLst>
                    <a:ext uri="{FF2B5EF4-FFF2-40B4-BE49-F238E27FC236}">
                      <a16:creationId xmlns:a16="http://schemas.microsoft.com/office/drawing/2014/main" id="{1CF4FB42-1068-394E-8E16-2A4EAA27F225}"/>
                    </a:ext>
                  </a:extLst>
                </p:cNvPr>
                <p:cNvSpPr>
                  <a:spLocks noChangeAspect="1"/>
                </p:cNvSpPr>
                <p:nvPr/>
              </p:nvSpPr>
              <p:spPr>
                <a:xfrm>
                  <a:off x="35428813" y="13973473"/>
                  <a:ext cx="390199" cy="3901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98" name="Group 297">
                <a:extLst>
                  <a:ext uri="{FF2B5EF4-FFF2-40B4-BE49-F238E27FC236}">
                    <a16:creationId xmlns:a16="http://schemas.microsoft.com/office/drawing/2014/main" id="{DB849D5C-F4D2-5A43-924F-EEF343404B1D}"/>
                  </a:ext>
                </a:extLst>
              </p:cNvPr>
              <p:cNvGrpSpPr/>
              <p:nvPr/>
            </p:nvGrpSpPr>
            <p:grpSpPr>
              <a:xfrm>
                <a:off x="35501783" y="9515121"/>
                <a:ext cx="2290791" cy="1863042"/>
                <a:chOff x="33528220" y="12500630"/>
                <a:chExt cx="2290792" cy="1863043"/>
              </a:xfrm>
            </p:grpSpPr>
            <p:sp>
              <p:nvSpPr>
                <p:cNvPr id="299" name="Oval 298">
                  <a:extLst>
                    <a:ext uri="{FF2B5EF4-FFF2-40B4-BE49-F238E27FC236}">
                      <a16:creationId xmlns:a16="http://schemas.microsoft.com/office/drawing/2014/main" id="{AF3E88AC-780A-7041-AF75-4B6B5C161652}"/>
                    </a:ext>
                  </a:extLst>
                </p:cNvPr>
                <p:cNvSpPr>
                  <a:spLocks noChangeAspect="1"/>
                </p:cNvSpPr>
                <p:nvPr/>
              </p:nvSpPr>
              <p:spPr>
                <a:xfrm>
                  <a:off x="34425233" y="12500630"/>
                  <a:ext cx="390199" cy="39019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300" name="Straight Connector 299">
                  <a:extLst>
                    <a:ext uri="{FF2B5EF4-FFF2-40B4-BE49-F238E27FC236}">
                      <a16:creationId xmlns:a16="http://schemas.microsoft.com/office/drawing/2014/main" id="{50C1F4BE-21F5-0943-9838-686F74EF8F00}"/>
                    </a:ext>
                  </a:extLst>
                </p:cNvPr>
                <p:cNvCxnSpPr>
                  <a:cxnSpLocks/>
                  <a:stCxn id="299" idx="4"/>
                  <a:endCxn id="302" idx="7"/>
                </p:cNvCxnSpPr>
                <p:nvPr/>
              </p:nvCxnSpPr>
              <p:spPr>
                <a:xfrm flipH="1">
                  <a:off x="34194506" y="12890829"/>
                  <a:ext cx="425827" cy="3967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B3ADFB8B-A485-244B-BBE4-E0B2E4129890}"/>
                    </a:ext>
                  </a:extLst>
                </p:cNvPr>
                <p:cNvCxnSpPr>
                  <a:cxnSpLocks/>
                  <a:stCxn id="299" idx="4"/>
                  <a:endCxn id="307" idx="1"/>
                </p:cNvCxnSpPr>
                <p:nvPr/>
              </p:nvCxnSpPr>
              <p:spPr>
                <a:xfrm>
                  <a:off x="34620333" y="12890829"/>
                  <a:ext cx="527294" cy="41002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2" name="Oval 301">
                  <a:extLst>
                    <a:ext uri="{FF2B5EF4-FFF2-40B4-BE49-F238E27FC236}">
                      <a16:creationId xmlns:a16="http://schemas.microsoft.com/office/drawing/2014/main" id="{1A159A09-0ECB-D449-8A11-07A65D31E3AD}"/>
                    </a:ext>
                  </a:extLst>
                </p:cNvPr>
                <p:cNvSpPr>
                  <a:spLocks noChangeAspect="1"/>
                </p:cNvSpPr>
                <p:nvPr/>
              </p:nvSpPr>
              <p:spPr>
                <a:xfrm>
                  <a:off x="33861450" y="13230396"/>
                  <a:ext cx="390199" cy="39019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303" name="Straight Connector 302">
                  <a:extLst>
                    <a:ext uri="{FF2B5EF4-FFF2-40B4-BE49-F238E27FC236}">
                      <a16:creationId xmlns:a16="http://schemas.microsoft.com/office/drawing/2014/main" id="{00F16C25-3A59-F24B-B7DC-472C2D962256}"/>
                    </a:ext>
                  </a:extLst>
                </p:cNvPr>
                <p:cNvCxnSpPr>
                  <a:cxnSpLocks/>
                  <a:stCxn id="302" idx="4"/>
                  <a:endCxn id="305" idx="0"/>
                </p:cNvCxnSpPr>
                <p:nvPr/>
              </p:nvCxnSpPr>
              <p:spPr>
                <a:xfrm flipH="1">
                  <a:off x="33723320" y="13620595"/>
                  <a:ext cx="333230" cy="33956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E928B9BE-8617-1E48-B496-EB39300FF1BD}"/>
                    </a:ext>
                  </a:extLst>
                </p:cNvPr>
                <p:cNvCxnSpPr>
                  <a:cxnSpLocks/>
                  <a:stCxn id="302" idx="4"/>
                  <a:endCxn id="306" idx="0"/>
                </p:cNvCxnSpPr>
                <p:nvPr/>
              </p:nvCxnSpPr>
              <p:spPr>
                <a:xfrm>
                  <a:off x="34056550" y="13620595"/>
                  <a:ext cx="338329" cy="33956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5" name="Oval 304">
                  <a:extLst>
                    <a:ext uri="{FF2B5EF4-FFF2-40B4-BE49-F238E27FC236}">
                      <a16:creationId xmlns:a16="http://schemas.microsoft.com/office/drawing/2014/main" id="{7AF6A17D-E393-3E40-83A5-339347962027}"/>
                    </a:ext>
                  </a:extLst>
                </p:cNvPr>
                <p:cNvSpPr>
                  <a:spLocks noChangeAspect="1"/>
                </p:cNvSpPr>
                <p:nvPr/>
              </p:nvSpPr>
              <p:spPr>
                <a:xfrm>
                  <a:off x="33528220" y="13960163"/>
                  <a:ext cx="390199" cy="39019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6" name="Oval 305">
                  <a:extLst>
                    <a:ext uri="{FF2B5EF4-FFF2-40B4-BE49-F238E27FC236}">
                      <a16:creationId xmlns:a16="http://schemas.microsoft.com/office/drawing/2014/main" id="{5B057D5E-8D47-8142-B803-2EF74AF3F79A}"/>
                    </a:ext>
                  </a:extLst>
                </p:cNvPr>
                <p:cNvSpPr>
                  <a:spLocks noChangeAspect="1"/>
                </p:cNvSpPr>
                <p:nvPr/>
              </p:nvSpPr>
              <p:spPr>
                <a:xfrm>
                  <a:off x="34199779" y="13960162"/>
                  <a:ext cx="390199" cy="39019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7" name="Oval 306">
                  <a:extLst>
                    <a:ext uri="{FF2B5EF4-FFF2-40B4-BE49-F238E27FC236}">
                      <a16:creationId xmlns:a16="http://schemas.microsoft.com/office/drawing/2014/main" id="{999E7898-1B7B-E140-A494-A278A96E4C0E}"/>
                    </a:ext>
                  </a:extLst>
                </p:cNvPr>
                <p:cNvSpPr>
                  <a:spLocks noChangeAspect="1"/>
                </p:cNvSpPr>
                <p:nvPr/>
              </p:nvSpPr>
              <p:spPr>
                <a:xfrm>
                  <a:off x="35090484" y="13243707"/>
                  <a:ext cx="390199" cy="39019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308" name="Straight Connector 307">
                  <a:extLst>
                    <a:ext uri="{FF2B5EF4-FFF2-40B4-BE49-F238E27FC236}">
                      <a16:creationId xmlns:a16="http://schemas.microsoft.com/office/drawing/2014/main" id="{10D0EB3E-4CCE-E849-AB49-2B7CFFCC5B1F}"/>
                    </a:ext>
                  </a:extLst>
                </p:cNvPr>
                <p:cNvCxnSpPr>
                  <a:cxnSpLocks/>
                  <a:stCxn id="307" idx="4"/>
                  <a:endCxn id="310" idx="0"/>
                </p:cNvCxnSpPr>
                <p:nvPr/>
              </p:nvCxnSpPr>
              <p:spPr>
                <a:xfrm flipH="1">
                  <a:off x="34952354" y="13633906"/>
                  <a:ext cx="333230" cy="33956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4BB1420-331C-B742-8880-BA99A60BDC5C}"/>
                    </a:ext>
                  </a:extLst>
                </p:cNvPr>
                <p:cNvCxnSpPr>
                  <a:cxnSpLocks/>
                  <a:stCxn id="307" idx="4"/>
                  <a:endCxn id="311" idx="0"/>
                </p:cNvCxnSpPr>
                <p:nvPr/>
              </p:nvCxnSpPr>
              <p:spPr>
                <a:xfrm>
                  <a:off x="35285584" y="13633906"/>
                  <a:ext cx="338329" cy="33956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0" name="Oval 309">
                  <a:extLst>
                    <a:ext uri="{FF2B5EF4-FFF2-40B4-BE49-F238E27FC236}">
                      <a16:creationId xmlns:a16="http://schemas.microsoft.com/office/drawing/2014/main" id="{E64D4BDF-D396-3F47-8A7F-1E92321C6102}"/>
                    </a:ext>
                  </a:extLst>
                </p:cNvPr>
                <p:cNvSpPr>
                  <a:spLocks noChangeAspect="1"/>
                </p:cNvSpPr>
                <p:nvPr/>
              </p:nvSpPr>
              <p:spPr>
                <a:xfrm>
                  <a:off x="34757254" y="13973474"/>
                  <a:ext cx="390199" cy="39019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1" name="Oval 310">
                  <a:extLst>
                    <a:ext uri="{FF2B5EF4-FFF2-40B4-BE49-F238E27FC236}">
                      <a16:creationId xmlns:a16="http://schemas.microsoft.com/office/drawing/2014/main" id="{DECCEA62-95C6-8B46-860F-BB5F5F48D792}"/>
                    </a:ext>
                  </a:extLst>
                </p:cNvPr>
                <p:cNvSpPr>
                  <a:spLocks noChangeAspect="1"/>
                </p:cNvSpPr>
                <p:nvPr/>
              </p:nvSpPr>
              <p:spPr>
                <a:xfrm>
                  <a:off x="35428813" y="13973473"/>
                  <a:ext cx="390199" cy="39019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525" name="Right Arrow 524">
              <a:extLst>
                <a:ext uri="{FF2B5EF4-FFF2-40B4-BE49-F238E27FC236}">
                  <a16:creationId xmlns:a16="http://schemas.microsoft.com/office/drawing/2014/main" id="{FFBC578F-3CA5-004F-9758-59797500F07F}"/>
                </a:ext>
              </a:extLst>
            </p:cNvPr>
            <p:cNvSpPr/>
            <p:nvPr/>
          </p:nvSpPr>
          <p:spPr>
            <a:xfrm>
              <a:off x="17944963" y="16157222"/>
              <a:ext cx="266837" cy="132172"/>
            </a:xfrm>
            <a:prstGeom prst="rightArrow">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6" name="Right Arrow 525">
              <a:extLst>
                <a:ext uri="{FF2B5EF4-FFF2-40B4-BE49-F238E27FC236}">
                  <a16:creationId xmlns:a16="http://schemas.microsoft.com/office/drawing/2014/main" id="{A3732A92-AA03-424E-BB1E-FD25628CCFE7}"/>
                </a:ext>
              </a:extLst>
            </p:cNvPr>
            <p:cNvSpPr/>
            <p:nvPr/>
          </p:nvSpPr>
          <p:spPr>
            <a:xfrm>
              <a:off x="16724781" y="16154400"/>
              <a:ext cx="266837" cy="132172"/>
            </a:xfrm>
            <a:prstGeom prst="rightArrow">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151" name="Text Box 103"/>
          <p:cNvSpPr txBox="1">
            <a:spLocks noChangeArrowheads="1"/>
          </p:cNvSpPr>
          <p:nvPr/>
        </p:nvSpPr>
        <p:spPr bwMode="auto">
          <a:xfrm>
            <a:off x="3918857" y="2057400"/>
            <a:ext cx="25080686" cy="1737903"/>
          </a:xfrm>
          <a:prstGeom prst="rect">
            <a:avLst/>
          </a:prstGeom>
          <a:noFill/>
          <a:ln>
            <a:noFill/>
          </a:ln>
          <a:effectLst/>
        </p:spPr>
        <p:txBody>
          <a:bodyPr lIns="104503" tIns="104503" rIns="104503" bIns="104503"/>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ctr">
              <a:spcBef>
                <a:spcPct val="20000"/>
              </a:spcBef>
            </a:pPr>
            <a:r>
              <a:rPr lang="en-IN" sz="3200" b="1">
                <a:latin typeface="Calibri" panose="020F0502020204030204" pitchFamily="34" charset="0"/>
                <a:cs typeface="Calibri" panose="020F0502020204030204" pitchFamily="34" charset="0"/>
              </a:rPr>
              <a:t>Juily Vasandani, </a:t>
            </a:r>
            <a:r>
              <a:rPr lang="en-IN" sz="3200" b="1" err="1">
                <a:latin typeface="Calibri" panose="020F0502020204030204" pitchFamily="34" charset="0"/>
                <a:cs typeface="Calibri" panose="020F0502020204030204" pitchFamily="34" charset="0"/>
              </a:rPr>
              <a:t>Saumya</a:t>
            </a:r>
            <a:r>
              <a:rPr lang="en-IN" sz="3200" b="1">
                <a:latin typeface="Calibri" panose="020F0502020204030204" pitchFamily="34" charset="0"/>
                <a:cs typeface="Calibri" panose="020F0502020204030204" pitchFamily="34" charset="0"/>
              </a:rPr>
              <a:t> Bharti, </a:t>
            </a:r>
            <a:r>
              <a:rPr lang="en-IN" sz="3200" b="1" err="1">
                <a:latin typeface="Calibri" panose="020F0502020204030204" pitchFamily="34" charset="0"/>
                <a:cs typeface="Calibri" panose="020F0502020204030204" pitchFamily="34" charset="0"/>
              </a:rPr>
              <a:t>Deepankar</a:t>
            </a:r>
            <a:r>
              <a:rPr lang="en-IN" sz="3200" b="1">
                <a:latin typeface="Calibri" panose="020F0502020204030204" pitchFamily="34" charset="0"/>
                <a:cs typeface="Calibri" panose="020F0502020204030204" pitchFamily="34" charset="0"/>
              </a:rPr>
              <a:t> Singh, </a:t>
            </a:r>
            <a:r>
              <a:rPr lang="en-IN" sz="3200" b="1" err="1">
                <a:latin typeface="Calibri" panose="020F0502020204030204" pitchFamily="34" charset="0"/>
                <a:cs typeface="Calibri" panose="020F0502020204030204" pitchFamily="34" charset="0"/>
              </a:rPr>
              <a:t>Shreeansh</a:t>
            </a:r>
            <a:r>
              <a:rPr lang="en-IN" sz="3200" b="1">
                <a:latin typeface="Calibri" panose="020F0502020204030204" pitchFamily="34" charset="0"/>
                <a:cs typeface="Calibri" panose="020F0502020204030204" pitchFamily="34" charset="0"/>
              </a:rPr>
              <a:t> </a:t>
            </a:r>
            <a:r>
              <a:rPr lang="en-IN" sz="3200" b="1" err="1">
                <a:latin typeface="Calibri" panose="020F0502020204030204" pitchFamily="34" charset="0"/>
                <a:cs typeface="Calibri" panose="020F0502020204030204" pitchFamily="34" charset="0"/>
              </a:rPr>
              <a:t>Priyadarshi</a:t>
            </a:r>
            <a:r>
              <a:rPr lang="en-IN" sz="3200" b="1">
                <a:latin typeface="Calibri" panose="020F0502020204030204" pitchFamily="34" charset="0"/>
                <a:cs typeface="Calibri" panose="020F0502020204030204" pitchFamily="34" charset="0"/>
              </a:rPr>
              <a:t>, Matthew A. Lanham</a:t>
            </a:r>
          </a:p>
          <a:p>
            <a:pPr algn="ctr">
              <a:spcBef>
                <a:spcPct val="20000"/>
              </a:spcBef>
            </a:pPr>
            <a:r>
              <a:rPr lang="en-IN" sz="3200">
                <a:latin typeface="Calibri" panose="020F0502020204030204" pitchFamily="34" charset="0"/>
                <a:cs typeface="Calibri" panose="020F0502020204030204" pitchFamily="34" charset="0"/>
              </a:rPr>
              <a:t>Purdue University Krannert School of Management</a:t>
            </a:r>
          </a:p>
          <a:p>
            <a:pPr algn="ctr">
              <a:spcBef>
                <a:spcPct val="20000"/>
              </a:spcBef>
            </a:pPr>
            <a:r>
              <a:rPr lang="en-IN" sz="3200" err="1">
                <a:latin typeface="Calibri" panose="020F0502020204030204" pitchFamily="34" charset="0"/>
                <a:cs typeface="Calibri" panose="020F0502020204030204" pitchFamily="34" charset="0"/>
              </a:rPr>
              <a:t>jvasanda@purdue.edu</a:t>
            </a:r>
            <a:r>
              <a:rPr lang="en-IN" sz="3200">
                <a:latin typeface="Calibri" panose="020F0502020204030204" pitchFamily="34" charset="0"/>
                <a:cs typeface="Calibri" panose="020F0502020204030204" pitchFamily="34" charset="0"/>
              </a:rPr>
              <a:t>; </a:t>
            </a:r>
            <a:r>
              <a:rPr lang="en-IN" sz="3200" err="1">
                <a:latin typeface="Calibri" panose="020F0502020204030204" pitchFamily="34" charset="0"/>
                <a:cs typeface="Calibri" panose="020F0502020204030204" pitchFamily="34" charset="0"/>
              </a:rPr>
              <a:t>bhartis@purdue.edu</a:t>
            </a:r>
            <a:r>
              <a:rPr lang="en-IN" sz="3200">
                <a:latin typeface="Calibri" panose="020F0502020204030204" pitchFamily="34" charset="0"/>
                <a:cs typeface="Calibri" panose="020F0502020204030204" pitchFamily="34" charset="0"/>
              </a:rPr>
              <a:t>; singh681@purdue.edu; </a:t>
            </a:r>
            <a:r>
              <a:rPr lang="en-IN" sz="3200" err="1">
                <a:latin typeface="Calibri" panose="020F0502020204030204" pitchFamily="34" charset="0"/>
                <a:cs typeface="Calibri" panose="020F0502020204030204" pitchFamily="34" charset="0"/>
              </a:rPr>
              <a:t>spriyad@purdue.edu</a:t>
            </a:r>
            <a:r>
              <a:rPr lang="en-IN" sz="3200">
                <a:latin typeface="Calibri" panose="020F0502020204030204" pitchFamily="34" charset="0"/>
                <a:cs typeface="Calibri" panose="020F0502020204030204" pitchFamily="34" charset="0"/>
              </a:rPr>
              <a:t>; lanhamm@purdue.edu</a:t>
            </a:r>
            <a:endParaRPr lang="en-GB" altLang="en-US" sz="3200">
              <a:latin typeface="Calibri" panose="020F0502020204030204" pitchFamily="34" charset="0"/>
              <a:cs typeface="Calibri" panose="020F0502020204030204" pitchFamily="34" charset="0"/>
            </a:endParaRPr>
          </a:p>
        </p:txBody>
      </p:sp>
      <p:pic>
        <p:nvPicPr>
          <p:cNvPr id="239" name="Picture 238">
            <a:extLst>
              <a:ext uri="{FF2B5EF4-FFF2-40B4-BE49-F238E27FC236}">
                <a16:creationId xmlns:a16="http://schemas.microsoft.com/office/drawing/2014/main" id="{361ED426-CBEF-454F-A2E7-DA374DA30F5C}"/>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11900941" y="7893998"/>
            <a:ext cx="3363209" cy="2933288"/>
          </a:xfrm>
          <a:prstGeom prst="rect">
            <a:avLst/>
          </a:prstGeom>
        </p:spPr>
      </p:pic>
      <p:pic>
        <p:nvPicPr>
          <p:cNvPr id="242" name="Picture 241">
            <a:extLst>
              <a:ext uri="{FF2B5EF4-FFF2-40B4-BE49-F238E27FC236}">
                <a16:creationId xmlns:a16="http://schemas.microsoft.com/office/drawing/2014/main" id="{C21BD24F-4431-444E-AC8A-B0C30F6F1AA0}"/>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15503140" y="8189409"/>
            <a:ext cx="6057789" cy="2459327"/>
          </a:xfrm>
          <a:prstGeom prst="rect">
            <a:avLst/>
          </a:prstGeom>
        </p:spPr>
      </p:pic>
      <p:grpSp>
        <p:nvGrpSpPr>
          <p:cNvPr id="524" name="Group 523">
            <a:extLst>
              <a:ext uri="{FF2B5EF4-FFF2-40B4-BE49-F238E27FC236}">
                <a16:creationId xmlns:a16="http://schemas.microsoft.com/office/drawing/2014/main" id="{AB4694B0-A473-46F4-A236-ECA3687B2B15}"/>
              </a:ext>
            </a:extLst>
          </p:cNvPr>
          <p:cNvGrpSpPr/>
          <p:nvPr/>
        </p:nvGrpSpPr>
        <p:grpSpPr>
          <a:xfrm>
            <a:off x="15333596" y="5396771"/>
            <a:ext cx="6383404" cy="1447129"/>
            <a:chOff x="4657725" y="1622536"/>
            <a:chExt cx="6276975" cy="1156760"/>
          </a:xfrm>
        </p:grpSpPr>
        <p:sp>
          <p:nvSpPr>
            <p:cNvPr id="544" name="Rectangle 543">
              <a:extLst>
                <a:ext uri="{FF2B5EF4-FFF2-40B4-BE49-F238E27FC236}">
                  <a16:creationId xmlns:a16="http://schemas.microsoft.com/office/drawing/2014/main" id="{108C10F1-0475-4584-A1A9-DFEBEDAD6188}"/>
                </a:ext>
              </a:extLst>
            </p:cNvPr>
            <p:cNvSpPr/>
            <p:nvPr/>
          </p:nvSpPr>
          <p:spPr>
            <a:xfrm>
              <a:off x="4657725" y="1622537"/>
              <a:ext cx="6276975" cy="416730"/>
            </a:xfrm>
            <a:prstGeom prst="rect">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alibri" panose="020F0502020204030204" pitchFamily="34" charset="0"/>
                <a:cs typeface="Calibri" panose="020F0502020204030204" pitchFamily="34" charset="0"/>
              </a:endParaRPr>
            </a:p>
          </p:txBody>
        </p:sp>
        <p:sp>
          <p:nvSpPr>
            <p:cNvPr id="545" name="Rectangle 544">
              <a:extLst>
                <a:ext uri="{FF2B5EF4-FFF2-40B4-BE49-F238E27FC236}">
                  <a16:creationId xmlns:a16="http://schemas.microsoft.com/office/drawing/2014/main" id="{69D4D767-C6FE-4E5C-8DAE-CDC7918D3794}"/>
                </a:ext>
              </a:extLst>
            </p:cNvPr>
            <p:cNvSpPr/>
            <p:nvPr/>
          </p:nvSpPr>
          <p:spPr>
            <a:xfrm>
              <a:off x="6163668" y="1693166"/>
              <a:ext cx="1123829" cy="269632"/>
            </a:xfrm>
            <a:prstGeom prst="rect">
              <a:avLst/>
            </a:prstGeom>
            <a:solidFill>
              <a:schemeClr val="accent1">
                <a:lumMod val="20000"/>
                <a:lumOff val="8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Calibri" panose="020F0502020204030204" pitchFamily="34" charset="0"/>
                  <a:cs typeface="Calibri" panose="020F0502020204030204" pitchFamily="34" charset="0"/>
                </a:rPr>
                <a:t>Source</a:t>
              </a:r>
            </a:p>
          </p:txBody>
        </p:sp>
        <p:sp>
          <p:nvSpPr>
            <p:cNvPr id="546" name="Rectangle 545">
              <a:extLst>
                <a:ext uri="{FF2B5EF4-FFF2-40B4-BE49-F238E27FC236}">
                  <a16:creationId xmlns:a16="http://schemas.microsoft.com/office/drawing/2014/main" id="{CDDE6B35-7B92-4E48-9FC4-0C1CABC08D58}"/>
                </a:ext>
              </a:extLst>
            </p:cNvPr>
            <p:cNvSpPr/>
            <p:nvPr/>
          </p:nvSpPr>
          <p:spPr>
            <a:xfrm>
              <a:off x="7355165" y="1693166"/>
              <a:ext cx="1123828" cy="269632"/>
            </a:xfrm>
            <a:prstGeom prst="rect">
              <a:avLst/>
            </a:prstGeom>
            <a:solidFill>
              <a:schemeClr val="accent1">
                <a:lumMod val="20000"/>
                <a:lumOff val="8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Calibri" panose="020F0502020204030204" pitchFamily="34" charset="0"/>
                  <a:cs typeface="Calibri" panose="020F0502020204030204" pitchFamily="34" charset="0"/>
                </a:rPr>
                <a:t>Geography</a:t>
              </a:r>
            </a:p>
          </p:txBody>
        </p:sp>
        <p:sp>
          <p:nvSpPr>
            <p:cNvPr id="547" name="Rectangle 546">
              <a:extLst>
                <a:ext uri="{FF2B5EF4-FFF2-40B4-BE49-F238E27FC236}">
                  <a16:creationId xmlns:a16="http://schemas.microsoft.com/office/drawing/2014/main" id="{93BE92D2-D95D-46B5-AC0B-CC7E2216E113}"/>
                </a:ext>
              </a:extLst>
            </p:cNvPr>
            <p:cNvSpPr/>
            <p:nvPr/>
          </p:nvSpPr>
          <p:spPr>
            <a:xfrm>
              <a:off x="8546661" y="1690774"/>
              <a:ext cx="1123827" cy="269632"/>
            </a:xfrm>
            <a:prstGeom prst="rect">
              <a:avLst/>
            </a:prstGeom>
            <a:solidFill>
              <a:schemeClr val="accent1">
                <a:lumMod val="20000"/>
                <a:lumOff val="8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Calibri" panose="020F0502020204030204" pitchFamily="34" charset="0"/>
                  <a:cs typeface="Calibri" panose="020F0502020204030204" pitchFamily="34" charset="0"/>
                </a:rPr>
                <a:t>Product</a:t>
              </a:r>
            </a:p>
          </p:txBody>
        </p:sp>
        <p:sp>
          <p:nvSpPr>
            <p:cNvPr id="548" name="Rectangle 547">
              <a:extLst>
                <a:ext uri="{FF2B5EF4-FFF2-40B4-BE49-F238E27FC236}">
                  <a16:creationId xmlns:a16="http://schemas.microsoft.com/office/drawing/2014/main" id="{A2E24353-DA4C-412E-80C4-C8D4DB5704FC}"/>
                </a:ext>
              </a:extLst>
            </p:cNvPr>
            <p:cNvSpPr/>
            <p:nvPr/>
          </p:nvSpPr>
          <p:spPr>
            <a:xfrm>
              <a:off x="4657725" y="1622536"/>
              <a:ext cx="1438275" cy="41673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Calibri" panose="020F0502020204030204" pitchFamily="34" charset="0"/>
                  <a:cs typeface="Calibri" panose="020F0502020204030204" pitchFamily="34" charset="0"/>
                </a:rPr>
                <a:t>Intrinsic Properties</a:t>
              </a:r>
            </a:p>
          </p:txBody>
        </p:sp>
        <p:sp>
          <p:nvSpPr>
            <p:cNvPr id="549" name="Rectangle 548">
              <a:extLst>
                <a:ext uri="{FF2B5EF4-FFF2-40B4-BE49-F238E27FC236}">
                  <a16:creationId xmlns:a16="http://schemas.microsoft.com/office/drawing/2014/main" id="{368E6621-18E4-41AB-832D-690045EF8888}"/>
                </a:ext>
              </a:extLst>
            </p:cNvPr>
            <p:cNvSpPr/>
            <p:nvPr/>
          </p:nvSpPr>
          <p:spPr>
            <a:xfrm>
              <a:off x="9738156" y="1690774"/>
              <a:ext cx="1123827" cy="269632"/>
            </a:xfrm>
            <a:prstGeom prst="rect">
              <a:avLst/>
            </a:prstGeom>
            <a:solidFill>
              <a:schemeClr val="accent1">
                <a:lumMod val="20000"/>
                <a:lumOff val="8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Calibri" panose="020F0502020204030204" pitchFamily="34" charset="0"/>
                  <a:cs typeface="Calibri" panose="020F0502020204030204" pitchFamily="34" charset="0"/>
                </a:rPr>
                <a:t>Seasonality</a:t>
              </a:r>
            </a:p>
          </p:txBody>
        </p:sp>
        <p:sp>
          <p:nvSpPr>
            <p:cNvPr id="550" name="Rectangle 549">
              <a:extLst>
                <a:ext uri="{FF2B5EF4-FFF2-40B4-BE49-F238E27FC236}">
                  <a16:creationId xmlns:a16="http://schemas.microsoft.com/office/drawing/2014/main" id="{D5481AA2-1011-40CC-B5CD-21601C8AA4F9}"/>
                </a:ext>
              </a:extLst>
            </p:cNvPr>
            <p:cNvSpPr/>
            <p:nvPr/>
          </p:nvSpPr>
          <p:spPr>
            <a:xfrm>
              <a:off x="4657725" y="2372092"/>
              <a:ext cx="5915026" cy="407204"/>
            </a:xfrm>
            <a:prstGeom prst="rect">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alibri" panose="020F0502020204030204" pitchFamily="34" charset="0"/>
                <a:cs typeface="Calibri" panose="020F0502020204030204" pitchFamily="34" charset="0"/>
              </a:endParaRPr>
            </a:p>
          </p:txBody>
        </p:sp>
        <p:sp>
          <p:nvSpPr>
            <p:cNvPr id="551" name="Rectangle 550">
              <a:extLst>
                <a:ext uri="{FF2B5EF4-FFF2-40B4-BE49-F238E27FC236}">
                  <a16:creationId xmlns:a16="http://schemas.microsoft.com/office/drawing/2014/main" id="{9E76E0A9-6D1D-4103-B09C-72E1D03D0907}"/>
                </a:ext>
              </a:extLst>
            </p:cNvPr>
            <p:cNvSpPr/>
            <p:nvPr/>
          </p:nvSpPr>
          <p:spPr>
            <a:xfrm>
              <a:off x="6163668" y="2436115"/>
              <a:ext cx="1123829" cy="269632"/>
            </a:xfrm>
            <a:prstGeom prst="rect">
              <a:avLst/>
            </a:prstGeom>
            <a:solidFill>
              <a:schemeClr val="accent1">
                <a:lumMod val="20000"/>
                <a:lumOff val="8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Calibri" panose="020F0502020204030204" pitchFamily="34" charset="0"/>
                  <a:cs typeface="Calibri" panose="020F0502020204030204" pitchFamily="34" charset="0"/>
                </a:rPr>
                <a:t>Time Gaps</a:t>
              </a:r>
            </a:p>
          </p:txBody>
        </p:sp>
        <p:sp>
          <p:nvSpPr>
            <p:cNvPr id="552" name="Rectangle 551">
              <a:extLst>
                <a:ext uri="{FF2B5EF4-FFF2-40B4-BE49-F238E27FC236}">
                  <a16:creationId xmlns:a16="http://schemas.microsoft.com/office/drawing/2014/main" id="{7BBA453B-E99F-4FDD-BAEF-79D03AF0D7AF}"/>
                </a:ext>
              </a:extLst>
            </p:cNvPr>
            <p:cNvSpPr/>
            <p:nvPr/>
          </p:nvSpPr>
          <p:spPr>
            <a:xfrm>
              <a:off x="7355165" y="2433831"/>
              <a:ext cx="1586787" cy="269632"/>
            </a:xfrm>
            <a:prstGeom prst="rect">
              <a:avLst/>
            </a:prstGeom>
            <a:solidFill>
              <a:schemeClr val="accent1">
                <a:lumMod val="20000"/>
                <a:lumOff val="8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Calibri" panose="020F0502020204030204" pitchFamily="34" charset="0"/>
                  <a:cs typeface="Calibri" panose="020F0502020204030204" pitchFamily="34" charset="0"/>
                </a:rPr>
                <a:t>Appointment details</a:t>
              </a:r>
            </a:p>
          </p:txBody>
        </p:sp>
        <p:sp>
          <p:nvSpPr>
            <p:cNvPr id="553" name="Rectangle 552">
              <a:extLst>
                <a:ext uri="{FF2B5EF4-FFF2-40B4-BE49-F238E27FC236}">
                  <a16:creationId xmlns:a16="http://schemas.microsoft.com/office/drawing/2014/main" id="{59F09EE5-141E-481A-844C-741CBEA395E8}"/>
                </a:ext>
              </a:extLst>
            </p:cNvPr>
            <p:cNvSpPr/>
            <p:nvPr/>
          </p:nvSpPr>
          <p:spPr>
            <a:xfrm>
              <a:off x="9009620" y="2433831"/>
              <a:ext cx="1473797" cy="269632"/>
            </a:xfrm>
            <a:prstGeom prst="rect">
              <a:avLst/>
            </a:prstGeom>
            <a:solidFill>
              <a:schemeClr val="accent1">
                <a:lumMod val="20000"/>
                <a:lumOff val="8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Calibri" panose="020F0502020204030204" pitchFamily="34" charset="0"/>
                  <a:cs typeface="Calibri" panose="020F0502020204030204" pitchFamily="34" charset="0"/>
                </a:rPr>
                <a:t>Market influence</a:t>
              </a:r>
            </a:p>
          </p:txBody>
        </p:sp>
        <p:sp>
          <p:nvSpPr>
            <p:cNvPr id="554" name="Rectangle 553">
              <a:extLst>
                <a:ext uri="{FF2B5EF4-FFF2-40B4-BE49-F238E27FC236}">
                  <a16:creationId xmlns:a16="http://schemas.microsoft.com/office/drawing/2014/main" id="{A6DFBE82-C4DE-4469-AC13-CD533DAAD8A6}"/>
                </a:ext>
              </a:extLst>
            </p:cNvPr>
            <p:cNvSpPr/>
            <p:nvPr/>
          </p:nvSpPr>
          <p:spPr>
            <a:xfrm>
              <a:off x="4657725" y="2362566"/>
              <a:ext cx="1438275" cy="41673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Calibri" panose="020F0502020204030204" pitchFamily="34" charset="0"/>
                  <a:cs typeface="Calibri" panose="020F0502020204030204" pitchFamily="34" charset="0"/>
                </a:rPr>
                <a:t>Extrinsic Properties</a:t>
              </a:r>
            </a:p>
          </p:txBody>
        </p:sp>
      </p:grpSp>
      <p:sp>
        <p:nvSpPr>
          <p:cNvPr id="527" name="Flowchart: Magnetic Disk 526">
            <a:extLst>
              <a:ext uri="{FF2B5EF4-FFF2-40B4-BE49-F238E27FC236}">
                <a16:creationId xmlns:a16="http://schemas.microsoft.com/office/drawing/2014/main" id="{B98AA3CE-619B-4953-BBA0-4B6F7C018B00}"/>
              </a:ext>
            </a:extLst>
          </p:cNvPr>
          <p:cNvSpPr/>
          <p:nvPr/>
        </p:nvSpPr>
        <p:spPr>
          <a:xfrm>
            <a:off x="11872291" y="5247359"/>
            <a:ext cx="290595" cy="234031"/>
          </a:xfrm>
          <a:prstGeom prst="flowChartMagneticDisk">
            <a:avLst/>
          </a:prstGeom>
          <a:solidFill>
            <a:schemeClr val="accent1">
              <a:lumMod val="20000"/>
              <a:lumOff val="80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tx1"/>
              </a:solidFill>
            </a:endParaRPr>
          </a:p>
        </p:txBody>
      </p:sp>
      <p:sp>
        <p:nvSpPr>
          <p:cNvPr id="529" name="Flowchart: Magnetic Disk 528">
            <a:extLst>
              <a:ext uri="{FF2B5EF4-FFF2-40B4-BE49-F238E27FC236}">
                <a16:creationId xmlns:a16="http://schemas.microsoft.com/office/drawing/2014/main" id="{DFE39303-5CAF-492A-9E73-D2657994C0E7}"/>
              </a:ext>
            </a:extLst>
          </p:cNvPr>
          <p:cNvSpPr/>
          <p:nvPr/>
        </p:nvSpPr>
        <p:spPr>
          <a:xfrm>
            <a:off x="11872291" y="5608738"/>
            <a:ext cx="290595" cy="234031"/>
          </a:xfrm>
          <a:prstGeom prst="flowChartMagneticDisk">
            <a:avLst/>
          </a:prstGeom>
          <a:solidFill>
            <a:schemeClr val="accent1">
              <a:lumMod val="20000"/>
              <a:lumOff val="80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tx1"/>
              </a:solidFill>
            </a:endParaRPr>
          </a:p>
        </p:txBody>
      </p:sp>
      <p:sp>
        <p:nvSpPr>
          <p:cNvPr id="530" name="Flowchart: Magnetic Disk 529">
            <a:extLst>
              <a:ext uri="{FF2B5EF4-FFF2-40B4-BE49-F238E27FC236}">
                <a16:creationId xmlns:a16="http://schemas.microsoft.com/office/drawing/2014/main" id="{E317F3FF-B140-4303-BF20-D9ABDF1A3237}"/>
              </a:ext>
            </a:extLst>
          </p:cNvPr>
          <p:cNvSpPr/>
          <p:nvPr/>
        </p:nvSpPr>
        <p:spPr>
          <a:xfrm>
            <a:off x="11872291" y="5970117"/>
            <a:ext cx="290595" cy="234031"/>
          </a:xfrm>
          <a:prstGeom prst="flowChartMagneticDisk">
            <a:avLst/>
          </a:prstGeom>
          <a:solidFill>
            <a:schemeClr val="accent1">
              <a:lumMod val="20000"/>
              <a:lumOff val="80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tx1"/>
              </a:solidFill>
            </a:endParaRPr>
          </a:p>
        </p:txBody>
      </p:sp>
      <p:sp>
        <p:nvSpPr>
          <p:cNvPr id="532" name="Flowchart: Magnetic Disk 531">
            <a:extLst>
              <a:ext uri="{FF2B5EF4-FFF2-40B4-BE49-F238E27FC236}">
                <a16:creationId xmlns:a16="http://schemas.microsoft.com/office/drawing/2014/main" id="{85DFFBCD-9A54-403B-959D-848D5842994A}"/>
              </a:ext>
            </a:extLst>
          </p:cNvPr>
          <p:cNvSpPr/>
          <p:nvPr/>
        </p:nvSpPr>
        <p:spPr>
          <a:xfrm>
            <a:off x="11872291" y="6908460"/>
            <a:ext cx="290595" cy="234031"/>
          </a:xfrm>
          <a:prstGeom prst="flowChartMagneticDisk">
            <a:avLst/>
          </a:prstGeom>
          <a:solidFill>
            <a:schemeClr val="accent1">
              <a:lumMod val="20000"/>
              <a:lumOff val="80000"/>
            </a:schemeClr>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tx1"/>
              </a:solidFill>
            </a:endParaRPr>
          </a:p>
        </p:txBody>
      </p:sp>
      <p:sp>
        <p:nvSpPr>
          <p:cNvPr id="533" name="TextBox 532">
            <a:extLst>
              <a:ext uri="{FF2B5EF4-FFF2-40B4-BE49-F238E27FC236}">
                <a16:creationId xmlns:a16="http://schemas.microsoft.com/office/drawing/2014/main" id="{D7F33971-394B-4030-BCE1-425FB1C12A03}"/>
              </a:ext>
            </a:extLst>
          </p:cNvPr>
          <p:cNvSpPr txBox="1"/>
          <p:nvPr/>
        </p:nvSpPr>
        <p:spPr>
          <a:xfrm>
            <a:off x="11373436" y="4953000"/>
            <a:ext cx="1288305" cy="267140"/>
          </a:xfrm>
          <a:prstGeom prst="rect">
            <a:avLst/>
          </a:prstGeom>
          <a:noFill/>
        </p:spPr>
        <p:txBody>
          <a:bodyPr wrap="square" rtlCol="0">
            <a:spAutoFit/>
          </a:bodyPr>
          <a:lstStyle/>
          <a:p>
            <a:pPr algn="ctr"/>
            <a:r>
              <a:rPr lang="en-US" sz="1400" i="1"/>
              <a:t>12 Raw tables</a:t>
            </a:r>
          </a:p>
        </p:txBody>
      </p:sp>
      <p:cxnSp>
        <p:nvCxnSpPr>
          <p:cNvPr id="534" name="Straight Connector 533">
            <a:extLst>
              <a:ext uri="{FF2B5EF4-FFF2-40B4-BE49-F238E27FC236}">
                <a16:creationId xmlns:a16="http://schemas.microsoft.com/office/drawing/2014/main" id="{80D53499-7213-4A0D-9598-C768A45B6399}"/>
              </a:ext>
            </a:extLst>
          </p:cNvPr>
          <p:cNvCxnSpPr>
            <a:cxnSpLocks/>
          </p:cNvCxnSpPr>
          <p:nvPr/>
        </p:nvCxnSpPr>
        <p:spPr>
          <a:xfrm>
            <a:off x="12017589" y="6253753"/>
            <a:ext cx="0" cy="573151"/>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535" name="TextBox 534">
            <a:extLst>
              <a:ext uri="{FF2B5EF4-FFF2-40B4-BE49-F238E27FC236}">
                <a16:creationId xmlns:a16="http://schemas.microsoft.com/office/drawing/2014/main" id="{250B123B-91E2-4B42-88FF-B3A0E8E9AC2C}"/>
              </a:ext>
            </a:extLst>
          </p:cNvPr>
          <p:cNvSpPr txBox="1"/>
          <p:nvPr/>
        </p:nvSpPr>
        <p:spPr>
          <a:xfrm>
            <a:off x="13029261" y="6361093"/>
            <a:ext cx="991539" cy="954107"/>
          </a:xfrm>
          <a:prstGeom prst="rect">
            <a:avLst/>
          </a:prstGeom>
          <a:noFill/>
        </p:spPr>
        <p:txBody>
          <a:bodyPr wrap="square" rtlCol="0">
            <a:spAutoFit/>
          </a:bodyPr>
          <a:lstStyle/>
          <a:p>
            <a:pPr algn="ctr"/>
            <a:r>
              <a:rPr lang="en-US" sz="1400">
                <a:latin typeface="Calibri" panose="020F0502020204030204" pitchFamily="34" charset="0"/>
                <a:cs typeface="Calibri" panose="020F0502020204030204" pitchFamily="34" charset="0"/>
              </a:rPr>
              <a:t>Data Quality Control using EDA</a:t>
            </a:r>
          </a:p>
        </p:txBody>
      </p:sp>
      <p:cxnSp>
        <p:nvCxnSpPr>
          <p:cNvPr id="536" name="Straight Arrow Connector 535">
            <a:extLst>
              <a:ext uri="{FF2B5EF4-FFF2-40B4-BE49-F238E27FC236}">
                <a16:creationId xmlns:a16="http://schemas.microsoft.com/office/drawing/2014/main" id="{DABEF143-F0A2-4699-B328-26F55CB8624C}"/>
              </a:ext>
            </a:extLst>
          </p:cNvPr>
          <p:cNvCxnSpPr>
            <a:cxnSpLocks/>
            <a:stCxn id="555" idx="9"/>
            <a:endCxn id="548" idx="1"/>
          </p:cNvCxnSpPr>
          <p:nvPr/>
        </p:nvCxnSpPr>
        <p:spPr>
          <a:xfrm flipV="1">
            <a:off x="14478218" y="5657440"/>
            <a:ext cx="855378" cy="436276"/>
          </a:xfrm>
          <a:prstGeom prst="straightConnector1">
            <a:avLst/>
          </a:prstGeom>
          <a:ln w="19050">
            <a:solidFill>
              <a:srgbClr val="FBAF19"/>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7" name="Straight Arrow Connector 536">
            <a:extLst>
              <a:ext uri="{FF2B5EF4-FFF2-40B4-BE49-F238E27FC236}">
                <a16:creationId xmlns:a16="http://schemas.microsoft.com/office/drawing/2014/main" id="{DF9F7D93-C75F-4DCA-8F83-2DAC821CCA1E}"/>
              </a:ext>
            </a:extLst>
          </p:cNvPr>
          <p:cNvCxnSpPr>
            <a:cxnSpLocks/>
            <a:stCxn id="555" idx="6"/>
            <a:endCxn id="550" idx="1"/>
          </p:cNvCxnSpPr>
          <p:nvPr/>
        </p:nvCxnSpPr>
        <p:spPr>
          <a:xfrm>
            <a:off x="14480919" y="6124098"/>
            <a:ext cx="852677" cy="465092"/>
          </a:xfrm>
          <a:prstGeom prst="straightConnector1">
            <a:avLst/>
          </a:prstGeom>
          <a:ln w="19050">
            <a:solidFill>
              <a:srgbClr val="FBAF19"/>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8" name="Straight Arrow Connector 537">
            <a:extLst>
              <a:ext uri="{FF2B5EF4-FFF2-40B4-BE49-F238E27FC236}">
                <a16:creationId xmlns:a16="http://schemas.microsoft.com/office/drawing/2014/main" id="{E9241373-B7CF-495E-8A7C-E35ED947B068}"/>
              </a:ext>
            </a:extLst>
          </p:cNvPr>
          <p:cNvCxnSpPr>
            <a:cxnSpLocks/>
            <a:stCxn id="527" idx="4"/>
            <a:endCxn id="18" idx="0"/>
          </p:cNvCxnSpPr>
          <p:nvPr/>
        </p:nvCxnSpPr>
        <p:spPr>
          <a:xfrm>
            <a:off x="12162886" y="5364375"/>
            <a:ext cx="1337701" cy="660025"/>
          </a:xfrm>
          <a:prstGeom prst="straightConnector1">
            <a:avLst/>
          </a:prstGeom>
          <a:ln w="19050">
            <a:solidFill>
              <a:srgbClr val="FBAF19"/>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9" name="Straight Arrow Connector 538">
            <a:extLst>
              <a:ext uri="{FF2B5EF4-FFF2-40B4-BE49-F238E27FC236}">
                <a16:creationId xmlns:a16="http://schemas.microsoft.com/office/drawing/2014/main" id="{A40D3AB1-1C3E-44B3-B321-BAF8BEF4DFF7}"/>
              </a:ext>
            </a:extLst>
          </p:cNvPr>
          <p:cNvCxnSpPr>
            <a:cxnSpLocks/>
            <a:stCxn id="529" idx="4"/>
            <a:endCxn id="18" idx="0"/>
          </p:cNvCxnSpPr>
          <p:nvPr/>
        </p:nvCxnSpPr>
        <p:spPr>
          <a:xfrm>
            <a:off x="12162886" y="5725754"/>
            <a:ext cx="1337701" cy="298646"/>
          </a:xfrm>
          <a:prstGeom prst="straightConnector1">
            <a:avLst/>
          </a:prstGeom>
          <a:ln w="19050">
            <a:solidFill>
              <a:srgbClr val="FBAF19"/>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0" name="Straight Arrow Connector 539">
            <a:extLst>
              <a:ext uri="{FF2B5EF4-FFF2-40B4-BE49-F238E27FC236}">
                <a16:creationId xmlns:a16="http://schemas.microsoft.com/office/drawing/2014/main" id="{E97C0A91-2EAF-40A8-9883-621120C33BA1}"/>
              </a:ext>
            </a:extLst>
          </p:cNvPr>
          <p:cNvCxnSpPr>
            <a:cxnSpLocks/>
            <a:stCxn id="530" idx="4"/>
            <a:endCxn id="18" idx="0"/>
          </p:cNvCxnSpPr>
          <p:nvPr/>
        </p:nvCxnSpPr>
        <p:spPr>
          <a:xfrm flipV="1">
            <a:off x="12162886" y="6024400"/>
            <a:ext cx="1337701" cy="62733"/>
          </a:xfrm>
          <a:prstGeom prst="straightConnector1">
            <a:avLst/>
          </a:prstGeom>
          <a:ln w="19050">
            <a:solidFill>
              <a:srgbClr val="FBAF19"/>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1" name="Straight Arrow Connector 540">
            <a:extLst>
              <a:ext uri="{FF2B5EF4-FFF2-40B4-BE49-F238E27FC236}">
                <a16:creationId xmlns:a16="http://schemas.microsoft.com/office/drawing/2014/main" id="{775900C4-742C-4010-8E14-4AEBA87F4A79}"/>
              </a:ext>
            </a:extLst>
          </p:cNvPr>
          <p:cNvCxnSpPr>
            <a:cxnSpLocks/>
            <a:stCxn id="532" idx="4"/>
            <a:endCxn id="18" idx="0"/>
          </p:cNvCxnSpPr>
          <p:nvPr/>
        </p:nvCxnSpPr>
        <p:spPr>
          <a:xfrm flipV="1">
            <a:off x="12162886" y="6024400"/>
            <a:ext cx="1337701" cy="1001076"/>
          </a:xfrm>
          <a:prstGeom prst="straightConnector1">
            <a:avLst/>
          </a:prstGeom>
          <a:ln w="19050">
            <a:solidFill>
              <a:srgbClr val="FBAF19"/>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42" name="Left Brace 541">
            <a:extLst>
              <a:ext uri="{FF2B5EF4-FFF2-40B4-BE49-F238E27FC236}">
                <a16:creationId xmlns:a16="http://schemas.microsoft.com/office/drawing/2014/main" id="{1ADF098D-00FA-4F4A-8F9C-9B49D7AB1D8E}"/>
              </a:ext>
            </a:extLst>
          </p:cNvPr>
          <p:cNvSpPr/>
          <p:nvPr/>
        </p:nvSpPr>
        <p:spPr>
          <a:xfrm rot="5400000">
            <a:off x="18254982" y="2024382"/>
            <a:ext cx="479928" cy="6596507"/>
          </a:xfrm>
          <a:prstGeom prst="leftBrace">
            <a:avLst>
              <a:gd name="adj1" fmla="val 14290"/>
              <a:gd name="adj2" fmla="val 49032"/>
            </a:avLst>
          </a:prstGeom>
          <a:ln>
            <a:solidFill>
              <a:srgbClr val="FBAF1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3" name="TextBox 542">
            <a:extLst>
              <a:ext uri="{FF2B5EF4-FFF2-40B4-BE49-F238E27FC236}">
                <a16:creationId xmlns:a16="http://schemas.microsoft.com/office/drawing/2014/main" id="{F9894570-03EC-4E95-AF49-CF2FAE98EE0D}"/>
              </a:ext>
            </a:extLst>
          </p:cNvPr>
          <p:cNvSpPr txBox="1"/>
          <p:nvPr/>
        </p:nvSpPr>
        <p:spPr>
          <a:xfrm>
            <a:off x="18225991" y="4800600"/>
            <a:ext cx="2576609" cy="338554"/>
          </a:xfrm>
          <a:prstGeom prst="rect">
            <a:avLst/>
          </a:prstGeom>
          <a:noFill/>
        </p:spPr>
        <p:txBody>
          <a:bodyPr wrap="square" rtlCol="0">
            <a:spAutoFit/>
          </a:bodyPr>
          <a:lstStyle/>
          <a:p>
            <a:pPr algn="ctr"/>
            <a:r>
              <a:rPr lang="en-US">
                <a:latin typeface="Calibri" panose="020F0502020204030204" pitchFamily="34" charset="0"/>
                <a:cs typeface="Calibri" panose="020F0502020204030204" pitchFamily="34" charset="0"/>
              </a:rPr>
              <a:t>2 broad classes of predictors</a:t>
            </a:r>
          </a:p>
        </p:txBody>
      </p:sp>
      <p:grpSp>
        <p:nvGrpSpPr>
          <p:cNvPr id="22" name="Group 21">
            <a:extLst>
              <a:ext uri="{FF2B5EF4-FFF2-40B4-BE49-F238E27FC236}">
                <a16:creationId xmlns:a16="http://schemas.microsoft.com/office/drawing/2014/main" id="{9828EADE-3FAE-467F-8952-E8C02DBA34B7}"/>
              </a:ext>
            </a:extLst>
          </p:cNvPr>
          <p:cNvGrpSpPr/>
          <p:nvPr/>
        </p:nvGrpSpPr>
        <p:grpSpPr>
          <a:xfrm>
            <a:off x="14077172" y="5724035"/>
            <a:ext cx="417252" cy="662488"/>
            <a:chOff x="13740996" y="9914899"/>
            <a:chExt cx="950879" cy="970327"/>
          </a:xfrm>
        </p:grpSpPr>
        <p:sp>
          <p:nvSpPr>
            <p:cNvPr id="555" name="Freeform 414">
              <a:extLst>
                <a:ext uri="{FF2B5EF4-FFF2-40B4-BE49-F238E27FC236}">
                  <a16:creationId xmlns:a16="http://schemas.microsoft.com/office/drawing/2014/main" id="{54A79F7B-2129-47D7-8445-C7C1EA1C7FC1}"/>
                </a:ext>
              </a:extLst>
            </p:cNvPr>
            <p:cNvSpPr>
              <a:spLocks/>
            </p:cNvSpPr>
            <p:nvPr/>
          </p:nvSpPr>
          <p:spPr bwMode="auto">
            <a:xfrm>
              <a:off x="13750228" y="10315442"/>
              <a:ext cx="923179" cy="265146"/>
            </a:xfrm>
            <a:custGeom>
              <a:avLst/>
              <a:gdLst>
                <a:gd name="T0" fmla="*/ 150 w 300"/>
                <a:gd name="T1" fmla="*/ 143 h 143"/>
                <a:gd name="T2" fmla="*/ 209 w 300"/>
                <a:gd name="T3" fmla="*/ 139 h 143"/>
                <a:gd name="T4" fmla="*/ 247 w 300"/>
                <a:gd name="T5" fmla="*/ 131 h 143"/>
                <a:gd name="T6" fmla="*/ 257 w 300"/>
                <a:gd name="T7" fmla="*/ 127 h 143"/>
                <a:gd name="T8" fmla="*/ 277 w 300"/>
                <a:gd name="T9" fmla="*/ 118 h 143"/>
                <a:gd name="T10" fmla="*/ 290 w 300"/>
                <a:gd name="T11" fmla="*/ 109 h 143"/>
                <a:gd name="T12" fmla="*/ 296 w 300"/>
                <a:gd name="T13" fmla="*/ 100 h 143"/>
                <a:gd name="T14" fmla="*/ 300 w 300"/>
                <a:gd name="T15" fmla="*/ 90 h 143"/>
                <a:gd name="T16" fmla="*/ 300 w 300"/>
                <a:gd name="T17" fmla="*/ 86 h 143"/>
                <a:gd name="T18" fmla="*/ 294 w 300"/>
                <a:gd name="T19" fmla="*/ 76 h 143"/>
                <a:gd name="T20" fmla="*/ 290 w 300"/>
                <a:gd name="T21" fmla="*/ 0 h 143"/>
                <a:gd name="T22" fmla="*/ 279 w 300"/>
                <a:gd name="T23" fmla="*/ 5 h 143"/>
                <a:gd name="T24" fmla="*/ 260 w 300"/>
                <a:gd name="T25" fmla="*/ 15 h 143"/>
                <a:gd name="T26" fmla="*/ 249 w 300"/>
                <a:gd name="T27" fmla="*/ 19 h 143"/>
                <a:gd name="T28" fmla="*/ 210 w 300"/>
                <a:gd name="T29" fmla="*/ 28 h 143"/>
                <a:gd name="T30" fmla="*/ 150 w 300"/>
                <a:gd name="T31" fmla="*/ 32 h 143"/>
                <a:gd name="T32" fmla="*/ 118 w 300"/>
                <a:gd name="T33" fmla="*/ 31 h 143"/>
                <a:gd name="T34" fmla="*/ 63 w 300"/>
                <a:gd name="T35" fmla="*/ 22 h 143"/>
                <a:gd name="T36" fmla="*/ 39 w 300"/>
                <a:gd name="T37" fmla="*/ 15 h 143"/>
                <a:gd name="T38" fmla="*/ 23 w 300"/>
                <a:gd name="T39" fmla="*/ 8 h 143"/>
                <a:gd name="T40" fmla="*/ 11 w 300"/>
                <a:gd name="T41" fmla="*/ 71 h 143"/>
                <a:gd name="T42" fmla="*/ 6 w 300"/>
                <a:gd name="T43" fmla="*/ 76 h 143"/>
                <a:gd name="T44" fmla="*/ 0 w 300"/>
                <a:gd name="T45" fmla="*/ 86 h 143"/>
                <a:gd name="T46" fmla="*/ 0 w 300"/>
                <a:gd name="T47" fmla="*/ 90 h 143"/>
                <a:gd name="T48" fmla="*/ 3 w 300"/>
                <a:gd name="T49" fmla="*/ 101 h 143"/>
                <a:gd name="T50" fmla="*/ 11 w 300"/>
                <a:gd name="T51" fmla="*/ 110 h 143"/>
                <a:gd name="T52" fmla="*/ 16 w 300"/>
                <a:gd name="T53" fmla="*/ 115 h 143"/>
                <a:gd name="T54" fmla="*/ 32 w 300"/>
                <a:gd name="T55" fmla="*/ 123 h 143"/>
                <a:gd name="T56" fmla="*/ 42 w 300"/>
                <a:gd name="T57" fmla="*/ 127 h 143"/>
                <a:gd name="T58" fmla="*/ 65 w 300"/>
                <a:gd name="T59" fmla="*/ 134 h 143"/>
                <a:gd name="T60" fmla="*/ 119 w 300"/>
                <a:gd name="T61" fmla="*/ 142 h 143"/>
                <a:gd name="T62" fmla="*/ 150 w 300"/>
                <a:gd name="T63"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143">
                  <a:moveTo>
                    <a:pt x="150" y="143"/>
                  </a:moveTo>
                  <a:lnTo>
                    <a:pt x="150" y="143"/>
                  </a:lnTo>
                  <a:lnTo>
                    <a:pt x="181" y="142"/>
                  </a:lnTo>
                  <a:lnTo>
                    <a:pt x="209" y="139"/>
                  </a:lnTo>
                  <a:lnTo>
                    <a:pt x="235" y="134"/>
                  </a:lnTo>
                  <a:lnTo>
                    <a:pt x="247" y="131"/>
                  </a:lnTo>
                  <a:lnTo>
                    <a:pt x="257" y="127"/>
                  </a:lnTo>
                  <a:lnTo>
                    <a:pt x="257" y="127"/>
                  </a:lnTo>
                  <a:lnTo>
                    <a:pt x="268" y="123"/>
                  </a:lnTo>
                  <a:lnTo>
                    <a:pt x="277" y="118"/>
                  </a:lnTo>
                  <a:lnTo>
                    <a:pt x="285" y="113"/>
                  </a:lnTo>
                  <a:lnTo>
                    <a:pt x="290" y="109"/>
                  </a:lnTo>
                  <a:lnTo>
                    <a:pt x="290" y="109"/>
                  </a:lnTo>
                  <a:lnTo>
                    <a:pt x="296" y="100"/>
                  </a:lnTo>
                  <a:lnTo>
                    <a:pt x="299" y="96"/>
                  </a:lnTo>
                  <a:lnTo>
                    <a:pt x="300" y="90"/>
                  </a:lnTo>
                  <a:lnTo>
                    <a:pt x="300" y="90"/>
                  </a:lnTo>
                  <a:lnTo>
                    <a:pt x="300" y="86"/>
                  </a:lnTo>
                  <a:lnTo>
                    <a:pt x="298" y="82"/>
                  </a:lnTo>
                  <a:lnTo>
                    <a:pt x="294" y="76"/>
                  </a:lnTo>
                  <a:lnTo>
                    <a:pt x="290" y="72"/>
                  </a:lnTo>
                  <a:lnTo>
                    <a:pt x="290" y="0"/>
                  </a:lnTo>
                  <a:lnTo>
                    <a:pt x="290" y="0"/>
                  </a:lnTo>
                  <a:lnTo>
                    <a:pt x="279" y="5"/>
                  </a:lnTo>
                  <a:lnTo>
                    <a:pt x="270" y="11"/>
                  </a:lnTo>
                  <a:lnTo>
                    <a:pt x="260" y="15"/>
                  </a:lnTo>
                  <a:lnTo>
                    <a:pt x="260" y="15"/>
                  </a:lnTo>
                  <a:lnTo>
                    <a:pt x="249" y="19"/>
                  </a:lnTo>
                  <a:lnTo>
                    <a:pt x="237" y="22"/>
                  </a:lnTo>
                  <a:lnTo>
                    <a:pt x="210" y="28"/>
                  </a:lnTo>
                  <a:lnTo>
                    <a:pt x="181" y="31"/>
                  </a:lnTo>
                  <a:lnTo>
                    <a:pt x="150" y="32"/>
                  </a:lnTo>
                  <a:lnTo>
                    <a:pt x="150" y="32"/>
                  </a:lnTo>
                  <a:lnTo>
                    <a:pt x="118" y="31"/>
                  </a:lnTo>
                  <a:lnTo>
                    <a:pt x="89" y="28"/>
                  </a:lnTo>
                  <a:lnTo>
                    <a:pt x="63" y="22"/>
                  </a:lnTo>
                  <a:lnTo>
                    <a:pt x="50" y="19"/>
                  </a:lnTo>
                  <a:lnTo>
                    <a:pt x="39" y="15"/>
                  </a:lnTo>
                  <a:lnTo>
                    <a:pt x="39" y="15"/>
                  </a:lnTo>
                  <a:lnTo>
                    <a:pt x="23" y="8"/>
                  </a:lnTo>
                  <a:lnTo>
                    <a:pt x="11" y="1"/>
                  </a:lnTo>
                  <a:lnTo>
                    <a:pt x="11" y="71"/>
                  </a:lnTo>
                  <a:lnTo>
                    <a:pt x="11" y="71"/>
                  </a:lnTo>
                  <a:lnTo>
                    <a:pt x="6" y="76"/>
                  </a:lnTo>
                  <a:lnTo>
                    <a:pt x="3" y="81"/>
                  </a:lnTo>
                  <a:lnTo>
                    <a:pt x="0" y="86"/>
                  </a:lnTo>
                  <a:lnTo>
                    <a:pt x="0" y="90"/>
                  </a:lnTo>
                  <a:lnTo>
                    <a:pt x="0" y="90"/>
                  </a:lnTo>
                  <a:lnTo>
                    <a:pt x="0" y="96"/>
                  </a:lnTo>
                  <a:lnTo>
                    <a:pt x="3" y="101"/>
                  </a:lnTo>
                  <a:lnTo>
                    <a:pt x="6" y="106"/>
                  </a:lnTo>
                  <a:lnTo>
                    <a:pt x="11" y="110"/>
                  </a:lnTo>
                  <a:lnTo>
                    <a:pt x="11" y="110"/>
                  </a:lnTo>
                  <a:lnTo>
                    <a:pt x="16" y="115"/>
                  </a:lnTo>
                  <a:lnTo>
                    <a:pt x="23" y="119"/>
                  </a:lnTo>
                  <a:lnTo>
                    <a:pt x="32" y="123"/>
                  </a:lnTo>
                  <a:lnTo>
                    <a:pt x="42" y="127"/>
                  </a:lnTo>
                  <a:lnTo>
                    <a:pt x="42" y="127"/>
                  </a:lnTo>
                  <a:lnTo>
                    <a:pt x="53" y="131"/>
                  </a:lnTo>
                  <a:lnTo>
                    <a:pt x="65" y="134"/>
                  </a:lnTo>
                  <a:lnTo>
                    <a:pt x="90" y="139"/>
                  </a:lnTo>
                  <a:lnTo>
                    <a:pt x="119" y="142"/>
                  </a:lnTo>
                  <a:lnTo>
                    <a:pt x="150" y="143"/>
                  </a:lnTo>
                  <a:lnTo>
                    <a:pt x="150" y="143"/>
                  </a:lnTo>
                  <a:close/>
                </a:path>
              </a:pathLst>
            </a:custGeom>
            <a:solidFill>
              <a:schemeClr val="tx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56" name="Freeform 415">
              <a:extLst>
                <a:ext uri="{FF2B5EF4-FFF2-40B4-BE49-F238E27FC236}">
                  <a16:creationId xmlns:a16="http://schemas.microsoft.com/office/drawing/2014/main" id="{A02371F6-8682-43B9-A26B-367F05CC962A}"/>
                </a:ext>
              </a:extLst>
            </p:cNvPr>
            <p:cNvSpPr>
              <a:spLocks noEditPoints="1"/>
            </p:cNvSpPr>
            <p:nvPr/>
          </p:nvSpPr>
          <p:spPr bwMode="auto">
            <a:xfrm>
              <a:off x="13740996" y="9914899"/>
              <a:ext cx="950872" cy="423107"/>
            </a:xfrm>
            <a:custGeom>
              <a:avLst/>
              <a:gdLst>
                <a:gd name="T0" fmla="*/ 213 w 308"/>
                <a:gd name="T1" fmla="*/ 220 h 225"/>
                <a:gd name="T2" fmla="*/ 261 w 308"/>
                <a:gd name="T3" fmla="*/ 208 h 225"/>
                <a:gd name="T4" fmla="*/ 294 w 308"/>
                <a:gd name="T5" fmla="*/ 190 h 225"/>
                <a:gd name="T6" fmla="*/ 304 w 308"/>
                <a:gd name="T7" fmla="*/ 172 h 225"/>
                <a:gd name="T8" fmla="*/ 298 w 308"/>
                <a:gd name="T9" fmla="*/ 158 h 225"/>
                <a:gd name="T10" fmla="*/ 300 w 308"/>
                <a:gd name="T11" fmla="*/ 76 h 225"/>
                <a:gd name="T12" fmla="*/ 308 w 308"/>
                <a:gd name="T13" fmla="*/ 58 h 225"/>
                <a:gd name="T14" fmla="*/ 296 w 308"/>
                <a:gd name="T15" fmla="*/ 36 h 225"/>
                <a:gd name="T16" fmla="*/ 263 w 308"/>
                <a:gd name="T17" fmla="*/ 16 h 225"/>
                <a:gd name="T18" fmla="*/ 185 w 308"/>
                <a:gd name="T19" fmla="*/ 2 h 225"/>
                <a:gd name="T20" fmla="*/ 93 w 308"/>
                <a:gd name="T21" fmla="*/ 5 h 225"/>
                <a:gd name="T22" fmla="*/ 35 w 308"/>
                <a:gd name="T23" fmla="*/ 21 h 225"/>
                <a:gd name="T24" fmla="*/ 6 w 308"/>
                <a:gd name="T25" fmla="*/ 41 h 225"/>
                <a:gd name="T26" fmla="*/ 0 w 308"/>
                <a:gd name="T27" fmla="*/ 58 h 225"/>
                <a:gd name="T28" fmla="*/ 15 w 308"/>
                <a:gd name="T29" fmla="*/ 82 h 225"/>
                <a:gd name="T30" fmla="*/ 7 w 308"/>
                <a:gd name="T31" fmla="*/ 162 h 225"/>
                <a:gd name="T32" fmla="*/ 4 w 308"/>
                <a:gd name="T33" fmla="*/ 176 h 225"/>
                <a:gd name="T34" fmla="*/ 15 w 308"/>
                <a:gd name="T35" fmla="*/ 191 h 225"/>
                <a:gd name="T36" fmla="*/ 37 w 308"/>
                <a:gd name="T37" fmla="*/ 205 h 225"/>
                <a:gd name="T38" fmla="*/ 69 w 308"/>
                <a:gd name="T39" fmla="*/ 215 h 225"/>
                <a:gd name="T40" fmla="*/ 154 w 308"/>
                <a:gd name="T41" fmla="*/ 225 h 225"/>
                <a:gd name="T42" fmla="*/ 38 w 308"/>
                <a:gd name="T43" fmla="*/ 67 h 225"/>
                <a:gd name="T44" fmla="*/ 33 w 308"/>
                <a:gd name="T45" fmla="*/ 64 h 225"/>
                <a:gd name="T46" fmla="*/ 29 w 308"/>
                <a:gd name="T47" fmla="*/ 61 h 225"/>
                <a:gd name="T48" fmla="*/ 26 w 308"/>
                <a:gd name="T49" fmla="*/ 58 h 225"/>
                <a:gd name="T50" fmla="*/ 25 w 308"/>
                <a:gd name="T51" fmla="*/ 47 h 225"/>
                <a:gd name="T52" fmla="*/ 40 w 308"/>
                <a:gd name="T53" fmla="*/ 32 h 225"/>
                <a:gd name="T54" fmla="*/ 104 w 308"/>
                <a:gd name="T55" fmla="*/ 15 h 225"/>
                <a:gd name="T56" fmla="*/ 180 w 308"/>
                <a:gd name="T57" fmla="*/ 13 h 225"/>
                <a:gd name="T58" fmla="*/ 261 w 308"/>
                <a:gd name="T59" fmla="*/ 29 h 225"/>
                <a:gd name="T60" fmla="*/ 280 w 308"/>
                <a:gd name="T61" fmla="*/ 43 h 225"/>
                <a:gd name="T62" fmla="*/ 282 w 308"/>
                <a:gd name="T63" fmla="*/ 55 h 225"/>
                <a:gd name="T64" fmla="*/ 278 w 308"/>
                <a:gd name="T65" fmla="*/ 61 h 225"/>
                <a:gd name="T66" fmla="*/ 275 w 308"/>
                <a:gd name="T67" fmla="*/ 64 h 225"/>
                <a:gd name="T68" fmla="*/ 271 w 308"/>
                <a:gd name="T69" fmla="*/ 67 h 225"/>
                <a:gd name="T70" fmla="*/ 265 w 308"/>
                <a:gd name="T71" fmla="*/ 70 h 225"/>
                <a:gd name="T72" fmla="*/ 238 w 308"/>
                <a:gd name="T73" fmla="*/ 80 h 225"/>
                <a:gd name="T74" fmla="*/ 231 w 308"/>
                <a:gd name="T75" fmla="*/ 81 h 225"/>
                <a:gd name="T76" fmla="*/ 222 w 308"/>
                <a:gd name="T77" fmla="*/ 83 h 225"/>
                <a:gd name="T78" fmla="*/ 212 w 308"/>
                <a:gd name="T79" fmla="*/ 84 h 225"/>
                <a:gd name="T80" fmla="*/ 202 w 308"/>
                <a:gd name="T81" fmla="*/ 87 h 225"/>
                <a:gd name="T82" fmla="*/ 190 w 308"/>
                <a:gd name="T83" fmla="*/ 88 h 225"/>
                <a:gd name="T84" fmla="*/ 178 w 308"/>
                <a:gd name="T85" fmla="*/ 89 h 225"/>
                <a:gd name="T86" fmla="*/ 167 w 308"/>
                <a:gd name="T87" fmla="*/ 89 h 225"/>
                <a:gd name="T88" fmla="*/ 141 w 308"/>
                <a:gd name="T89" fmla="*/ 89 h 225"/>
                <a:gd name="T90" fmla="*/ 129 w 308"/>
                <a:gd name="T91" fmla="*/ 89 h 225"/>
                <a:gd name="T92" fmla="*/ 118 w 308"/>
                <a:gd name="T93" fmla="*/ 88 h 225"/>
                <a:gd name="T94" fmla="*/ 106 w 308"/>
                <a:gd name="T95" fmla="*/ 87 h 225"/>
                <a:gd name="T96" fmla="*/ 95 w 308"/>
                <a:gd name="T97" fmla="*/ 84 h 225"/>
                <a:gd name="T98" fmla="*/ 86 w 308"/>
                <a:gd name="T99" fmla="*/ 83 h 225"/>
                <a:gd name="T100" fmla="*/ 76 w 308"/>
                <a:gd name="T101" fmla="*/ 81 h 225"/>
                <a:gd name="T102" fmla="*/ 70 w 308"/>
                <a:gd name="T103" fmla="*/ 80 h 225"/>
                <a:gd name="T104" fmla="*/ 42 w 308"/>
                <a:gd name="T105" fmla="*/ 7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8" h="225">
                  <a:moveTo>
                    <a:pt x="154" y="225"/>
                  </a:moveTo>
                  <a:lnTo>
                    <a:pt x="154" y="225"/>
                  </a:lnTo>
                  <a:lnTo>
                    <a:pt x="185" y="224"/>
                  </a:lnTo>
                  <a:lnTo>
                    <a:pt x="213" y="220"/>
                  </a:lnTo>
                  <a:lnTo>
                    <a:pt x="239" y="215"/>
                  </a:lnTo>
                  <a:lnTo>
                    <a:pt x="251" y="212"/>
                  </a:lnTo>
                  <a:lnTo>
                    <a:pt x="261" y="208"/>
                  </a:lnTo>
                  <a:lnTo>
                    <a:pt x="261" y="208"/>
                  </a:lnTo>
                  <a:lnTo>
                    <a:pt x="273" y="203"/>
                  </a:lnTo>
                  <a:lnTo>
                    <a:pt x="283" y="197"/>
                  </a:lnTo>
                  <a:lnTo>
                    <a:pt x="294" y="190"/>
                  </a:lnTo>
                  <a:lnTo>
                    <a:pt x="294" y="190"/>
                  </a:lnTo>
                  <a:lnTo>
                    <a:pt x="298" y="185"/>
                  </a:lnTo>
                  <a:lnTo>
                    <a:pt x="302" y="180"/>
                  </a:lnTo>
                  <a:lnTo>
                    <a:pt x="304" y="176"/>
                  </a:lnTo>
                  <a:lnTo>
                    <a:pt x="304" y="172"/>
                  </a:lnTo>
                  <a:lnTo>
                    <a:pt x="304" y="172"/>
                  </a:lnTo>
                  <a:lnTo>
                    <a:pt x="304" y="167"/>
                  </a:lnTo>
                  <a:lnTo>
                    <a:pt x="302" y="162"/>
                  </a:lnTo>
                  <a:lnTo>
                    <a:pt x="298" y="158"/>
                  </a:lnTo>
                  <a:lnTo>
                    <a:pt x="294" y="154"/>
                  </a:lnTo>
                  <a:lnTo>
                    <a:pt x="294" y="81"/>
                  </a:lnTo>
                  <a:lnTo>
                    <a:pt x="294" y="81"/>
                  </a:lnTo>
                  <a:lnTo>
                    <a:pt x="300" y="76"/>
                  </a:lnTo>
                  <a:lnTo>
                    <a:pt x="305" y="70"/>
                  </a:lnTo>
                  <a:lnTo>
                    <a:pt x="307" y="64"/>
                  </a:lnTo>
                  <a:lnTo>
                    <a:pt x="308" y="58"/>
                  </a:lnTo>
                  <a:lnTo>
                    <a:pt x="308" y="58"/>
                  </a:lnTo>
                  <a:lnTo>
                    <a:pt x="307" y="51"/>
                  </a:lnTo>
                  <a:lnTo>
                    <a:pt x="305" y="46"/>
                  </a:lnTo>
                  <a:lnTo>
                    <a:pt x="302" y="41"/>
                  </a:lnTo>
                  <a:lnTo>
                    <a:pt x="296" y="36"/>
                  </a:lnTo>
                  <a:lnTo>
                    <a:pt x="290" y="30"/>
                  </a:lnTo>
                  <a:lnTo>
                    <a:pt x="281" y="25"/>
                  </a:lnTo>
                  <a:lnTo>
                    <a:pt x="273" y="21"/>
                  </a:lnTo>
                  <a:lnTo>
                    <a:pt x="263" y="16"/>
                  </a:lnTo>
                  <a:lnTo>
                    <a:pt x="252" y="13"/>
                  </a:lnTo>
                  <a:lnTo>
                    <a:pt x="240" y="10"/>
                  </a:lnTo>
                  <a:lnTo>
                    <a:pt x="213" y="5"/>
                  </a:lnTo>
                  <a:lnTo>
                    <a:pt x="185" y="2"/>
                  </a:lnTo>
                  <a:lnTo>
                    <a:pt x="154" y="0"/>
                  </a:lnTo>
                  <a:lnTo>
                    <a:pt x="154" y="0"/>
                  </a:lnTo>
                  <a:lnTo>
                    <a:pt x="123" y="2"/>
                  </a:lnTo>
                  <a:lnTo>
                    <a:pt x="93" y="5"/>
                  </a:lnTo>
                  <a:lnTo>
                    <a:pt x="68" y="10"/>
                  </a:lnTo>
                  <a:lnTo>
                    <a:pt x="55" y="13"/>
                  </a:lnTo>
                  <a:lnTo>
                    <a:pt x="44" y="16"/>
                  </a:lnTo>
                  <a:lnTo>
                    <a:pt x="35" y="21"/>
                  </a:lnTo>
                  <a:lnTo>
                    <a:pt x="25" y="25"/>
                  </a:lnTo>
                  <a:lnTo>
                    <a:pt x="18" y="30"/>
                  </a:lnTo>
                  <a:lnTo>
                    <a:pt x="11" y="36"/>
                  </a:lnTo>
                  <a:lnTo>
                    <a:pt x="6" y="41"/>
                  </a:lnTo>
                  <a:lnTo>
                    <a:pt x="3" y="46"/>
                  </a:lnTo>
                  <a:lnTo>
                    <a:pt x="0" y="51"/>
                  </a:lnTo>
                  <a:lnTo>
                    <a:pt x="0" y="58"/>
                  </a:lnTo>
                  <a:lnTo>
                    <a:pt x="0" y="58"/>
                  </a:lnTo>
                  <a:lnTo>
                    <a:pt x="1" y="64"/>
                  </a:lnTo>
                  <a:lnTo>
                    <a:pt x="3" y="71"/>
                  </a:lnTo>
                  <a:lnTo>
                    <a:pt x="8" y="77"/>
                  </a:lnTo>
                  <a:lnTo>
                    <a:pt x="15" y="82"/>
                  </a:lnTo>
                  <a:lnTo>
                    <a:pt x="15" y="151"/>
                  </a:lnTo>
                  <a:lnTo>
                    <a:pt x="15" y="151"/>
                  </a:lnTo>
                  <a:lnTo>
                    <a:pt x="10" y="157"/>
                  </a:lnTo>
                  <a:lnTo>
                    <a:pt x="7" y="162"/>
                  </a:lnTo>
                  <a:lnTo>
                    <a:pt x="4" y="166"/>
                  </a:lnTo>
                  <a:lnTo>
                    <a:pt x="4" y="172"/>
                  </a:lnTo>
                  <a:lnTo>
                    <a:pt x="4" y="172"/>
                  </a:lnTo>
                  <a:lnTo>
                    <a:pt x="4" y="176"/>
                  </a:lnTo>
                  <a:lnTo>
                    <a:pt x="6" y="181"/>
                  </a:lnTo>
                  <a:lnTo>
                    <a:pt x="10" y="186"/>
                  </a:lnTo>
                  <a:lnTo>
                    <a:pt x="15" y="191"/>
                  </a:lnTo>
                  <a:lnTo>
                    <a:pt x="15" y="191"/>
                  </a:lnTo>
                  <a:lnTo>
                    <a:pt x="15" y="191"/>
                  </a:lnTo>
                  <a:lnTo>
                    <a:pt x="21" y="196"/>
                  </a:lnTo>
                  <a:lnTo>
                    <a:pt x="28" y="200"/>
                  </a:lnTo>
                  <a:lnTo>
                    <a:pt x="37" y="205"/>
                  </a:lnTo>
                  <a:lnTo>
                    <a:pt x="46" y="208"/>
                  </a:lnTo>
                  <a:lnTo>
                    <a:pt x="46" y="208"/>
                  </a:lnTo>
                  <a:lnTo>
                    <a:pt x="57" y="212"/>
                  </a:lnTo>
                  <a:lnTo>
                    <a:pt x="69" y="215"/>
                  </a:lnTo>
                  <a:lnTo>
                    <a:pt x="94" y="220"/>
                  </a:lnTo>
                  <a:lnTo>
                    <a:pt x="123" y="224"/>
                  </a:lnTo>
                  <a:lnTo>
                    <a:pt x="154" y="225"/>
                  </a:lnTo>
                  <a:lnTo>
                    <a:pt x="154" y="225"/>
                  </a:lnTo>
                  <a:close/>
                  <a:moveTo>
                    <a:pt x="42" y="70"/>
                  </a:moveTo>
                  <a:lnTo>
                    <a:pt x="42" y="70"/>
                  </a:lnTo>
                  <a:lnTo>
                    <a:pt x="38" y="67"/>
                  </a:lnTo>
                  <a:lnTo>
                    <a:pt x="38" y="67"/>
                  </a:lnTo>
                  <a:lnTo>
                    <a:pt x="37" y="67"/>
                  </a:lnTo>
                  <a:lnTo>
                    <a:pt x="37" y="67"/>
                  </a:lnTo>
                  <a:lnTo>
                    <a:pt x="33" y="64"/>
                  </a:lnTo>
                  <a:lnTo>
                    <a:pt x="33" y="64"/>
                  </a:lnTo>
                  <a:lnTo>
                    <a:pt x="33" y="64"/>
                  </a:lnTo>
                  <a:lnTo>
                    <a:pt x="33" y="64"/>
                  </a:lnTo>
                  <a:lnTo>
                    <a:pt x="29" y="61"/>
                  </a:lnTo>
                  <a:lnTo>
                    <a:pt x="29" y="61"/>
                  </a:lnTo>
                  <a:lnTo>
                    <a:pt x="29" y="61"/>
                  </a:lnTo>
                  <a:lnTo>
                    <a:pt x="29" y="61"/>
                  </a:lnTo>
                  <a:lnTo>
                    <a:pt x="26" y="58"/>
                  </a:lnTo>
                  <a:lnTo>
                    <a:pt x="26" y="58"/>
                  </a:lnTo>
                  <a:lnTo>
                    <a:pt x="25" y="55"/>
                  </a:lnTo>
                  <a:lnTo>
                    <a:pt x="25" y="50"/>
                  </a:lnTo>
                  <a:lnTo>
                    <a:pt x="25" y="50"/>
                  </a:lnTo>
                  <a:lnTo>
                    <a:pt x="25" y="47"/>
                  </a:lnTo>
                  <a:lnTo>
                    <a:pt x="27" y="43"/>
                  </a:lnTo>
                  <a:lnTo>
                    <a:pt x="31" y="40"/>
                  </a:lnTo>
                  <a:lnTo>
                    <a:pt x="35" y="36"/>
                  </a:lnTo>
                  <a:lnTo>
                    <a:pt x="40" y="32"/>
                  </a:lnTo>
                  <a:lnTo>
                    <a:pt x="46" y="29"/>
                  </a:lnTo>
                  <a:lnTo>
                    <a:pt x="62" y="24"/>
                  </a:lnTo>
                  <a:lnTo>
                    <a:pt x="82" y="20"/>
                  </a:lnTo>
                  <a:lnTo>
                    <a:pt x="104" y="15"/>
                  </a:lnTo>
                  <a:lnTo>
                    <a:pt x="128" y="13"/>
                  </a:lnTo>
                  <a:lnTo>
                    <a:pt x="154" y="12"/>
                  </a:lnTo>
                  <a:lnTo>
                    <a:pt x="154" y="12"/>
                  </a:lnTo>
                  <a:lnTo>
                    <a:pt x="180" y="13"/>
                  </a:lnTo>
                  <a:lnTo>
                    <a:pt x="204" y="15"/>
                  </a:lnTo>
                  <a:lnTo>
                    <a:pt x="226" y="20"/>
                  </a:lnTo>
                  <a:lnTo>
                    <a:pt x="245" y="24"/>
                  </a:lnTo>
                  <a:lnTo>
                    <a:pt x="261" y="29"/>
                  </a:lnTo>
                  <a:lnTo>
                    <a:pt x="268" y="32"/>
                  </a:lnTo>
                  <a:lnTo>
                    <a:pt x="273" y="36"/>
                  </a:lnTo>
                  <a:lnTo>
                    <a:pt x="277" y="40"/>
                  </a:lnTo>
                  <a:lnTo>
                    <a:pt x="280" y="43"/>
                  </a:lnTo>
                  <a:lnTo>
                    <a:pt x="282" y="47"/>
                  </a:lnTo>
                  <a:lnTo>
                    <a:pt x="283" y="50"/>
                  </a:lnTo>
                  <a:lnTo>
                    <a:pt x="283" y="50"/>
                  </a:lnTo>
                  <a:lnTo>
                    <a:pt x="282" y="55"/>
                  </a:lnTo>
                  <a:lnTo>
                    <a:pt x="281" y="58"/>
                  </a:lnTo>
                  <a:lnTo>
                    <a:pt x="281" y="58"/>
                  </a:lnTo>
                  <a:lnTo>
                    <a:pt x="278" y="61"/>
                  </a:lnTo>
                  <a:lnTo>
                    <a:pt x="278" y="61"/>
                  </a:lnTo>
                  <a:lnTo>
                    <a:pt x="278" y="61"/>
                  </a:lnTo>
                  <a:lnTo>
                    <a:pt x="278" y="61"/>
                  </a:lnTo>
                  <a:lnTo>
                    <a:pt x="275" y="64"/>
                  </a:lnTo>
                  <a:lnTo>
                    <a:pt x="275" y="64"/>
                  </a:lnTo>
                  <a:lnTo>
                    <a:pt x="275" y="64"/>
                  </a:lnTo>
                  <a:lnTo>
                    <a:pt x="275" y="64"/>
                  </a:lnTo>
                  <a:lnTo>
                    <a:pt x="271" y="67"/>
                  </a:lnTo>
                  <a:lnTo>
                    <a:pt x="271" y="67"/>
                  </a:lnTo>
                  <a:lnTo>
                    <a:pt x="270" y="67"/>
                  </a:lnTo>
                  <a:lnTo>
                    <a:pt x="270" y="67"/>
                  </a:lnTo>
                  <a:lnTo>
                    <a:pt x="265" y="70"/>
                  </a:lnTo>
                  <a:lnTo>
                    <a:pt x="265" y="70"/>
                  </a:lnTo>
                  <a:lnTo>
                    <a:pt x="265" y="71"/>
                  </a:lnTo>
                  <a:lnTo>
                    <a:pt x="265" y="71"/>
                  </a:lnTo>
                  <a:lnTo>
                    <a:pt x="253" y="75"/>
                  </a:lnTo>
                  <a:lnTo>
                    <a:pt x="238" y="80"/>
                  </a:lnTo>
                  <a:lnTo>
                    <a:pt x="238" y="80"/>
                  </a:lnTo>
                  <a:lnTo>
                    <a:pt x="237" y="80"/>
                  </a:lnTo>
                  <a:lnTo>
                    <a:pt x="237" y="80"/>
                  </a:lnTo>
                  <a:lnTo>
                    <a:pt x="231" y="81"/>
                  </a:lnTo>
                  <a:lnTo>
                    <a:pt x="231" y="81"/>
                  </a:lnTo>
                  <a:lnTo>
                    <a:pt x="227" y="82"/>
                  </a:lnTo>
                  <a:lnTo>
                    <a:pt x="227" y="82"/>
                  </a:lnTo>
                  <a:lnTo>
                    <a:pt x="222" y="83"/>
                  </a:lnTo>
                  <a:lnTo>
                    <a:pt x="222" y="83"/>
                  </a:lnTo>
                  <a:lnTo>
                    <a:pt x="218" y="84"/>
                  </a:lnTo>
                  <a:lnTo>
                    <a:pt x="218" y="84"/>
                  </a:lnTo>
                  <a:lnTo>
                    <a:pt x="212" y="84"/>
                  </a:lnTo>
                  <a:lnTo>
                    <a:pt x="212" y="84"/>
                  </a:lnTo>
                  <a:lnTo>
                    <a:pt x="207" y="85"/>
                  </a:lnTo>
                  <a:lnTo>
                    <a:pt x="207" y="85"/>
                  </a:lnTo>
                  <a:lnTo>
                    <a:pt x="202" y="87"/>
                  </a:lnTo>
                  <a:lnTo>
                    <a:pt x="202" y="87"/>
                  </a:lnTo>
                  <a:lnTo>
                    <a:pt x="195" y="87"/>
                  </a:lnTo>
                  <a:lnTo>
                    <a:pt x="195" y="87"/>
                  </a:lnTo>
                  <a:lnTo>
                    <a:pt x="190" y="88"/>
                  </a:lnTo>
                  <a:lnTo>
                    <a:pt x="190" y="88"/>
                  </a:lnTo>
                  <a:lnTo>
                    <a:pt x="184" y="88"/>
                  </a:lnTo>
                  <a:lnTo>
                    <a:pt x="184" y="88"/>
                  </a:lnTo>
                  <a:lnTo>
                    <a:pt x="178" y="89"/>
                  </a:lnTo>
                  <a:lnTo>
                    <a:pt x="178" y="89"/>
                  </a:lnTo>
                  <a:lnTo>
                    <a:pt x="171" y="89"/>
                  </a:lnTo>
                  <a:lnTo>
                    <a:pt x="171" y="89"/>
                  </a:lnTo>
                  <a:lnTo>
                    <a:pt x="167" y="89"/>
                  </a:lnTo>
                  <a:lnTo>
                    <a:pt x="167" y="89"/>
                  </a:lnTo>
                  <a:lnTo>
                    <a:pt x="154" y="89"/>
                  </a:lnTo>
                  <a:lnTo>
                    <a:pt x="154" y="89"/>
                  </a:lnTo>
                  <a:lnTo>
                    <a:pt x="141" y="89"/>
                  </a:lnTo>
                  <a:lnTo>
                    <a:pt x="141" y="89"/>
                  </a:lnTo>
                  <a:lnTo>
                    <a:pt x="137" y="89"/>
                  </a:lnTo>
                  <a:lnTo>
                    <a:pt x="137" y="89"/>
                  </a:lnTo>
                  <a:lnTo>
                    <a:pt x="129" y="89"/>
                  </a:lnTo>
                  <a:lnTo>
                    <a:pt x="129" y="89"/>
                  </a:lnTo>
                  <a:lnTo>
                    <a:pt x="124" y="88"/>
                  </a:lnTo>
                  <a:lnTo>
                    <a:pt x="124" y="88"/>
                  </a:lnTo>
                  <a:lnTo>
                    <a:pt x="118" y="88"/>
                  </a:lnTo>
                  <a:lnTo>
                    <a:pt x="118" y="88"/>
                  </a:lnTo>
                  <a:lnTo>
                    <a:pt x="112" y="87"/>
                  </a:lnTo>
                  <a:lnTo>
                    <a:pt x="112" y="87"/>
                  </a:lnTo>
                  <a:lnTo>
                    <a:pt x="106" y="87"/>
                  </a:lnTo>
                  <a:lnTo>
                    <a:pt x="106" y="87"/>
                  </a:lnTo>
                  <a:lnTo>
                    <a:pt x="101" y="85"/>
                  </a:lnTo>
                  <a:lnTo>
                    <a:pt x="101" y="85"/>
                  </a:lnTo>
                  <a:lnTo>
                    <a:pt x="95" y="84"/>
                  </a:lnTo>
                  <a:lnTo>
                    <a:pt x="95" y="84"/>
                  </a:lnTo>
                  <a:lnTo>
                    <a:pt x="90" y="84"/>
                  </a:lnTo>
                  <a:lnTo>
                    <a:pt x="90" y="84"/>
                  </a:lnTo>
                  <a:lnTo>
                    <a:pt x="86" y="83"/>
                  </a:lnTo>
                  <a:lnTo>
                    <a:pt x="86" y="83"/>
                  </a:lnTo>
                  <a:lnTo>
                    <a:pt x="80" y="82"/>
                  </a:lnTo>
                  <a:lnTo>
                    <a:pt x="80" y="82"/>
                  </a:lnTo>
                  <a:lnTo>
                    <a:pt x="76" y="81"/>
                  </a:lnTo>
                  <a:lnTo>
                    <a:pt x="76" y="81"/>
                  </a:lnTo>
                  <a:lnTo>
                    <a:pt x="71" y="80"/>
                  </a:lnTo>
                  <a:lnTo>
                    <a:pt x="71" y="80"/>
                  </a:lnTo>
                  <a:lnTo>
                    <a:pt x="70" y="80"/>
                  </a:lnTo>
                  <a:lnTo>
                    <a:pt x="70" y="80"/>
                  </a:lnTo>
                  <a:lnTo>
                    <a:pt x="55" y="75"/>
                  </a:lnTo>
                  <a:lnTo>
                    <a:pt x="42" y="71"/>
                  </a:lnTo>
                  <a:lnTo>
                    <a:pt x="42" y="71"/>
                  </a:lnTo>
                  <a:lnTo>
                    <a:pt x="42" y="70"/>
                  </a:lnTo>
                  <a:lnTo>
                    <a:pt x="42" y="70"/>
                  </a:lnTo>
                  <a:close/>
                </a:path>
              </a:pathLst>
            </a:custGeom>
            <a:solidFill>
              <a:schemeClr val="tx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57" name="Freeform 416">
              <a:extLst>
                <a:ext uri="{FF2B5EF4-FFF2-40B4-BE49-F238E27FC236}">
                  <a16:creationId xmlns:a16="http://schemas.microsoft.com/office/drawing/2014/main" id="{75EC948D-5EF9-4408-BF8D-166C3FDDDABE}"/>
                </a:ext>
              </a:extLst>
            </p:cNvPr>
            <p:cNvSpPr>
              <a:spLocks/>
            </p:cNvSpPr>
            <p:nvPr/>
          </p:nvSpPr>
          <p:spPr bwMode="auto">
            <a:xfrm>
              <a:off x="13741003" y="10558023"/>
              <a:ext cx="950872" cy="327203"/>
            </a:xfrm>
            <a:custGeom>
              <a:avLst/>
              <a:gdLst>
                <a:gd name="T0" fmla="*/ 294 w 308"/>
                <a:gd name="T1" fmla="*/ 91 h 173"/>
                <a:gd name="T2" fmla="*/ 294 w 308"/>
                <a:gd name="T3" fmla="*/ 0 h 173"/>
                <a:gd name="T4" fmla="*/ 294 w 308"/>
                <a:gd name="T5" fmla="*/ 0 h 173"/>
                <a:gd name="T6" fmla="*/ 280 w 308"/>
                <a:gd name="T7" fmla="*/ 8 h 173"/>
                <a:gd name="T8" fmla="*/ 264 w 308"/>
                <a:gd name="T9" fmla="*/ 16 h 173"/>
                <a:gd name="T10" fmla="*/ 264 w 308"/>
                <a:gd name="T11" fmla="*/ 16 h 173"/>
                <a:gd name="T12" fmla="*/ 253 w 308"/>
                <a:gd name="T13" fmla="*/ 19 h 173"/>
                <a:gd name="T14" fmla="*/ 241 w 308"/>
                <a:gd name="T15" fmla="*/ 22 h 173"/>
                <a:gd name="T16" fmla="*/ 214 w 308"/>
                <a:gd name="T17" fmla="*/ 27 h 173"/>
                <a:gd name="T18" fmla="*/ 185 w 308"/>
                <a:gd name="T19" fmla="*/ 31 h 173"/>
                <a:gd name="T20" fmla="*/ 154 w 308"/>
                <a:gd name="T21" fmla="*/ 33 h 173"/>
                <a:gd name="T22" fmla="*/ 154 w 308"/>
                <a:gd name="T23" fmla="*/ 33 h 173"/>
                <a:gd name="T24" fmla="*/ 122 w 308"/>
                <a:gd name="T25" fmla="*/ 31 h 173"/>
                <a:gd name="T26" fmla="*/ 93 w 308"/>
                <a:gd name="T27" fmla="*/ 27 h 173"/>
                <a:gd name="T28" fmla="*/ 67 w 308"/>
                <a:gd name="T29" fmla="*/ 22 h 173"/>
                <a:gd name="T30" fmla="*/ 54 w 308"/>
                <a:gd name="T31" fmla="*/ 19 h 173"/>
                <a:gd name="T32" fmla="*/ 43 w 308"/>
                <a:gd name="T33" fmla="*/ 16 h 173"/>
                <a:gd name="T34" fmla="*/ 43 w 308"/>
                <a:gd name="T35" fmla="*/ 16 h 173"/>
                <a:gd name="T36" fmla="*/ 27 w 308"/>
                <a:gd name="T37" fmla="*/ 8 h 173"/>
                <a:gd name="T38" fmla="*/ 15 w 308"/>
                <a:gd name="T39" fmla="*/ 1 h 173"/>
                <a:gd name="T40" fmla="*/ 15 w 308"/>
                <a:gd name="T41" fmla="*/ 90 h 173"/>
                <a:gd name="T42" fmla="*/ 15 w 308"/>
                <a:gd name="T43" fmla="*/ 90 h 173"/>
                <a:gd name="T44" fmla="*/ 8 w 308"/>
                <a:gd name="T45" fmla="*/ 96 h 173"/>
                <a:gd name="T46" fmla="*/ 3 w 308"/>
                <a:gd name="T47" fmla="*/ 102 h 173"/>
                <a:gd name="T48" fmla="*/ 1 w 308"/>
                <a:gd name="T49" fmla="*/ 109 h 173"/>
                <a:gd name="T50" fmla="*/ 0 w 308"/>
                <a:gd name="T51" fmla="*/ 115 h 173"/>
                <a:gd name="T52" fmla="*/ 0 w 308"/>
                <a:gd name="T53" fmla="*/ 115 h 173"/>
                <a:gd name="T54" fmla="*/ 0 w 308"/>
                <a:gd name="T55" fmla="*/ 121 h 173"/>
                <a:gd name="T56" fmla="*/ 3 w 308"/>
                <a:gd name="T57" fmla="*/ 127 h 173"/>
                <a:gd name="T58" fmla="*/ 6 w 308"/>
                <a:gd name="T59" fmla="*/ 132 h 173"/>
                <a:gd name="T60" fmla="*/ 11 w 308"/>
                <a:gd name="T61" fmla="*/ 138 h 173"/>
                <a:gd name="T62" fmla="*/ 18 w 308"/>
                <a:gd name="T63" fmla="*/ 143 h 173"/>
                <a:gd name="T64" fmla="*/ 25 w 308"/>
                <a:gd name="T65" fmla="*/ 147 h 173"/>
                <a:gd name="T66" fmla="*/ 35 w 308"/>
                <a:gd name="T67" fmla="*/ 152 h 173"/>
                <a:gd name="T68" fmla="*/ 44 w 308"/>
                <a:gd name="T69" fmla="*/ 156 h 173"/>
                <a:gd name="T70" fmla="*/ 55 w 308"/>
                <a:gd name="T71" fmla="*/ 160 h 173"/>
                <a:gd name="T72" fmla="*/ 68 w 308"/>
                <a:gd name="T73" fmla="*/ 163 h 173"/>
                <a:gd name="T74" fmla="*/ 93 w 308"/>
                <a:gd name="T75" fmla="*/ 169 h 173"/>
                <a:gd name="T76" fmla="*/ 123 w 308"/>
                <a:gd name="T77" fmla="*/ 172 h 173"/>
                <a:gd name="T78" fmla="*/ 154 w 308"/>
                <a:gd name="T79" fmla="*/ 173 h 173"/>
                <a:gd name="T80" fmla="*/ 154 w 308"/>
                <a:gd name="T81" fmla="*/ 173 h 173"/>
                <a:gd name="T82" fmla="*/ 185 w 308"/>
                <a:gd name="T83" fmla="*/ 172 h 173"/>
                <a:gd name="T84" fmla="*/ 213 w 308"/>
                <a:gd name="T85" fmla="*/ 169 h 173"/>
                <a:gd name="T86" fmla="*/ 240 w 308"/>
                <a:gd name="T87" fmla="*/ 163 h 173"/>
                <a:gd name="T88" fmla="*/ 252 w 308"/>
                <a:gd name="T89" fmla="*/ 160 h 173"/>
                <a:gd name="T90" fmla="*/ 263 w 308"/>
                <a:gd name="T91" fmla="*/ 156 h 173"/>
                <a:gd name="T92" fmla="*/ 273 w 308"/>
                <a:gd name="T93" fmla="*/ 152 h 173"/>
                <a:gd name="T94" fmla="*/ 281 w 308"/>
                <a:gd name="T95" fmla="*/ 147 h 173"/>
                <a:gd name="T96" fmla="*/ 290 w 308"/>
                <a:gd name="T97" fmla="*/ 143 h 173"/>
                <a:gd name="T98" fmla="*/ 296 w 308"/>
                <a:gd name="T99" fmla="*/ 138 h 173"/>
                <a:gd name="T100" fmla="*/ 302 w 308"/>
                <a:gd name="T101" fmla="*/ 132 h 173"/>
                <a:gd name="T102" fmla="*/ 305 w 308"/>
                <a:gd name="T103" fmla="*/ 127 h 173"/>
                <a:gd name="T104" fmla="*/ 307 w 308"/>
                <a:gd name="T105" fmla="*/ 121 h 173"/>
                <a:gd name="T106" fmla="*/ 308 w 308"/>
                <a:gd name="T107" fmla="*/ 115 h 173"/>
                <a:gd name="T108" fmla="*/ 308 w 308"/>
                <a:gd name="T109" fmla="*/ 115 h 173"/>
                <a:gd name="T110" fmla="*/ 307 w 308"/>
                <a:gd name="T111" fmla="*/ 109 h 173"/>
                <a:gd name="T112" fmla="*/ 305 w 308"/>
                <a:gd name="T113" fmla="*/ 103 h 173"/>
                <a:gd name="T114" fmla="*/ 300 w 308"/>
                <a:gd name="T115" fmla="*/ 97 h 173"/>
                <a:gd name="T116" fmla="*/ 294 w 308"/>
                <a:gd name="T117" fmla="*/ 91 h 173"/>
                <a:gd name="T118" fmla="*/ 294 w 308"/>
                <a:gd name="T119" fmla="*/ 9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8" h="173">
                  <a:moveTo>
                    <a:pt x="294" y="91"/>
                  </a:moveTo>
                  <a:lnTo>
                    <a:pt x="294" y="0"/>
                  </a:lnTo>
                  <a:lnTo>
                    <a:pt x="294" y="0"/>
                  </a:lnTo>
                  <a:lnTo>
                    <a:pt x="280" y="8"/>
                  </a:lnTo>
                  <a:lnTo>
                    <a:pt x="264" y="16"/>
                  </a:lnTo>
                  <a:lnTo>
                    <a:pt x="264" y="16"/>
                  </a:lnTo>
                  <a:lnTo>
                    <a:pt x="253" y="19"/>
                  </a:lnTo>
                  <a:lnTo>
                    <a:pt x="241" y="22"/>
                  </a:lnTo>
                  <a:lnTo>
                    <a:pt x="214" y="27"/>
                  </a:lnTo>
                  <a:lnTo>
                    <a:pt x="185" y="31"/>
                  </a:lnTo>
                  <a:lnTo>
                    <a:pt x="154" y="33"/>
                  </a:lnTo>
                  <a:lnTo>
                    <a:pt x="154" y="33"/>
                  </a:lnTo>
                  <a:lnTo>
                    <a:pt x="122" y="31"/>
                  </a:lnTo>
                  <a:lnTo>
                    <a:pt x="93" y="27"/>
                  </a:lnTo>
                  <a:lnTo>
                    <a:pt x="67" y="22"/>
                  </a:lnTo>
                  <a:lnTo>
                    <a:pt x="54" y="19"/>
                  </a:lnTo>
                  <a:lnTo>
                    <a:pt x="43" y="16"/>
                  </a:lnTo>
                  <a:lnTo>
                    <a:pt x="43" y="16"/>
                  </a:lnTo>
                  <a:lnTo>
                    <a:pt x="27" y="8"/>
                  </a:lnTo>
                  <a:lnTo>
                    <a:pt x="15" y="1"/>
                  </a:lnTo>
                  <a:lnTo>
                    <a:pt x="15" y="90"/>
                  </a:lnTo>
                  <a:lnTo>
                    <a:pt x="15" y="90"/>
                  </a:lnTo>
                  <a:lnTo>
                    <a:pt x="8" y="96"/>
                  </a:lnTo>
                  <a:lnTo>
                    <a:pt x="3" y="102"/>
                  </a:lnTo>
                  <a:lnTo>
                    <a:pt x="1" y="109"/>
                  </a:lnTo>
                  <a:lnTo>
                    <a:pt x="0" y="115"/>
                  </a:lnTo>
                  <a:lnTo>
                    <a:pt x="0" y="115"/>
                  </a:lnTo>
                  <a:lnTo>
                    <a:pt x="0" y="121"/>
                  </a:lnTo>
                  <a:lnTo>
                    <a:pt x="3" y="127"/>
                  </a:lnTo>
                  <a:lnTo>
                    <a:pt x="6" y="132"/>
                  </a:lnTo>
                  <a:lnTo>
                    <a:pt x="11" y="138"/>
                  </a:lnTo>
                  <a:lnTo>
                    <a:pt x="18" y="143"/>
                  </a:lnTo>
                  <a:lnTo>
                    <a:pt x="25" y="147"/>
                  </a:lnTo>
                  <a:lnTo>
                    <a:pt x="35" y="152"/>
                  </a:lnTo>
                  <a:lnTo>
                    <a:pt x="44" y="156"/>
                  </a:lnTo>
                  <a:lnTo>
                    <a:pt x="55" y="160"/>
                  </a:lnTo>
                  <a:lnTo>
                    <a:pt x="68" y="163"/>
                  </a:lnTo>
                  <a:lnTo>
                    <a:pt x="93" y="169"/>
                  </a:lnTo>
                  <a:lnTo>
                    <a:pt x="123" y="172"/>
                  </a:lnTo>
                  <a:lnTo>
                    <a:pt x="154" y="173"/>
                  </a:lnTo>
                  <a:lnTo>
                    <a:pt x="154" y="173"/>
                  </a:lnTo>
                  <a:lnTo>
                    <a:pt x="185" y="172"/>
                  </a:lnTo>
                  <a:lnTo>
                    <a:pt x="213" y="169"/>
                  </a:lnTo>
                  <a:lnTo>
                    <a:pt x="240" y="163"/>
                  </a:lnTo>
                  <a:lnTo>
                    <a:pt x="252" y="160"/>
                  </a:lnTo>
                  <a:lnTo>
                    <a:pt x="263" y="156"/>
                  </a:lnTo>
                  <a:lnTo>
                    <a:pt x="273" y="152"/>
                  </a:lnTo>
                  <a:lnTo>
                    <a:pt x="281" y="147"/>
                  </a:lnTo>
                  <a:lnTo>
                    <a:pt x="290" y="143"/>
                  </a:lnTo>
                  <a:lnTo>
                    <a:pt x="296" y="138"/>
                  </a:lnTo>
                  <a:lnTo>
                    <a:pt x="302" y="132"/>
                  </a:lnTo>
                  <a:lnTo>
                    <a:pt x="305" y="127"/>
                  </a:lnTo>
                  <a:lnTo>
                    <a:pt x="307" y="121"/>
                  </a:lnTo>
                  <a:lnTo>
                    <a:pt x="308" y="115"/>
                  </a:lnTo>
                  <a:lnTo>
                    <a:pt x="308" y="115"/>
                  </a:lnTo>
                  <a:lnTo>
                    <a:pt x="307" y="109"/>
                  </a:lnTo>
                  <a:lnTo>
                    <a:pt x="305" y="103"/>
                  </a:lnTo>
                  <a:lnTo>
                    <a:pt x="300" y="97"/>
                  </a:lnTo>
                  <a:lnTo>
                    <a:pt x="294" y="91"/>
                  </a:lnTo>
                  <a:lnTo>
                    <a:pt x="294" y="91"/>
                  </a:lnTo>
                  <a:close/>
                </a:path>
              </a:pathLst>
            </a:custGeom>
            <a:solidFill>
              <a:schemeClr val="tx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800"/>
            </a:p>
          </p:txBody>
        </p:sp>
      </p:grpSp>
      <p:cxnSp>
        <p:nvCxnSpPr>
          <p:cNvPr id="559" name="Straight Arrow Connector 558">
            <a:extLst>
              <a:ext uri="{FF2B5EF4-FFF2-40B4-BE49-F238E27FC236}">
                <a16:creationId xmlns:a16="http://schemas.microsoft.com/office/drawing/2014/main" id="{F85468AD-B7DD-4940-AF0F-401063FBC6D1}"/>
              </a:ext>
            </a:extLst>
          </p:cNvPr>
          <p:cNvCxnSpPr>
            <a:cxnSpLocks/>
            <a:stCxn id="17" idx="3"/>
            <a:endCxn id="555" idx="19"/>
          </p:cNvCxnSpPr>
          <p:nvPr/>
        </p:nvCxnSpPr>
        <p:spPr>
          <a:xfrm>
            <a:off x="13663932" y="6002928"/>
            <a:ext cx="448348" cy="4704"/>
          </a:xfrm>
          <a:prstGeom prst="straightConnector1">
            <a:avLst/>
          </a:prstGeom>
          <a:ln w="19050">
            <a:solidFill>
              <a:srgbClr val="FBAF19"/>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60" name="TextBox 559">
            <a:extLst>
              <a:ext uri="{FF2B5EF4-FFF2-40B4-BE49-F238E27FC236}">
                <a16:creationId xmlns:a16="http://schemas.microsoft.com/office/drawing/2014/main" id="{4A1B9092-5BD5-4B6E-B2CA-C2B505078F6E}"/>
              </a:ext>
            </a:extLst>
          </p:cNvPr>
          <p:cNvSpPr txBox="1"/>
          <p:nvPr/>
        </p:nvSpPr>
        <p:spPr>
          <a:xfrm>
            <a:off x="13807339" y="5092224"/>
            <a:ext cx="991539" cy="523220"/>
          </a:xfrm>
          <a:prstGeom prst="rect">
            <a:avLst/>
          </a:prstGeom>
          <a:noFill/>
        </p:spPr>
        <p:txBody>
          <a:bodyPr wrap="square" rtlCol="0">
            <a:spAutoFit/>
          </a:bodyPr>
          <a:lstStyle/>
          <a:p>
            <a:pPr algn="ctr"/>
            <a:r>
              <a:rPr lang="en-US" sz="1400">
                <a:latin typeface="Calibri" panose="020F0502020204030204" pitchFamily="34" charset="0"/>
                <a:cs typeface="Calibri" panose="020F0502020204030204" pitchFamily="34" charset="0"/>
              </a:rPr>
              <a:t>Master Dataset</a:t>
            </a:r>
          </a:p>
        </p:txBody>
      </p:sp>
      <p:pic>
        <p:nvPicPr>
          <p:cNvPr id="52" name="Graphic 51" descr="Filter">
            <a:extLst>
              <a:ext uri="{FF2B5EF4-FFF2-40B4-BE49-F238E27FC236}">
                <a16:creationId xmlns:a16="http://schemas.microsoft.com/office/drawing/2014/main" id="{40C20E25-A9F4-48EB-AF2C-2B62C66EA68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183950" y="5715000"/>
            <a:ext cx="760650" cy="721583"/>
          </a:xfrm>
          <a:prstGeom prst="rect">
            <a:avLst/>
          </a:prstGeom>
        </p:spPr>
      </p:pic>
      <p:pic>
        <p:nvPicPr>
          <p:cNvPr id="531" name="Picture 530">
            <a:extLst>
              <a:ext uri="{FF2B5EF4-FFF2-40B4-BE49-F238E27FC236}">
                <a16:creationId xmlns:a16="http://schemas.microsoft.com/office/drawing/2014/main" id="{CE4172F6-A8DB-DB4B-BB9F-1ABB32293F60}"/>
              </a:ext>
            </a:extLst>
          </p:cNvPr>
          <p:cNvPicPr>
            <a:picLocks noChangeAspect="1"/>
          </p:cNvPicPr>
          <p:nvPr/>
        </p:nvPicPr>
        <p:blipFill>
          <a:blip r:embed="rId14" cstate="print">
            <a:extLst>
              <a:ext uri="{28A0092B-C50C-407E-A947-70E740481C1C}">
                <a14:useLocalDpi xmlns:a14="http://schemas.microsoft.com/office/drawing/2010/main" val="0"/>
              </a:ext>
            </a:extLst>
          </a:blip>
          <a:srcRect/>
          <a:stretch/>
        </p:blipFill>
        <p:spPr>
          <a:xfrm>
            <a:off x="22289445" y="12414569"/>
            <a:ext cx="5010205" cy="3511231"/>
          </a:xfrm>
          <a:prstGeom prst="rect">
            <a:avLst/>
          </a:prstGeom>
          <a:ln w="28575">
            <a:solidFill>
              <a:srgbClr val="FBAF19"/>
            </a:solidFill>
          </a:ln>
        </p:spPr>
      </p:pic>
      <p:pic>
        <p:nvPicPr>
          <p:cNvPr id="558" name="Picture 557">
            <a:extLst>
              <a:ext uri="{FF2B5EF4-FFF2-40B4-BE49-F238E27FC236}">
                <a16:creationId xmlns:a16="http://schemas.microsoft.com/office/drawing/2014/main" id="{69167FC9-61BD-A24C-AF29-18A6456A6BC4}"/>
              </a:ext>
            </a:extLst>
          </p:cNvPr>
          <p:cNvPicPr>
            <a:picLocks noChangeAspect="1"/>
          </p:cNvPicPr>
          <p:nvPr/>
        </p:nvPicPr>
        <p:blipFill>
          <a:blip r:embed="rId15" cstate="print">
            <a:extLst>
              <a:ext uri="{28A0092B-C50C-407E-A947-70E740481C1C}">
                <a14:useLocalDpi xmlns:a14="http://schemas.microsoft.com/office/drawing/2010/main" val="0"/>
              </a:ext>
            </a:extLst>
          </a:blip>
          <a:srcRect/>
          <a:stretch/>
        </p:blipFill>
        <p:spPr>
          <a:xfrm>
            <a:off x="27657261" y="12403334"/>
            <a:ext cx="5010204" cy="3504875"/>
          </a:xfrm>
          <a:prstGeom prst="rect">
            <a:avLst/>
          </a:prstGeom>
          <a:ln w="28575">
            <a:solidFill>
              <a:srgbClr val="FBAF19"/>
            </a:solidFill>
          </a:ln>
        </p:spPr>
      </p:pic>
      <p:grpSp>
        <p:nvGrpSpPr>
          <p:cNvPr id="561" name="Group 560">
            <a:extLst>
              <a:ext uri="{FF2B5EF4-FFF2-40B4-BE49-F238E27FC236}">
                <a16:creationId xmlns:a16="http://schemas.microsoft.com/office/drawing/2014/main" id="{1ADE3D0D-8E58-CB4A-B57C-25E7A7DDDBF5}"/>
              </a:ext>
            </a:extLst>
          </p:cNvPr>
          <p:cNvGrpSpPr/>
          <p:nvPr/>
        </p:nvGrpSpPr>
        <p:grpSpPr>
          <a:xfrm>
            <a:off x="22081672" y="4426648"/>
            <a:ext cx="9218898" cy="523220"/>
            <a:chOff x="11183004" y="4584336"/>
            <a:chExt cx="9218898" cy="523220"/>
          </a:xfrm>
        </p:grpSpPr>
        <p:sp>
          <p:nvSpPr>
            <p:cNvPr id="562" name="Flowchart: Connector 526">
              <a:extLst>
                <a:ext uri="{FF2B5EF4-FFF2-40B4-BE49-F238E27FC236}">
                  <a16:creationId xmlns:a16="http://schemas.microsoft.com/office/drawing/2014/main" id="{C7E57693-B3F8-EE48-8C03-830584D44C18}"/>
                </a:ext>
              </a:extLst>
            </p:cNvPr>
            <p:cNvSpPr/>
            <p:nvPr/>
          </p:nvSpPr>
          <p:spPr bwMode="auto">
            <a:xfrm>
              <a:off x="11183004" y="4584336"/>
              <a:ext cx="475594" cy="523220"/>
            </a:xfrm>
            <a:prstGeom prst="flowChartConnector">
              <a:avLst/>
            </a:prstGeom>
            <a:solidFill>
              <a:srgbClr val="EEC375"/>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50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p:txBody>
        </p:sp>
        <p:sp>
          <p:nvSpPr>
            <p:cNvPr id="563" name="TextBox 562">
              <a:extLst>
                <a:ext uri="{FF2B5EF4-FFF2-40B4-BE49-F238E27FC236}">
                  <a16:creationId xmlns:a16="http://schemas.microsoft.com/office/drawing/2014/main" id="{B18C2619-69FF-D943-AF32-FF5EC75EB6F0}"/>
                </a:ext>
              </a:extLst>
            </p:cNvPr>
            <p:cNvSpPr txBox="1"/>
            <p:nvPr/>
          </p:nvSpPr>
          <p:spPr>
            <a:xfrm>
              <a:off x="11823633" y="4584336"/>
              <a:ext cx="8578269" cy="477054"/>
            </a:xfrm>
            <a:prstGeom prst="rect">
              <a:avLst/>
            </a:prstGeom>
            <a:noFill/>
          </p:spPr>
          <p:txBody>
            <a:bodyPr wrap="square" rtlCol="0">
              <a:spAutoFit/>
            </a:bodyPr>
            <a:lstStyle/>
            <a:p>
              <a:pPr>
                <a:spcBef>
                  <a:spcPct val="50000"/>
                </a:spcBef>
              </a:pPr>
              <a:r>
                <a:rPr lang="en-US" altLang="en-US" sz="2500" i="1">
                  <a:latin typeface="Calibri" panose="020F0502020204030204" pitchFamily="34" charset="0"/>
                  <a:cs typeface="Calibri" panose="020F0502020204030204" pitchFamily="34" charset="0"/>
                </a:rPr>
                <a:t>Model Evaluation</a:t>
              </a:r>
            </a:p>
          </p:txBody>
        </p:sp>
      </p:grpSp>
      <p:grpSp>
        <p:nvGrpSpPr>
          <p:cNvPr id="564" name="Group 563">
            <a:extLst>
              <a:ext uri="{FF2B5EF4-FFF2-40B4-BE49-F238E27FC236}">
                <a16:creationId xmlns:a16="http://schemas.microsoft.com/office/drawing/2014/main" id="{C0151EE4-F34A-E042-A987-A491718FFF25}"/>
              </a:ext>
            </a:extLst>
          </p:cNvPr>
          <p:cNvGrpSpPr/>
          <p:nvPr/>
        </p:nvGrpSpPr>
        <p:grpSpPr>
          <a:xfrm>
            <a:off x="22182129" y="11582400"/>
            <a:ext cx="9218898" cy="523220"/>
            <a:chOff x="11183004" y="4584336"/>
            <a:chExt cx="9218898" cy="523220"/>
          </a:xfrm>
        </p:grpSpPr>
        <p:sp>
          <p:nvSpPr>
            <p:cNvPr id="565" name="Flowchart: Connector 530">
              <a:extLst>
                <a:ext uri="{FF2B5EF4-FFF2-40B4-BE49-F238E27FC236}">
                  <a16:creationId xmlns:a16="http://schemas.microsoft.com/office/drawing/2014/main" id="{22EDA6D1-3557-4B40-90D1-1A9154F0A6FA}"/>
                </a:ext>
              </a:extLst>
            </p:cNvPr>
            <p:cNvSpPr/>
            <p:nvPr/>
          </p:nvSpPr>
          <p:spPr bwMode="auto">
            <a:xfrm>
              <a:off x="11183004" y="4584336"/>
              <a:ext cx="475594" cy="523220"/>
            </a:xfrm>
            <a:prstGeom prst="flowChartConnector">
              <a:avLst/>
            </a:prstGeom>
            <a:solidFill>
              <a:srgbClr val="EEC375"/>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500">
                  <a:latin typeface="Calibri" panose="020F0502020204030204" pitchFamily="34" charset="0"/>
                  <a:cs typeface="Calibri" panose="020F0502020204030204" pitchFamily="34" charset="0"/>
                </a:rPr>
                <a:t>2</a:t>
              </a:r>
              <a:endParaRPr kumimoji="0" lang="en-US" sz="250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566" name="TextBox 565">
              <a:extLst>
                <a:ext uri="{FF2B5EF4-FFF2-40B4-BE49-F238E27FC236}">
                  <a16:creationId xmlns:a16="http://schemas.microsoft.com/office/drawing/2014/main" id="{C2CA786D-DE75-0742-8A61-67AD6C914B19}"/>
                </a:ext>
              </a:extLst>
            </p:cNvPr>
            <p:cNvSpPr txBox="1"/>
            <p:nvPr/>
          </p:nvSpPr>
          <p:spPr>
            <a:xfrm>
              <a:off x="11823633" y="4584336"/>
              <a:ext cx="8578269" cy="477054"/>
            </a:xfrm>
            <a:prstGeom prst="rect">
              <a:avLst/>
            </a:prstGeom>
            <a:solidFill>
              <a:schemeClr val="bg1"/>
            </a:solidFill>
          </p:spPr>
          <p:txBody>
            <a:bodyPr wrap="square" rtlCol="0">
              <a:spAutoFit/>
            </a:bodyPr>
            <a:lstStyle/>
            <a:p>
              <a:pPr>
                <a:spcBef>
                  <a:spcPct val="50000"/>
                </a:spcBef>
              </a:pPr>
              <a:r>
                <a:rPr lang="en-US" altLang="en-US" sz="2500" i="1">
                  <a:latin typeface="Calibri" panose="020F0502020204030204" pitchFamily="34" charset="0"/>
                  <a:cs typeface="Calibri" panose="020F0502020204030204" pitchFamily="34" charset="0"/>
                </a:rPr>
                <a:t>Lift/Gain:</a:t>
              </a:r>
            </a:p>
          </p:txBody>
        </p:sp>
      </p:grpSp>
      <p:pic>
        <p:nvPicPr>
          <p:cNvPr id="6" name="Picture 5">
            <a:extLst>
              <a:ext uri="{FF2B5EF4-FFF2-40B4-BE49-F238E27FC236}">
                <a16:creationId xmlns:a16="http://schemas.microsoft.com/office/drawing/2014/main" id="{2157C3D3-EDBF-C149-963A-D1A12C93EF20}"/>
              </a:ext>
            </a:extLst>
          </p:cNvPr>
          <p:cNvPicPr>
            <a:picLocks noChangeAspect="1"/>
          </p:cNvPicPr>
          <p:nvPr/>
        </p:nvPicPr>
        <p:blipFill>
          <a:blip r:embed="rId16"/>
          <a:stretch>
            <a:fillRect/>
          </a:stretch>
        </p:blipFill>
        <p:spPr>
          <a:xfrm>
            <a:off x="22597565" y="6038606"/>
            <a:ext cx="6168149" cy="4324594"/>
          </a:xfrm>
          <a:prstGeom prst="rect">
            <a:avLst/>
          </a:prstGeom>
          <a:ln w="28575">
            <a:solidFill>
              <a:srgbClr val="FBAF19"/>
            </a:solidFill>
          </a:ln>
        </p:spPr>
      </p:pic>
      <p:graphicFrame>
        <p:nvGraphicFramePr>
          <p:cNvPr id="567" name="Table 566">
            <a:extLst>
              <a:ext uri="{FF2B5EF4-FFF2-40B4-BE49-F238E27FC236}">
                <a16:creationId xmlns:a16="http://schemas.microsoft.com/office/drawing/2014/main" id="{416A8EBE-DCB1-B64D-865F-3513A5B7BE55}"/>
              </a:ext>
            </a:extLst>
          </p:cNvPr>
          <p:cNvGraphicFramePr>
            <a:graphicFrameLocks noGrp="1"/>
          </p:cNvGraphicFramePr>
          <p:nvPr>
            <p:extLst>
              <p:ext uri="{D42A27DB-BD31-4B8C-83A1-F6EECF244321}">
                <p14:modId xmlns:p14="http://schemas.microsoft.com/office/powerpoint/2010/main" val="3330469313"/>
              </p:ext>
            </p:extLst>
          </p:nvPr>
        </p:nvGraphicFramePr>
        <p:xfrm>
          <a:off x="29480891" y="7157769"/>
          <a:ext cx="3186574" cy="2138631"/>
        </p:xfrm>
        <a:graphic>
          <a:graphicData uri="http://schemas.openxmlformats.org/drawingml/2006/table">
            <a:tbl>
              <a:tblPr firstRow="1"/>
              <a:tblGrid>
                <a:gridCol w="1257632">
                  <a:extLst>
                    <a:ext uri="{9D8B030D-6E8A-4147-A177-3AD203B41FA5}">
                      <a16:colId xmlns:a16="http://schemas.microsoft.com/office/drawing/2014/main" val="3565769120"/>
                    </a:ext>
                  </a:extLst>
                </a:gridCol>
                <a:gridCol w="1928942">
                  <a:extLst>
                    <a:ext uri="{9D8B030D-6E8A-4147-A177-3AD203B41FA5}">
                      <a16:colId xmlns:a16="http://schemas.microsoft.com/office/drawing/2014/main" val="1046200999"/>
                    </a:ext>
                  </a:extLst>
                </a:gridCol>
              </a:tblGrid>
              <a:tr h="466050">
                <a:tc>
                  <a:txBody>
                    <a:bodyPr/>
                    <a:lstStyle>
                      <a:lvl1pPr marL="0" algn="l" defTabSz="696633" rtl="0" eaLnBrk="1" latinLnBrk="0" hangingPunct="1">
                        <a:defRPr sz="1372" b="1" kern="1200">
                          <a:solidFill>
                            <a:schemeClr val="lt1"/>
                          </a:solidFill>
                          <a:latin typeface="Calibri"/>
                        </a:defRPr>
                      </a:lvl1pPr>
                      <a:lvl2pPr marL="348317" algn="l" defTabSz="696633" rtl="0" eaLnBrk="1" latinLnBrk="0" hangingPunct="1">
                        <a:defRPr sz="1372" b="1" kern="1200">
                          <a:solidFill>
                            <a:schemeClr val="lt1"/>
                          </a:solidFill>
                          <a:latin typeface="Calibri"/>
                        </a:defRPr>
                      </a:lvl2pPr>
                      <a:lvl3pPr marL="696633" algn="l" defTabSz="696633" rtl="0" eaLnBrk="1" latinLnBrk="0" hangingPunct="1">
                        <a:defRPr sz="1372" b="1" kern="1200">
                          <a:solidFill>
                            <a:schemeClr val="lt1"/>
                          </a:solidFill>
                          <a:latin typeface="Calibri"/>
                        </a:defRPr>
                      </a:lvl3pPr>
                      <a:lvl4pPr marL="1044950" algn="l" defTabSz="696633" rtl="0" eaLnBrk="1" latinLnBrk="0" hangingPunct="1">
                        <a:defRPr sz="1372" b="1" kern="1200">
                          <a:solidFill>
                            <a:schemeClr val="lt1"/>
                          </a:solidFill>
                          <a:latin typeface="Calibri"/>
                        </a:defRPr>
                      </a:lvl4pPr>
                      <a:lvl5pPr marL="1393267" algn="l" defTabSz="696633" rtl="0" eaLnBrk="1" latinLnBrk="0" hangingPunct="1">
                        <a:defRPr sz="1372" b="1" kern="1200">
                          <a:solidFill>
                            <a:schemeClr val="lt1"/>
                          </a:solidFill>
                          <a:latin typeface="Calibri"/>
                        </a:defRPr>
                      </a:lvl5pPr>
                      <a:lvl6pPr marL="1741583" algn="l" defTabSz="696633" rtl="0" eaLnBrk="1" latinLnBrk="0" hangingPunct="1">
                        <a:defRPr sz="1372" b="1" kern="1200">
                          <a:solidFill>
                            <a:schemeClr val="lt1"/>
                          </a:solidFill>
                          <a:latin typeface="Calibri"/>
                        </a:defRPr>
                      </a:lvl6pPr>
                      <a:lvl7pPr marL="2089900" algn="l" defTabSz="696633" rtl="0" eaLnBrk="1" latinLnBrk="0" hangingPunct="1">
                        <a:defRPr sz="1372" b="1" kern="1200">
                          <a:solidFill>
                            <a:schemeClr val="lt1"/>
                          </a:solidFill>
                          <a:latin typeface="Calibri"/>
                        </a:defRPr>
                      </a:lvl7pPr>
                      <a:lvl8pPr marL="2438218" algn="l" defTabSz="696633" rtl="0" eaLnBrk="1" latinLnBrk="0" hangingPunct="1">
                        <a:defRPr sz="1372" b="1" kern="1200">
                          <a:solidFill>
                            <a:schemeClr val="lt1"/>
                          </a:solidFill>
                          <a:latin typeface="Calibri"/>
                        </a:defRPr>
                      </a:lvl8pPr>
                      <a:lvl9pPr marL="2786534" algn="l" defTabSz="696633" rtl="0" eaLnBrk="1" latinLnBrk="0" hangingPunct="1">
                        <a:defRPr sz="1372" b="1" kern="1200">
                          <a:solidFill>
                            <a:schemeClr val="lt1"/>
                          </a:solidFill>
                          <a:latin typeface="Calibri"/>
                        </a:defRPr>
                      </a:lvl9pPr>
                    </a:lstStyle>
                    <a:p>
                      <a:pPr algn="ctr" fontAlgn="ctr"/>
                      <a:r>
                        <a:rPr lang="en-US" sz="1800" u="none" strike="noStrike">
                          <a:solidFill>
                            <a:schemeClr val="tx1"/>
                          </a:solidFill>
                          <a:effectLst/>
                        </a:rPr>
                        <a:t>Models</a:t>
                      </a:r>
                      <a:endParaRPr lang="en-US" sz="1800" b="1" i="0" u="none" strike="noStrike">
                        <a:solidFill>
                          <a:schemeClr val="tx1"/>
                        </a:solidFill>
                        <a:effectLst/>
                        <a:latin typeface="Calibri" panose="020F0502020204030204" pitchFamily="34" charset="0"/>
                      </a:endParaRPr>
                    </a:p>
                  </a:txBody>
                  <a:tcPr marL="7885" marR="7885" marT="12700" marB="0" anchor="ctr">
                    <a:lnL w="12700" cmpd="sng">
                      <a:solidFill>
                        <a:srgbClr val="4A66AC"/>
                      </a:solidFill>
                    </a:lnL>
                    <a:lnR>
                      <a:noFill/>
                    </a:lnR>
                    <a:lnT w="12700" cmpd="sng">
                      <a:solidFill>
                        <a:srgbClr val="4A66AC"/>
                      </a:solidFill>
                    </a:lnT>
                    <a:lnB w="12700" cmpd="sng">
                      <a:solidFill>
                        <a:srgbClr val="4A66AC"/>
                      </a:solidFill>
                    </a:lnB>
                    <a:lnTlToBr w="12700" cmpd="sng">
                      <a:noFill/>
                      <a:prstDash val="solid"/>
                    </a:lnTlToBr>
                    <a:lnBlToTr w="12700" cmpd="sng">
                      <a:noFill/>
                      <a:prstDash val="solid"/>
                    </a:lnBlToTr>
                    <a:solidFill>
                      <a:srgbClr val="EEC375"/>
                    </a:solidFill>
                  </a:tcPr>
                </a:tc>
                <a:tc>
                  <a:txBody>
                    <a:bodyPr/>
                    <a:lstStyle>
                      <a:lvl1pPr marL="0" algn="l" defTabSz="696633" rtl="0" eaLnBrk="1" latinLnBrk="0" hangingPunct="1">
                        <a:defRPr sz="1372" b="1" kern="1200">
                          <a:solidFill>
                            <a:schemeClr val="lt1"/>
                          </a:solidFill>
                          <a:latin typeface="Calibri"/>
                        </a:defRPr>
                      </a:lvl1pPr>
                      <a:lvl2pPr marL="348317" algn="l" defTabSz="696633" rtl="0" eaLnBrk="1" latinLnBrk="0" hangingPunct="1">
                        <a:defRPr sz="1372" b="1" kern="1200">
                          <a:solidFill>
                            <a:schemeClr val="lt1"/>
                          </a:solidFill>
                          <a:latin typeface="Calibri"/>
                        </a:defRPr>
                      </a:lvl2pPr>
                      <a:lvl3pPr marL="696633" algn="l" defTabSz="696633" rtl="0" eaLnBrk="1" latinLnBrk="0" hangingPunct="1">
                        <a:defRPr sz="1372" b="1" kern="1200">
                          <a:solidFill>
                            <a:schemeClr val="lt1"/>
                          </a:solidFill>
                          <a:latin typeface="Calibri"/>
                        </a:defRPr>
                      </a:lvl3pPr>
                      <a:lvl4pPr marL="1044950" algn="l" defTabSz="696633" rtl="0" eaLnBrk="1" latinLnBrk="0" hangingPunct="1">
                        <a:defRPr sz="1372" b="1" kern="1200">
                          <a:solidFill>
                            <a:schemeClr val="lt1"/>
                          </a:solidFill>
                          <a:latin typeface="Calibri"/>
                        </a:defRPr>
                      </a:lvl4pPr>
                      <a:lvl5pPr marL="1393267" algn="l" defTabSz="696633" rtl="0" eaLnBrk="1" latinLnBrk="0" hangingPunct="1">
                        <a:defRPr sz="1372" b="1" kern="1200">
                          <a:solidFill>
                            <a:schemeClr val="lt1"/>
                          </a:solidFill>
                          <a:latin typeface="Calibri"/>
                        </a:defRPr>
                      </a:lvl5pPr>
                      <a:lvl6pPr marL="1741583" algn="l" defTabSz="696633" rtl="0" eaLnBrk="1" latinLnBrk="0" hangingPunct="1">
                        <a:defRPr sz="1372" b="1" kern="1200">
                          <a:solidFill>
                            <a:schemeClr val="lt1"/>
                          </a:solidFill>
                          <a:latin typeface="Calibri"/>
                        </a:defRPr>
                      </a:lvl6pPr>
                      <a:lvl7pPr marL="2089900" algn="l" defTabSz="696633" rtl="0" eaLnBrk="1" latinLnBrk="0" hangingPunct="1">
                        <a:defRPr sz="1372" b="1" kern="1200">
                          <a:solidFill>
                            <a:schemeClr val="lt1"/>
                          </a:solidFill>
                          <a:latin typeface="Calibri"/>
                        </a:defRPr>
                      </a:lvl7pPr>
                      <a:lvl8pPr marL="2438218" algn="l" defTabSz="696633" rtl="0" eaLnBrk="1" latinLnBrk="0" hangingPunct="1">
                        <a:defRPr sz="1372" b="1" kern="1200">
                          <a:solidFill>
                            <a:schemeClr val="lt1"/>
                          </a:solidFill>
                          <a:latin typeface="Calibri"/>
                        </a:defRPr>
                      </a:lvl8pPr>
                      <a:lvl9pPr marL="2786534" algn="l" defTabSz="696633" rtl="0" eaLnBrk="1" latinLnBrk="0" hangingPunct="1">
                        <a:defRPr sz="1372" b="1" kern="1200">
                          <a:solidFill>
                            <a:schemeClr val="lt1"/>
                          </a:solidFill>
                          <a:latin typeface="Calibri"/>
                        </a:defRPr>
                      </a:lvl9pPr>
                    </a:lstStyle>
                    <a:p>
                      <a:pPr algn="ctr" fontAlgn="ctr"/>
                      <a:r>
                        <a:rPr lang="en-US" sz="1800" u="none" strike="noStrike">
                          <a:solidFill>
                            <a:schemeClr val="tx1"/>
                          </a:solidFill>
                          <a:effectLst/>
                        </a:rPr>
                        <a:t>Log Loss</a:t>
                      </a:r>
                      <a:endParaRPr lang="en-US" sz="1800" b="1" i="0" u="none" strike="noStrike">
                        <a:solidFill>
                          <a:schemeClr val="tx1"/>
                        </a:solidFill>
                        <a:effectLst/>
                        <a:latin typeface="Calibri" panose="020F0502020204030204" pitchFamily="34" charset="0"/>
                      </a:endParaRPr>
                    </a:p>
                  </a:txBody>
                  <a:tcPr marL="7885" marR="7885" marT="12700" marB="0" anchor="ctr">
                    <a:lnL>
                      <a:noFill/>
                    </a:lnL>
                    <a:lnR w="12700" cmpd="sng">
                      <a:solidFill>
                        <a:srgbClr val="4A66AC"/>
                      </a:solidFill>
                    </a:lnR>
                    <a:lnT w="12700" cmpd="sng">
                      <a:solidFill>
                        <a:srgbClr val="4A66AC"/>
                      </a:solidFill>
                    </a:lnT>
                    <a:lnB w="12700" cap="flat" cmpd="sng" algn="ctr">
                      <a:solidFill>
                        <a:srgbClr val="4A66AC"/>
                      </a:solidFill>
                      <a:prstDash val="solid"/>
                      <a:round/>
                      <a:headEnd type="none" w="med" len="med"/>
                      <a:tailEnd type="none" w="med" len="med"/>
                    </a:lnB>
                    <a:lnTlToBr w="12700" cmpd="sng">
                      <a:noFill/>
                      <a:prstDash val="solid"/>
                    </a:lnTlToBr>
                    <a:lnBlToTr w="12700" cmpd="sng">
                      <a:noFill/>
                      <a:prstDash val="solid"/>
                    </a:lnBlToTr>
                    <a:solidFill>
                      <a:srgbClr val="EEC375"/>
                    </a:solidFill>
                  </a:tcPr>
                </a:tc>
                <a:extLst>
                  <a:ext uri="{0D108BD9-81ED-4DB2-BD59-A6C34878D82A}">
                    <a16:rowId xmlns:a16="http://schemas.microsoft.com/office/drawing/2014/main" val="3134742829"/>
                  </a:ext>
                </a:extLst>
              </a:tr>
              <a:tr h="335556">
                <a:tc>
                  <a:txBody>
                    <a:bodyPr/>
                    <a:lstStyle>
                      <a:lvl1pPr marL="0" algn="l" defTabSz="696633" rtl="0" eaLnBrk="1" latinLnBrk="0" hangingPunct="1">
                        <a:defRPr sz="1372" kern="1200">
                          <a:solidFill>
                            <a:schemeClr val="dk1"/>
                          </a:solidFill>
                          <a:latin typeface="Calibri"/>
                        </a:defRPr>
                      </a:lvl1pPr>
                      <a:lvl2pPr marL="348317" algn="l" defTabSz="696633" rtl="0" eaLnBrk="1" latinLnBrk="0" hangingPunct="1">
                        <a:defRPr sz="1372" kern="1200">
                          <a:solidFill>
                            <a:schemeClr val="dk1"/>
                          </a:solidFill>
                          <a:latin typeface="Calibri"/>
                        </a:defRPr>
                      </a:lvl2pPr>
                      <a:lvl3pPr marL="696633" algn="l" defTabSz="696633" rtl="0" eaLnBrk="1" latinLnBrk="0" hangingPunct="1">
                        <a:defRPr sz="1372" kern="1200">
                          <a:solidFill>
                            <a:schemeClr val="dk1"/>
                          </a:solidFill>
                          <a:latin typeface="Calibri"/>
                        </a:defRPr>
                      </a:lvl3pPr>
                      <a:lvl4pPr marL="1044950" algn="l" defTabSz="696633" rtl="0" eaLnBrk="1" latinLnBrk="0" hangingPunct="1">
                        <a:defRPr sz="1372" kern="1200">
                          <a:solidFill>
                            <a:schemeClr val="dk1"/>
                          </a:solidFill>
                          <a:latin typeface="Calibri"/>
                        </a:defRPr>
                      </a:lvl4pPr>
                      <a:lvl5pPr marL="1393267" algn="l" defTabSz="696633" rtl="0" eaLnBrk="1" latinLnBrk="0" hangingPunct="1">
                        <a:defRPr sz="1372" kern="1200">
                          <a:solidFill>
                            <a:schemeClr val="dk1"/>
                          </a:solidFill>
                          <a:latin typeface="Calibri"/>
                        </a:defRPr>
                      </a:lvl5pPr>
                      <a:lvl6pPr marL="1741583" algn="l" defTabSz="696633" rtl="0" eaLnBrk="1" latinLnBrk="0" hangingPunct="1">
                        <a:defRPr sz="1372" kern="1200">
                          <a:solidFill>
                            <a:schemeClr val="dk1"/>
                          </a:solidFill>
                          <a:latin typeface="Calibri"/>
                        </a:defRPr>
                      </a:lvl6pPr>
                      <a:lvl7pPr marL="2089900" algn="l" defTabSz="696633" rtl="0" eaLnBrk="1" latinLnBrk="0" hangingPunct="1">
                        <a:defRPr sz="1372" kern="1200">
                          <a:solidFill>
                            <a:schemeClr val="dk1"/>
                          </a:solidFill>
                          <a:latin typeface="Calibri"/>
                        </a:defRPr>
                      </a:lvl7pPr>
                      <a:lvl8pPr marL="2438218" algn="l" defTabSz="696633" rtl="0" eaLnBrk="1" latinLnBrk="0" hangingPunct="1">
                        <a:defRPr sz="1372" kern="1200">
                          <a:solidFill>
                            <a:schemeClr val="dk1"/>
                          </a:solidFill>
                          <a:latin typeface="Calibri"/>
                        </a:defRPr>
                      </a:lvl8pPr>
                      <a:lvl9pPr marL="2786534" algn="l" defTabSz="696633" rtl="0" eaLnBrk="1" latinLnBrk="0" hangingPunct="1">
                        <a:defRPr sz="1372" kern="1200">
                          <a:solidFill>
                            <a:schemeClr val="dk1"/>
                          </a:solidFill>
                          <a:latin typeface="Calibri"/>
                        </a:defRPr>
                      </a:lvl9pPr>
                    </a:lstStyle>
                    <a:p>
                      <a:pPr algn="ctr" fontAlgn="ctr"/>
                      <a:r>
                        <a:rPr lang="en-US" sz="1800" u="none" strike="noStrike">
                          <a:effectLst/>
                        </a:rPr>
                        <a:t>XGBoost</a:t>
                      </a:r>
                      <a:endParaRPr lang="en-US" sz="1800" b="0" i="0" u="none" strike="noStrike">
                        <a:solidFill>
                          <a:srgbClr val="000000"/>
                        </a:solidFill>
                        <a:effectLst/>
                        <a:latin typeface="Calibri" panose="020F0502020204030204" pitchFamily="34" charset="0"/>
                      </a:endParaRPr>
                    </a:p>
                  </a:txBody>
                  <a:tcPr marL="7885" marR="7885" marT="12700" marB="0" anchor="b">
                    <a:lnL w="12700" cmpd="sng">
                      <a:solidFill>
                        <a:srgbClr val="4A66AC"/>
                      </a:solidFill>
                    </a:lnL>
                    <a:lnR>
                      <a:noFill/>
                    </a:lnR>
                    <a:lnT w="12700" cmpd="sng">
                      <a:solidFill>
                        <a:srgbClr val="4A66AC"/>
                      </a:solidFill>
                    </a:lnT>
                    <a:lnB w="12700" cmpd="sng">
                      <a:solidFill>
                        <a:srgbClr val="4A66AC"/>
                      </a:solidFill>
                    </a:lnB>
                    <a:lnTlToBr w="12700" cmpd="sng">
                      <a:noFill/>
                      <a:prstDash val="solid"/>
                    </a:lnTlToBr>
                    <a:lnBlToTr w="12700" cmpd="sng">
                      <a:noFill/>
                      <a:prstDash val="solid"/>
                    </a:lnBlToTr>
                    <a:solidFill>
                      <a:sysClr val="window" lastClr="FFFFFF"/>
                    </a:solidFill>
                  </a:tcPr>
                </a:tc>
                <a:tc>
                  <a:txBody>
                    <a:bodyPr/>
                    <a:lstStyle>
                      <a:lvl1pPr marL="0" algn="l" defTabSz="696633" rtl="0" eaLnBrk="1" latinLnBrk="0" hangingPunct="1">
                        <a:defRPr sz="1372" kern="1200">
                          <a:solidFill>
                            <a:schemeClr val="dk1"/>
                          </a:solidFill>
                          <a:latin typeface="Calibri"/>
                        </a:defRPr>
                      </a:lvl1pPr>
                      <a:lvl2pPr marL="348317" algn="l" defTabSz="696633" rtl="0" eaLnBrk="1" latinLnBrk="0" hangingPunct="1">
                        <a:defRPr sz="1372" kern="1200">
                          <a:solidFill>
                            <a:schemeClr val="dk1"/>
                          </a:solidFill>
                          <a:latin typeface="Calibri"/>
                        </a:defRPr>
                      </a:lvl2pPr>
                      <a:lvl3pPr marL="696633" algn="l" defTabSz="696633" rtl="0" eaLnBrk="1" latinLnBrk="0" hangingPunct="1">
                        <a:defRPr sz="1372" kern="1200">
                          <a:solidFill>
                            <a:schemeClr val="dk1"/>
                          </a:solidFill>
                          <a:latin typeface="Calibri"/>
                        </a:defRPr>
                      </a:lvl3pPr>
                      <a:lvl4pPr marL="1044950" algn="l" defTabSz="696633" rtl="0" eaLnBrk="1" latinLnBrk="0" hangingPunct="1">
                        <a:defRPr sz="1372" kern="1200">
                          <a:solidFill>
                            <a:schemeClr val="dk1"/>
                          </a:solidFill>
                          <a:latin typeface="Calibri"/>
                        </a:defRPr>
                      </a:lvl4pPr>
                      <a:lvl5pPr marL="1393267" algn="l" defTabSz="696633" rtl="0" eaLnBrk="1" latinLnBrk="0" hangingPunct="1">
                        <a:defRPr sz="1372" kern="1200">
                          <a:solidFill>
                            <a:schemeClr val="dk1"/>
                          </a:solidFill>
                          <a:latin typeface="Calibri"/>
                        </a:defRPr>
                      </a:lvl5pPr>
                      <a:lvl6pPr marL="1741583" algn="l" defTabSz="696633" rtl="0" eaLnBrk="1" latinLnBrk="0" hangingPunct="1">
                        <a:defRPr sz="1372" kern="1200">
                          <a:solidFill>
                            <a:schemeClr val="dk1"/>
                          </a:solidFill>
                          <a:latin typeface="Calibri"/>
                        </a:defRPr>
                      </a:lvl6pPr>
                      <a:lvl7pPr marL="2089900" algn="l" defTabSz="696633" rtl="0" eaLnBrk="1" latinLnBrk="0" hangingPunct="1">
                        <a:defRPr sz="1372" kern="1200">
                          <a:solidFill>
                            <a:schemeClr val="dk1"/>
                          </a:solidFill>
                          <a:latin typeface="Calibri"/>
                        </a:defRPr>
                      </a:lvl7pPr>
                      <a:lvl8pPr marL="2438218" algn="l" defTabSz="696633" rtl="0" eaLnBrk="1" latinLnBrk="0" hangingPunct="1">
                        <a:defRPr sz="1372" kern="1200">
                          <a:solidFill>
                            <a:schemeClr val="dk1"/>
                          </a:solidFill>
                          <a:latin typeface="Calibri"/>
                        </a:defRPr>
                      </a:lvl8pPr>
                      <a:lvl9pPr marL="2786534" algn="l" defTabSz="696633" rtl="0" eaLnBrk="1" latinLnBrk="0" hangingPunct="1">
                        <a:defRPr sz="1372" kern="1200">
                          <a:solidFill>
                            <a:schemeClr val="dk1"/>
                          </a:solidFill>
                          <a:latin typeface="Calibri"/>
                        </a:defRPr>
                      </a:lvl9pPr>
                    </a:lstStyle>
                    <a:p>
                      <a:pPr marL="0" indent="0" algn="ctr" defTabSz="696633" rtl="0" eaLnBrk="1" fontAlgn="ctr" latinLnBrk="0" hangingPunct="1">
                        <a:buFont typeface="+mj-lt"/>
                        <a:buNone/>
                      </a:pPr>
                      <a:r>
                        <a:rPr lang="en-US" sz="1800" u="none" strike="noStrike" kern="1200">
                          <a:solidFill>
                            <a:schemeClr val="dk1"/>
                          </a:solidFill>
                          <a:effectLst/>
                          <a:latin typeface="Calibri"/>
                          <a:ea typeface="+mn-ea"/>
                          <a:cs typeface="+mn-cs"/>
                        </a:rPr>
                        <a:t>0.587610044</a:t>
                      </a:r>
                    </a:p>
                  </a:txBody>
                  <a:tcPr marL="7885" marR="7885" marT="12700" marB="0" anchor="b">
                    <a:lnL>
                      <a:noFill/>
                    </a:lnL>
                    <a:lnR w="12700" cmpd="sng">
                      <a:solidFill>
                        <a:srgbClr val="4A66AC"/>
                      </a:solidFill>
                    </a:lnR>
                    <a:lnT w="12700" cap="flat" cmpd="sng" algn="ctr">
                      <a:solidFill>
                        <a:srgbClr val="4A66AC"/>
                      </a:solidFill>
                      <a:prstDash val="solid"/>
                      <a:round/>
                      <a:headEnd type="none" w="med" len="med"/>
                      <a:tailEnd type="none" w="med" len="med"/>
                    </a:lnT>
                    <a:lnB w="12700" cap="flat" cmpd="sng" algn="ctr">
                      <a:solidFill>
                        <a:srgbClr val="4A66A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591161702"/>
                  </a:ext>
                </a:extLst>
              </a:tr>
              <a:tr h="335556">
                <a:tc>
                  <a:txBody>
                    <a:bodyPr/>
                    <a:lstStyle>
                      <a:lvl1pPr marL="0" algn="l" defTabSz="696633" rtl="0" eaLnBrk="1" latinLnBrk="0" hangingPunct="1">
                        <a:defRPr sz="1372" kern="1200">
                          <a:solidFill>
                            <a:schemeClr val="dk1"/>
                          </a:solidFill>
                          <a:latin typeface="Calibri"/>
                        </a:defRPr>
                      </a:lvl1pPr>
                      <a:lvl2pPr marL="348317" algn="l" defTabSz="696633" rtl="0" eaLnBrk="1" latinLnBrk="0" hangingPunct="1">
                        <a:defRPr sz="1372" kern="1200">
                          <a:solidFill>
                            <a:schemeClr val="dk1"/>
                          </a:solidFill>
                          <a:latin typeface="Calibri"/>
                        </a:defRPr>
                      </a:lvl2pPr>
                      <a:lvl3pPr marL="696633" algn="l" defTabSz="696633" rtl="0" eaLnBrk="1" latinLnBrk="0" hangingPunct="1">
                        <a:defRPr sz="1372" kern="1200">
                          <a:solidFill>
                            <a:schemeClr val="dk1"/>
                          </a:solidFill>
                          <a:latin typeface="Calibri"/>
                        </a:defRPr>
                      </a:lvl3pPr>
                      <a:lvl4pPr marL="1044950" algn="l" defTabSz="696633" rtl="0" eaLnBrk="1" latinLnBrk="0" hangingPunct="1">
                        <a:defRPr sz="1372" kern="1200">
                          <a:solidFill>
                            <a:schemeClr val="dk1"/>
                          </a:solidFill>
                          <a:latin typeface="Calibri"/>
                        </a:defRPr>
                      </a:lvl4pPr>
                      <a:lvl5pPr marL="1393267" algn="l" defTabSz="696633" rtl="0" eaLnBrk="1" latinLnBrk="0" hangingPunct="1">
                        <a:defRPr sz="1372" kern="1200">
                          <a:solidFill>
                            <a:schemeClr val="dk1"/>
                          </a:solidFill>
                          <a:latin typeface="Calibri"/>
                        </a:defRPr>
                      </a:lvl5pPr>
                      <a:lvl6pPr marL="1741583" algn="l" defTabSz="696633" rtl="0" eaLnBrk="1" latinLnBrk="0" hangingPunct="1">
                        <a:defRPr sz="1372" kern="1200">
                          <a:solidFill>
                            <a:schemeClr val="dk1"/>
                          </a:solidFill>
                          <a:latin typeface="Calibri"/>
                        </a:defRPr>
                      </a:lvl6pPr>
                      <a:lvl7pPr marL="2089900" algn="l" defTabSz="696633" rtl="0" eaLnBrk="1" latinLnBrk="0" hangingPunct="1">
                        <a:defRPr sz="1372" kern="1200">
                          <a:solidFill>
                            <a:schemeClr val="dk1"/>
                          </a:solidFill>
                          <a:latin typeface="Calibri"/>
                        </a:defRPr>
                      </a:lvl7pPr>
                      <a:lvl8pPr marL="2438218" algn="l" defTabSz="696633" rtl="0" eaLnBrk="1" latinLnBrk="0" hangingPunct="1">
                        <a:defRPr sz="1372" kern="1200">
                          <a:solidFill>
                            <a:schemeClr val="dk1"/>
                          </a:solidFill>
                          <a:latin typeface="Calibri"/>
                        </a:defRPr>
                      </a:lvl8pPr>
                      <a:lvl9pPr marL="2786534" algn="l" defTabSz="696633" rtl="0" eaLnBrk="1" latinLnBrk="0" hangingPunct="1">
                        <a:defRPr sz="1372" kern="1200">
                          <a:solidFill>
                            <a:schemeClr val="dk1"/>
                          </a:solidFill>
                          <a:latin typeface="Calibri"/>
                        </a:defRPr>
                      </a:lvl9pPr>
                    </a:lstStyle>
                    <a:p>
                      <a:pPr algn="ctr" fontAlgn="ctr"/>
                      <a:r>
                        <a:rPr lang="en-US" sz="1800" u="none" strike="noStrike">
                          <a:effectLst/>
                        </a:rPr>
                        <a:t>ANN</a:t>
                      </a:r>
                      <a:endParaRPr lang="en-US" sz="1800" b="0" i="0" u="none" strike="noStrike">
                        <a:solidFill>
                          <a:srgbClr val="000000"/>
                        </a:solidFill>
                        <a:effectLst/>
                        <a:latin typeface="Calibri" panose="020F0502020204030204" pitchFamily="34" charset="0"/>
                      </a:endParaRPr>
                    </a:p>
                  </a:txBody>
                  <a:tcPr marL="7885" marR="7885" marT="12700" marB="0" anchor="b">
                    <a:lnL w="12700" cmpd="sng">
                      <a:solidFill>
                        <a:srgbClr val="4A66AC"/>
                      </a:solidFill>
                    </a:lnL>
                    <a:lnR>
                      <a:noFill/>
                    </a:lnR>
                    <a:lnT w="12700" cmpd="sng">
                      <a:solidFill>
                        <a:srgbClr val="4A66AC"/>
                      </a:solidFill>
                    </a:lnT>
                    <a:lnB w="12700" cmpd="sng">
                      <a:solidFill>
                        <a:srgbClr val="4A66AC"/>
                      </a:solidFill>
                    </a:lnB>
                    <a:lnTlToBr w="12700" cmpd="sng">
                      <a:noFill/>
                      <a:prstDash val="solid"/>
                    </a:lnTlToBr>
                    <a:lnBlToTr w="12700" cmpd="sng">
                      <a:noFill/>
                      <a:prstDash val="solid"/>
                    </a:lnBlToTr>
                    <a:solidFill>
                      <a:sysClr val="window" lastClr="FFFFFF"/>
                    </a:solidFill>
                  </a:tcPr>
                </a:tc>
                <a:tc>
                  <a:txBody>
                    <a:bodyPr/>
                    <a:lstStyle/>
                    <a:p>
                      <a:pPr marL="0" algn="ctr" defTabSz="696633" rtl="0" eaLnBrk="1" fontAlgn="ctr" latinLnBrk="0" hangingPunct="1"/>
                      <a:r>
                        <a:rPr lang="en-US" sz="1800" u="none" strike="noStrike" kern="1200">
                          <a:solidFill>
                            <a:schemeClr val="dk1"/>
                          </a:solidFill>
                          <a:effectLst/>
                          <a:latin typeface="Calibri"/>
                          <a:ea typeface="+mn-ea"/>
                          <a:cs typeface="+mn-cs"/>
                        </a:rPr>
                        <a:t>0.579266692</a:t>
                      </a:r>
                    </a:p>
                  </a:txBody>
                  <a:tcPr marL="20688" marR="20688" marT="22757" marB="0" anchor="b">
                    <a:lnL>
                      <a:noFill/>
                    </a:lnL>
                    <a:lnR w="12700" cmpd="sng">
                      <a:solidFill>
                        <a:srgbClr val="4A66AC"/>
                      </a:solidFill>
                    </a:lnR>
                    <a:lnT w="12700" cap="flat" cmpd="sng" algn="ctr">
                      <a:solidFill>
                        <a:srgbClr val="4A66AC"/>
                      </a:solidFill>
                      <a:prstDash val="solid"/>
                      <a:round/>
                      <a:headEnd type="none" w="med" len="med"/>
                      <a:tailEnd type="none" w="med" len="med"/>
                    </a:lnT>
                    <a:lnB w="12700" cap="flat" cmpd="sng" algn="ctr">
                      <a:solidFill>
                        <a:srgbClr val="4A66A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74292214"/>
                  </a:ext>
                </a:extLst>
              </a:tr>
              <a:tr h="335556">
                <a:tc>
                  <a:txBody>
                    <a:bodyPr/>
                    <a:lstStyle>
                      <a:lvl1pPr marL="0" algn="l" defTabSz="696633" rtl="0" eaLnBrk="1" latinLnBrk="0" hangingPunct="1">
                        <a:defRPr sz="1372" kern="1200">
                          <a:solidFill>
                            <a:schemeClr val="dk1"/>
                          </a:solidFill>
                          <a:latin typeface="Calibri"/>
                        </a:defRPr>
                      </a:lvl1pPr>
                      <a:lvl2pPr marL="348317" algn="l" defTabSz="696633" rtl="0" eaLnBrk="1" latinLnBrk="0" hangingPunct="1">
                        <a:defRPr sz="1372" kern="1200">
                          <a:solidFill>
                            <a:schemeClr val="dk1"/>
                          </a:solidFill>
                          <a:latin typeface="Calibri"/>
                        </a:defRPr>
                      </a:lvl2pPr>
                      <a:lvl3pPr marL="696633" algn="l" defTabSz="696633" rtl="0" eaLnBrk="1" latinLnBrk="0" hangingPunct="1">
                        <a:defRPr sz="1372" kern="1200">
                          <a:solidFill>
                            <a:schemeClr val="dk1"/>
                          </a:solidFill>
                          <a:latin typeface="Calibri"/>
                        </a:defRPr>
                      </a:lvl3pPr>
                      <a:lvl4pPr marL="1044950" algn="l" defTabSz="696633" rtl="0" eaLnBrk="1" latinLnBrk="0" hangingPunct="1">
                        <a:defRPr sz="1372" kern="1200">
                          <a:solidFill>
                            <a:schemeClr val="dk1"/>
                          </a:solidFill>
                          <a:latin typeface="Calibri"/>
                        </a:defRPr>
                      </a:lvl4pPr>
                      <a:lvl5pPr marL="1393267" algn="l" defTabSz="696633" rtl="0" eaLnBrk="1" latinLnBrk="0" hangingPunct="1">
                        <a:defRPr sz="1372" kern="1200">
                          <a:solidFill>
                            <a:schemeClr val="dk1"/>
                          </a:solidFill>
                          <a:latin typeface="Calibri"/>
                        </a:defRPr>
                      </a:lvl5pPr>
                      <a:lvl6pPr marL="1741583" algn="l" defTabSz="696633" rtl="0" eaLnBrk="1" latinLnBrk="0" hangingPunct="1">
                        <a:defRPr sz="1372" kern="1200">
                          <a:solidFill>
                            <a:schemeClr val="dk1"/>
                          </a:solidFill>
                          <a:latin typeface="Calibri"/>
                        </a:defRPr>
                      </a:lvl6pPr>
                      <a:lvl7pPr marL="2089900" algn="l" defTabSz="696633" rtl="0" eaLnBrk="1" latinLnBrk="0" hangingPunct="1">
                        <a:defRPr sz="1372" kern="1200">
                          <a:solidFill>
                            <a:schemeClr val="dk1"/>
                          </a:solidFill>
                          <a:latin typeface="Calibri"/>
                        </a:defRPr>
                      </a:lvl7pPr>
                      <a:lvl8pPr marL="2438218" algn="l" defTabSz="696633" rtl="0" eaLnBrk="1" latinLnBrk="0" hangingPunct="1">
                        <a:defRPr sz="1372" kern="1200">
                          <a:solidFill>
                            <a:schemeClr val="dk1"/>
                          </a:solidFill>
                          <a:latin typeface="Calibri"/>
                        </a:defRPr>
                      </a:lvl8pPr>
                      <a:lvl9pPr marL="2786534" algn="l" defTabSz="696633" rtl="0" eaLnBrk="1" latinLnBrk="0" hangingPunct="1">
                        <a:defRPr sz="1372" kern="1200">
                          <a:solidFill>
                            <a:schemeClr val="dk1"/>
                          </a:solidFill>
                          <a:latin typeface="Calibri"/>
                        </a:defRPr>
                      </a:lvl9pPr>
                    </a:lstStyle>
                    <a:p>
                      <a:pPr algn="ctr" fontAlgn="ctr"/>
                      <a:r>
                        <a:rPr lang="en-US" sz="1800" u="none" strike="noStrike">
                          <a:effectLst/>
                        </a:rPr>
                        <a:t>CatBoost</a:t>
                      </a:r>
                      <a:endParaRPr lang="en-US" sz="1800" b="0" i="0" u="none" strike="noStrike">
                        <a:solidFill>
                          <a:srgbClr val="000000"/>
                        </a:solidFill>
                        <a:effectLst/>
                        <a:latin typeface="Calibri" panose="020F0502020204030204" pitchFamily="34" charset="0"/>
                      </a:endParaRPr>
                    </a:p>
                  </a:txBody>
                  <a:tcPr marL="7885" marR="7885" marT="12700" marB="0" anchor="b">
                    <a:lnL w="12700" cmpd="sng">
                      <a:solidFill>
                        <a:srgbClr val="4A66AC"/>
                      </a:solidFill>
                    </a:lnL>
                    <a:lnR>
                      <a:noFill/>
                    </a:lnR>
                    <a:lnT w="12700" cmpd="sng">
                      <a:solidFill>
                        <a:srgbClr val="4A66AC"/>
                      </a:solidFill>
                    </a:lnT>
                    <a:lnB w="12700" cmpd="sng">
                      <a:solidFill>
                        <a:srgbClr val="4A66AC"/>
                      </a:solidFill>
                    </a:lnB>
                    <a:lnTlToBr w="12700" cmpd="sng">
                      <a:noFill/>
                      <a:prstDash val="solid"/>
                    </a:lnTlToBr>
                    <a:lnBlToTr w="12700" cmpd="sng">
                      <a:noFill/>
                      <a:prstDash val="solid"/>
                    </a:lnBlToTr>
                    <a:solidFill>
                      <a:sysClr val="window" lastClr="FFFFFF"/>
                    </a:solidFill>
                  </a:tcPr>
                </a:tc>
                <a:tc>
                  <a:txBody>
                    <a:bodyPr/>
                    <a:lstStyle/>
                    <a:p>
                      <a:pPr marL="0" algn="ctr" defTabSz="696633" rtl="0" eaLnBrk="1" fontAlgn="ctr" latinLnBrk="0" hangingPunct="1"/>
                      <a:r>
                        <a:rPr lang="en-US" sz="1800" u="none" strike="noStrike" kern="1200">
                          <a:solidFill>
                            <a:schemeClr val="dk1"/>
                          </a:solidFill>
                          <a:effectLst/>
                          <a:latin typeface="Calibri"/>
                          <a:ea typeface="+mn-ea"/>
                          <a:cs typeface="+mn-cs"/>
                        </a:rPr>
                        <a:t>0.579286963</a:t>
                      </a:r>
                    </a:p>
                  </a:txBody>
                  <a:tcPr marL="20688" marR="20688" marT="22757" marB="0" anchor="b">
                    <a:lnL>
                      <a:noFill/>
                    </a:lnL>
                    <a:lnR w="12700" cmpd="sng">
                      <a:solidFill>
                        <a:srgbClr val="4A66AC"/>
                      </a:solidFill>
                    </a:lnR>
                    <a:lnT w="12700" cap="flat" cmpd="sng" algn="ctr">
                      <a:solidFill>
                        <a:srgbClr val="4A66AC"/>
                      </a:solidFill>
                      <a:prstDash val="solid"/>
                      <a:round/>
                      <a:headEnd type="none" w="med" len="med"/>
                      <a:tailEnd type="none" w="med" len="med"/>
                    </a:lnT>
                    <a:lnB w="12700" cap="flat" cmpd="sng" algn="ctr">
                      <a:solidFill>
                        <a:srgbClr val="4A66A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713694771"/>
                  </a:ext>
                </a:extLst>
              </a:tr>
              <a:tr h="330357">
                <a:tc>
                  <a:txBody>
                    <a:bodyPr/>
                    <a:lstStyle>
                      <a:lvl1pPr marL="0" algn="l" defTabSz="696633" rtl="0" eaLnBrk="1" latinLnBrk="0" hangingPunct="1">
                        <a:defRPr sz="1372" kern="1200">
                          <a:solidFill>
                            <a:schemeClr val="dk1"/>
                          </a:solidFill>
                          <a:latin typeface="Calibri"/>
                        </a:defRPr>
                      </a:lvl1pPr>
                      <a:lvl2pPr marL="348317" algn="l" defTabSz="696633" rtl="0" eaLnBrk="1" latinLnBrk="0" hangingPunct="1">
                        <a:defRPr sz="1372" kern="1200">
                          <a:solidFill>
                            <a:schemeClr val="dk1"/>
                          </a:solidFill>
                          <a:latin typeface="Calibri"/>
                        </a:defRPr>
                      </a:lvl2pPr>
                      <a:lvl3pPr marL="696633" algn="l" defTabSz="696633" rtl="0" eaLnBrk="1" latinLnBrk="0" hangingPunct="1">
                        <a:defRPr sz="1372" kern="1200">
                          <a:solidFill>
                            <a:schemeClr val="dk1"/>
                          </a:solidFill>
                          <a:latin typeface="Calibri"/>
                        </a:defRPr>
                      </a:lvl3pPr>
                      <a:lvl4pPr marL="1044950" algn="l" defTabSz="696633" rtl="0" eaLnBrk="1" latinLnBrk="0" hangingPunct="1">
                        <a:defRPr sz="1372" kern="1200">
                          <a:solidFill>
                            <a:schemeClr val="dk1"/>
                          </a:solidFill>
                          <a:latin typeface="Calibri"/>
                        </a:defRPr>
                      </a:lvl4pPr>
                      <a:lvl5pPr marL="1393267" algn="l" defTabSz="696633" rtl="0" eaLnBrk="1" latinLnBrk="0" hangingPunct="1">
                        <a:defRPr sz="1372" kern="1200">
                          <a:solidFill>
                            <a:schemeClr val="dk1"/>
                          </a:solidFill>
                          <a:latin typeface="Calibri"/>
                        </a:defRPr>
                      </a:lvl5pPr>
                      <a:lvl6pPr marL="1741583" algn="l" defTabSz="696633" rtl="0" eaLnBrk="1" latinLnBrk="0" hangingPunct="1">
                        <a:defRPr sz="1372" kern="1200">
                          <a:solidFill>
                            <a:schemeClr val="dk1"/>
                          </a:solidFill>
                          <a:latin typeface="Calibri"/>
                        </a:defRPr>
                      </a:lvl6pPr>
                      <a:lvl7pPr marL="2089900" algn="l" defTabSz="696633" rtl="0" eaLnBrk="1" latinLnBrk="0" hangingPunct="1">
                        <a:defRPr sz="1372" kern="1200">
                          <a:solidFill>
                            <a:schemeClr val="dk1"/>
                          </a:solidFill>
                          <a:latin typeface="Calibri"/>
                        </a:defRPr>
                      </a:lvl7pPr>
                      <a:lvl8pPr marL="2438218" algn="l" defTabSz="696633" rtl="0" eaLnBrk="1" latinLnBrk="0" hangingPunct="1">
                        <a:defRPr sz="1372" kern="1200">
                          <a:solidFill>
                            <a:schemeClr val="dk1"/>
                          </a:solidFill>
                          <a:latin typeface="Calibri"/>
                        </a:defRPr>
                      </a:lvl8pPr>
                      <a:lvl9pPr marL="2786534" algn="l" defTabSz="696633" rtl="0" eaLnBrk="1" latinLnBrk="0" hangingPunct="1">
                        <a:defRPr sz="1372" kern="1200">
                          <a:solidFill>
                            <a:schemeClr val="dk1"/>
                          </a:solidFill>
                          <a:latin typeface="Calibri"/>
                        </a:defRPr>
                      </a:lvl9pPr>
                    </a:lstStyle>
                    <a:p>
                      <a:pPr algn="ctr" fontAlgn="ctr"/>
                      <a:r>
                        <a:rPr lang="en-US" sz="1800" u="none" strike="noStrike">
                          <a:effectLst/>
                        </a:rPr>
                        <a:t>LightGBM</a:t>
                      </a:r>
                      <a:endParaRPr lang="en-US" sz="1800" b="0" i="0" u="none" strike="noStrike">
                        <a:solidFill>
                          <a:srgbClr val="000000"/>
                        </a:solidFill>
                        <a:effectLst/>
                        <a:latin typeface="Calibri" panose="020F0502020204030204" pitchFamily="34" charset="0"/>
                      </a:endParaRPr>
                    </a:p>
                  </a:txBody>
                  <a:tcPr marL="7885" marR="7885" marT="12700" marB="0" anchor="b">
                    <a:lnL w="12700" cmpd="sng">
                      <a:solidFill>
                        <a:srgbClr val="4A66AC"/>
                      </a:solidFill>
                    </a:lnL>
                    <a:lnR>
                      <a:noFill/>
                    </a:lnR>
                    <a:lnT w="12700" cmpd="sng">
                      <a:solidFill>
                        <a:srgbClr val="4A66AC"/>
                      </a:solidFill>
                    </a:lnT>
                    <a:lnB w="12700" cmpd="sng">
                      <a:solidFill>
                        <a:srgbClr val="4A66AC"/>
                      </a:solidFill>
                    </a:lnB>
                    <a:lnTlToBr w="12700" cmpd="sng">
                      <a:noFill/>
                      <a:prstDash val="solid"/>
                    </a:lnTlToBr>
                    <a:lnBlToTr w="12700" cmpd="sng">
                      <a:noFill/>
                      <a:prstDash val="solid"/>
                    </a:lnBlToTr>
                    <a:solidFill>
                      <a:sysClr val="window" lastClr="FFFFFF"/>
                    </a:solidFill>
                  </a:tcPr>
                </a:tc>
                <a:tc>
                  <a:txBody>
                    <a:bodyPr/>
                    <a:lstStyle/>
                    <a:p>
                      <a:pPr marL="0" algn="ctr" defTabSz="696633" rtl="0" eaLnBrk="1" fontAlgn="ctr" latinLnBrk="0" hangingPunct="1"/>
                      <a:r>
                        <a:rPr lang="en-US" sz="1800" u="none" strike="noStrike" kern="1200">
                          <a:solidFill>
                            <a:schemeClr val="dk1"/>
                          </a:solidFill>
                          <a:effectLst/>
                          <a:latin typeface="Calibri"/>
                          <a:ea typeface="+mn-ea"/>
                          <a:cs typeface="+mn-cs"/>
                        </a:rPr>
                        <a:t>0.579380672</a:t>
                      </a:r>
                    </a:p>
                  </a:txBody>
                  <a:tcPr marL="20688" marR="20688" marT="22757" marB="0" anchor="b">
                    <a:lnL>
                      <a:noFill/>
                    </a:lnL>
                    <a:lnR w="12700" cmpd="sng">
                      <a:solidFill>
                        <a:srgbClr val="4A66AC"/>
                      </a:solidFill>
                    </a:lnR>
                    <a:lnT w="12700" cap="flat" cmpd="sng" algn="ctr">
                      <a:solidFill>
                        <a:srgbClr val="4A66AC"/>
                      </a:solidFill>
                      <a:prstDash val="solid"/>
                      <a:round/>
                      <a:headEnd type="none" w="med" len="med"/>
                      <a:tailEnd type="none" w="med" len="med"/>
                    </a:lnT>
                    <a:lnB w="12700" cap="flat" cmpd="sng" algn="ctr">
                      <a:solidFill>
                        <a:srgbClr val="4A66AC"/>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539358746"/>
                  </a:ext>
                </a:extLst>
              </a:tr>
              <a:tr h="335556">
                <a:tc>
                  <a:txBody>
                    <a:bodyPr/>
                    <a:lstStyle>
                      <a:lvl1pPr marL="0" algn="l" defTabSz="696633" rtl="0" eaLnBrk="1" latinLnBrk="0" hangingPunct="1">
                        <a:defRPr sz="1372" kern="1200">
                          <a:solidFill>
                            <a:schemeClr val="dk1"/>
                          </a:solidFill>
                          <a:latin typeface="Calibri"/>
                        </a:defRPr>
                      </a:lvl1pPr>
                      <a:lvl2pPr marL="348317" algn="l" defTabSz="696633" rtl="0" eaLnBrk="1" latinLnBrk="0" hangingPunct="1">
                        <a:defRPr sz="1372" kern="1200">
                          <a:solidFill>
                            <a:schemeClr val="dk1"/>
                          </a:solidFill>
                          <a:latin typeface="Calibri"/>
                        </a:defRPr>
                      </a:lvl2pPr>
                      <a:lvl3pPr marL="696633" algn="l" defTabSz="696633" rtl="0" eaLnBrk="1" latinLnBrk="0" hangingPunct="1">
                        <a:defRPr sz="1372" kern="1200">
                          <a:solidFill>
                            <a:schemeClr val="dk1"/>
                          </a:solidFill>
                          <a:latin typeface="Calibri"/>
                        </a:defRPr>
                      </a:lvl3pPr>
                      <a:lvl4pPr marL="1044950" algn="l" defTabSz="696633" rtl="0" eaLnBrk="1" latinLnBrk="0" hangingPunct="1">
                        <a:defRPr sz="1372" kern="1200">
                          <a:solidFill>
                            <a:schemeClr val="dk1"/>
                          </a:solidFill>
                          <a:latin typeface="Calibri"/>
                        </a:defRPr>
                      </a:lvl4pPr>
                      <a:lvl5pPr marL="1393267" algn="l" defTabSz="696633" rtl="0" eaLnBrk="1" latinLnBrk="0" hangingPunct="1">
                        <a:defRPr sz="1372" kern="1200">
                          <a:solidFill>
                            <a:schemeClr val="dk1"/>
                          </a:solidFill>
                          <a:latin typeface="Calibri"/>
                        </a:defRPr>
                      </a:lvl5pPr>
                      <a:lvl6pPr marL="1741583" algn="l" defTabSz="696633" rtl="0" eaLnBrk="1" latinLnBrk="0" hangingPunct="1">
                        <a:defRPr sz="1372" kern="1200">
                          <a:solidFill>
                            <a:schemeClr val="dk1"/>
                          </a:solidFill>
                          <a:latin typeface="Calibri"/>
                        </a:defRPr>
                      </a:lvl6pPr>
                      <a:lvl7pPr marL="2089900" algn="l" defTabSz="696633" rtl="0" eaLnBrk="1" latinLnBrk="0" hangingPunct="1">
                        <a:defRPr sz="1372" kern="1200">
                          <a:solidFill>
                            <a:schemeClr val="dk1"/>
                          </a:solidFill>
                          <a:latin typeface="Calibri"/>
                        </a:defRPr>
                      </a:lvl7pPr>
                      <a:lvl8pPr marL="2438218" algn="l" defTabSz="696633" rtl="0" eaLnBrk="1" latinLnBrk="0" hangingPunct="1">
                        <a:defRPr sz="1372" kern="1200">
                          <a:solidFill>
                            <a:schemeClr val="dk1"/>
                          </a:solidFill>
                          <a:latin typeface="Calibri"/>
                        </a:defRPr>
                      </a:lvl8pPr>
                      <a:lvl9pPr marL="2786534" algn="l" defTabSz="696633" rtl="0" eaLnBrk="1" latinLnBrk="0" hangingPunct="1">
                        <a:defRPr sz="1372" kern="1200">
                          <a:solidFill>
                            <a:schemeClr val="dk1"/>
                          </a:solidFill>
                          <a:latin typeface="Calibri"/>
                        </a:defRPr>
                      </a:lvl9pPr>
                    </a:lstStyle>
                    <a:p>
                      <a:pPr algn="ctr" fontAlgn="ctr"/>
                      <a:r>
                        <a:rPr lang="en-US" sz="1800" b="1" i="0" u="none" strike="noStrike">
                          <a:solidFill>
                            <a:srgbClr val="000000"/>
                          </a:solidFill>
                          <a:effectLst/>
                          <a:latin typeface="Calibri" panose="020F0502020204030204" pitchFamily="34" charset="0"/>
                        </a:rPr>
                        <a:t>Ensemble</a:t>
                      </a:r>
                    </a:p>
                  </a:txBody>
                  <a:tcPr marL="7885" marR="7885" marT="12700" marB="0" anchor="b">
                    <a:lnL w="12700" cmpd="sng">
                      <a:solidFill>
                        <a:srgbClr val="4A66AC"/>
                      </a:solidFill>
                    </a:lnL>
                    <a:lnR>
                      <a:noFill/>
                    </a:lnR>
                    <a:lnT w="12700" cmpd="sng">
                      <a:solidFill>
                        <a:srgbClr val="4A66AC"/>
                      </a:solidFill>
                    </a:lnT>
                    <a:lnB w="12700" cmpd="sng">
                      <a:solidFill>
                        <a:srgbClr val="4A66AC"/>
                      </a:solidFill>
                    </a:lnB>
                    <a:lnTlToBr w="12700" cmpd="sng">
                      <a:noFill/>
                      <a:prstDash val="solid"/>
                    </a:lnTlToBr>
                    <a:lnBlToTr w="12700" cmpd="sng">
                      <a:noFill/>
                      <a:prstDash val="solid"/>
                    </a:lnBlToTr>
                    <a:solidFill>
                      <a:srgbClr val="4A66AC">
                        <a:lumMod val="20000"/>
                        <a:lumOff val="80000"/>
                      </a:srgbClr>
                    </a:solidFill>
                  </a:tcPr>
                </a:tc>
                <a:tc>
                  <a:txBody>
                    <a:bodyPr/>
                    <a:lstStyle>
                      <a:lvl1pPr marL="0" algn="l" defTabSz="696633" rtl="0" eaLnBrk="1" latinLnBrk="0" hangingPunct="1">
                        <a:defRPr sz="1372" kern="1200">
                          <a:solidFill>
                            <a:schemeClr val="dk1"/>
                          </a:solidFill>
                          <a:latin typeface="Calibri"/>
                        </a:defRPr>
                      </a:lvl1pPr>
                      <a:lvl2pPr marL="348317" algn="l" defTabSz="696633" rtl="0" eaLnBrk="1" latinLnBrk="0" hangingPunct="1">
                        <a:defRPr sz="1372" kern="1200">
                          <a:solidFill>
                            <a:schemeClr val="dk1"/>
                          </a:solidFill>
                          <a:latin typeface="Calibri"/>
                        </a:defRPr>
                      </a:lvl2pPr>
                      <a:lvl3pPr marL="696633" algn="l" defTabSz="696633" rtl="0" eaLnBrk="1" latinLnBrk="0" hangingPunct="1">
                        <a:defRPr sz="1372" kern="1200">
                          <a:solidFill>
                            <a:schemeClr val="dk1"/>
                          </a:solidFill>
                          <a:latin typeface="Calibri"/>
                        </a:defRPr>
                      </a:lvl3pPr>
                      <a:lvl4pPr marL="1044950" algn="l" defTabSz="696633" rtl="0" eaLnBrk="1" latinLnBrk="0" hangingPunct="1">
                        <a:defRPr sz="1372" kern="1200">
                          <a:solidFill>
                            <a:schemeClr val="dk1"/>
                          </a:solidFill>
                          <a:latin typeface="Calibri"/>
                        </a:defRPr>
                      </a:lvl4pPr>
                      <a:lvl5pPr marL="1393267" algn="l" defTabSz="696633" rtl="0" eaLnBrk="1" latinLnBrk="0" hangingPunct="1">
                        <a:defRPr sz="1372" kern="1200">
                          <a:solidFill>
                            <a:schemeClr val="dk1"/>
                          </a:solidFill>
                          <a:latin typeface="Calibri"/>
                        </a:defRPr>
                      </a:lvl5pPr>
                      <a:lvl6pPr marL="1741583" algn="l" defTabSz="696633" rtl="0" eaLnBrk="1" latinLnBrk="0" hangingPunct="1">
                        <a:defRPr sz="1372" kern="1200">
                          <a:solidFill>
                            <a:schemeClr val="dk1"/>
                          </a:solidFill>
                          <a:latin typeface="Calibri"/>
                        </a:defRPr>
                      </a:lvl6pPr>
                      <a:lvl7pPr marL="2089900" algn="l" defTabSz="696633" rtl="0" eaLnBrk="1" latinLnBrk="0" hangingPunct="1">
                        <a:defRPr sz="1372" kern="1200">
                          <a:solidFill>
                            <a:schemeClr val="dk1"/>
                          </a:solidFill>
                          <a:latin typeface="Calibri"/>
                        </a:defRPr>
                      </a:lvl7pPr>
                      <a:lvl8pPr marL="2438218" algn="l" defTabSz="696633" rtl="0" eaLnBrk="1" latinLnBrk="0" hangingPunct="1">
                        <a:defRPr sz="1372" kern="1200">
                          <a:solidFill>
                            <a:schemeClr val="dk1"/>
                          </a:solidFill>
                          <a:latin typeface="Calibri"/>
                        </a:defRPr>
                      </a:lvl8pPr>
                      <a:lvl9pPr marL="2786534" algn="l" defTabSz="696633" rtl="0" eaLnBrk="1" latinLnBrk="0" hangingPunct="1">
                        <a:defRPr sz="1372" kern="1200">
                          <a:solidFill>
                            <a:schemeClr val="dk1"/>
                          </a:solidFill>
                          <a:latin typeface="Calibri"/>
                        </a:defRPr>
                      </a:lvl9pPr>
                    </a:lstStyle>
                    <a:p>
                      <a:pPr algn="ctr" fontAlgn="ctr"/>
                      <a:r>
                        <a:rPr lang="en-US" sz="1800" b="1" i="1" u="none" strike="noStrike" kern="1200">
                          <a:solidFill>
                            <a:srgbClr val="000000"/>
                          </a:solidFill>
                          <a:effectLst/>
                          <a:latin typeface="Calibri" panose="020F0502020204030204" pitchFamily="34" charset="0"/>
                          <a:ea typeface="+mn-ea"/>
                          <a:cs typeface="+mn-cs"/>
                        </a:rPr>
                        <a:t>0.578761449</a:t>
                      </a:r>
                    </a:p>
                  </a:txBody>
                  <a:tcPr marL="7885" marR="7885" marT="12700" marB="0" anchor="b">
                    <a:lnL>
                      <a:noFill/>
                    </a:lnL>
                    <a:lnR w="12700" cmpd="sng">
                      <a:solidFill>
                        <a:srgbClr val="4A66AC"/>
                      </a:solidFill>
                    </a:lnR>
                    <a:lnT w="12700" cap="flat" cmpd="sng" algn="ctr">
                      <a:solidFill>
                        <a:srgbClr val="4A66AC"/>
                      </a:solidFill>
                      <a:prstDash val="solid"/>
                      <a:round/>
                      <a:headEnd type="none" w="med" len="med"/>
                      <a:tailEnd type="none" w="med" len="med"/>
                    </a:lnT>
                    <a:lnB w="12700" cmpd="sng">
                      <a:solidFill>
                        <a:srgbClr val="4A66AC"/>
                      </a:solidFill>
                    </a:lnB>
                    <a:lnTlToBr w="12700" cmpd="sng">
                      <a:noFill/>
                      <a:prstDash val="solid"/>
                    </a:lnTlToBr>
                    <a:lnBlToTr w="12700" cmpd="sng">
                      <a:noFill/>
                      <a:prstDash val="solid"/>
                    </a:lnBlToTr>
                    <a:solidFill>
                      <a:srgbClr val="4A66AC">
                        <a:lumMod val="20000"/>
                        <a:lumOff val="80000"/>
                      </a:srgbClr>
                    </a:solidFill>
                  </a:tcPr>
                </a:tc>
                <a:extLst>
                  <a:ext uri="{0D108BD9-81ED-4DB2-BD59-A6C34878D82A}">
                    <a16:rowId xmlns:a16="http://schemas.microsoft.com/office/drawing/2014/main" val="61918069"/>
                  </a:ext>
                </a:extLst>
              </a:tr>
            </a:tbl>
          </a:graphicData>
        </a:graphic>
      </p:graphicFrame>
    </p:spTree>
    <p:extLst>
      <p:ext uri="{BB962C8B-B14F-4D97-AF65-F5344CB8AC3E}">
        <p14:creationId xmlns:p14="http://schemas.microsoft.com/office/powerpoint/2010/main" val="1148214501"/>
      </p:ext>
    </p:extLst>
  </p:cSld>
  <p:clrMapOvr>
    <a:masterClrMapping/>
  </p:clrMapOvr>
</p:sld>
</file>

<file path=ppt/theme/theme1.xml><?xml version="1.0" encoding="utf-8"?>
<a:theme xmlns:a="http://schemas.openxmlformats.org/drawingml/2006/main" name="INFORMS2015_Comp_Conf">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INFORMS2015_Comp_Conf</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INFORMS2015_Comp_Conf</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revision>1</cp:revision>
  <cp:lastPrinted>2001-08-01T02:48:55Z</cp:lastPrinted>
  <dcterms:created xsi:type="dcterms:W3CDTF">2014-12-02T19:25:45Z</dcterms:created>
  <dcterms:modified xsi:type="dcterms:W3CDTF">2020-03-09T21:26:06Z</dcterms:modified>
</cp:coreProperties>
</file>