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3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9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FEE1-5127-448B-911C-6CCC033DC643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2F08-AA9D-4A13-B4B3-11DEFF58B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Client-Server</a:t>
            </a:r>
            <a:br>
              <a:rPr lang="en-IN" b="1" dirty="0"/>
            </a:br>
            <a:r>
              <a:rPr lang="en-US" dirty="0" smtClean="0"/>
              <a:t>Communication </a:t>
            </a:r>
            <a:r>
              <a:rPr lang="en-US" dirty="0"/>
              <a:t>using </a:t>
            </a:r>
            <a:r>
              <a:rPr lang="en-US" dirty="0" smtClean="0"/>
              <a:t>Shared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41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IN" b="1" dirty="0"/>
              <a:t>Shared </a:t>
            </a:r>
            <a:r>
              <a:rPr lang="en-IN" b="1" dirty="0" smtClean="0"/>
              <a:t>Memory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0" y="1346017"/>
            <a:ext cx="8983300" cy="51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IPC </a:t>
            </a:r>
            <a:r>
              <a:rPr lang="en-IN" b="1" dirty="0" smtClean="0"/>
              <a:t>key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08942"/>
            <a:ext cx="7130143" cy="1364395"/>
          </a:xfrm>
          <a:prstGeom prst="rect">
            <a:avLst/>
          </a:prstGeom>
          <a:solidFill>
            <a:srgbClr val="EE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types.h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ipc.h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key_t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ftok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char *pathname,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proj_id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651" y="2873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 smtClean="0"/>
              <a:t>shmget</a:t>
            </a:r>
            <a:endParaRPr lang="en-IN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183" y="4036571"/>
            <a:ext cx="7598794" cy="1364395"/>
          </a:xfrm>
          <a:prstGeom prst="rect">
            <a:avLst/>
          </a:prstGeom>
          <a:solidFill>
            <a:srgbClr val="EE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ipc.h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key_t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key,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size_t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size,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shmflg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err="1"/>
              <a:t>shmat</a:t>
            </a:r>
            <a:endParaRPr lang="en-IN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651" y="2873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 smtClean="0"/>
              <a:t>shmdt</a:t>
            </a:r>
            <a:endParaRPr lang="en-IN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5683" y="1390561"/>
            <a:ext cx="7786427" cy="1364395"/>
          </a:xfrm>
          <a:prstGeom prst="rect">
            <a:avLst/>
          </a:prstGeom>
          <a:solidFill>
            <a:srgbClr val="EE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types.h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void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void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shmaddr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shmflg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45683" y="3999588"/>
            <a:ext cx="8319940" cy="1364395"/>
          </a:xfrm>
          <a:prstGeom prst="rect">
            <a:avLst/>
          </a:prstGeom>
          <a:solidFill>
            <a:srgbClr val="EE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types.h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#include &lt;sys/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shmdt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const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 void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shmaddr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Mon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33" y="869769"/>
            <a:ext cx="8876076" cy="4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Mono</vt:lpstr>
      <vt:lpstr>Office Theme</vt:lpstr>
      <vt:lpstr>Client-Server Communication using Shared Memory</vt:lpstr>
      <vt:lpstr>Shared Memory</vt:lpstr>
      <vt:lpstr>IPC key</vt:lpstr>
      <vt:lpstr>shmat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Communication using Shared Memory</dc:title>
  <dc:creator>Windows User</dc:creator>
  <cp:lastModifiedBy>Windows User</cp:lastModifiedBy>
  <cp:revision>2</cp:revision>
  <dcterms:created xsi:type="dcterms:W3CDTF">2019-09-25T08:47:03Z</dcterms:created>
  <dcterms:modified xsi:type="dcterms:W3CDTF">2019-09-25T08:47:38Z</dcterms:modified>
</cp:coreProperties>
</file>