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eepankarb781/Open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432216" y="65580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444851"/>
            <a:ext cx="856209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DEEPANKAR KUMAR</a:t>
            </a:r>
          </a:p>
          <a:p>
            <a:r>
              <a:rPr lang="en-US" sz="2000" b="1" dirty="0">
                <a:solidFill>
                  <a:schemeClr val="accent1">
                    <a:lumMod val="75000"/>
                  </a:schemeClr>
                </a:solidFill>
                <a:latin typeface="Arial"/>
                <a:cs typeface="Arial"/>
              </a:rPr>
              <a:t>Student Name :Deepankarb781@gmail.com</a:t>
            </a:r>
          </a:p>
          <a:p>
            <a:r>
              <a:rPr lang="en-US" sz="2000" b="1" dirty="0">
                <a:solidFill>
                  <a:schemeClr val="accent1">
                    <a:lumMod val="75000"/>
                  </a:schemeClr>
                </a:solidFill>
                <a:latin typeface="Arial"/>
                <a:cs typeface="Arial"/>
              </a:rPr>
              <a:t>College Name &amp; Department : Coursera Online( Microsoft Cyber 					Security Analyst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t>Future Scope</a:t>
            </a:r>
          </a:p>
          <a:p>
            <a:pPr>
              <a:buFont typeface="Arial" panose="020B0604020202020204" pitchFamily="34" charset="0"/>
              <a:buChar char="•"/>
            </a:pPr>
            <a:r>
              <a:rPr lang="en-US" b="1" dirty="0"/>
              <a:t>Enhanced Security:</a:t>
            </a:r>
            <a:r>
              <a:rPr lang="en-US" dirty="0"/>
              <a:t> Integration of advanced encryption methods for additional data protection.</a:t>
            </a:r>
          </a:p>
          <a:p>
            <a:pPr>
              <a:buFont typeface="Arial" panose="020B0604020202020204" pitchFamily="34" charset="0"/>
              <a:buChar char="•"/>
            </a:pPr>
            <a:r>
              <a:rPr lang="en-US" b="1" dirty="0"/>
              <a:t>Algorithm Improvement:</a:t>
            </a:r>
            <a:r>
              <a:rPr lang="en-US" dirty="0"/>
              <a:t> Exploration of more sophisticated steganographic techniques, such as wavelet-based methods.</a:t>
            </a:r>
          </a:p>
          <a:p>
            <a:pPr>
              <a:buFont typeface="Arial" panose="020B0604020202020204" pitchFamily="34" charset="0"/>
              <a:buChar char="•"/>
            </a:pPr>
            <a:r>
              <a:rPr lang="en-US" b="1" dirty="0"/>
              <a:t>GUI Development:</a:t>
            </a:r>
            <a:r>
              <a:rPr lang="en-US" dirty="0"/>
              <a:t> Development of a user-friendly graphical interface to simplify operations.</a:t>
            </a:r>
          </a:p>
          <a:p>
            <a:pPr>
              <a:buFont typeface="Arial" panose="020B0604020202020204" pitchFamily="34" charset="0"/>
              <a:buChar char="•"/>
            </a:pPr>
            <a:r>
              <a:rPr lang="en-US" b="1" dirty="0"/>
              <a:t>Extended Media Support:</a:t>
            </a:r>
            <a:r>
              <a:rPr lang="en-US" dirty="0"/>
              <a:t> Application of the technique to other media types like audio and video.</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In 4 to 5 lines( write in precise words)</a:t>
            </a:r>
          </a:p>
          <a:p>
            <a:pPr marL="0" indent="0">
              <a:buNone/>
            </a:pPr>
            <a:r>
              <a:rPr lang="en-US" dirty="0"/>
              <a:t>In today’s digital landscape, securing data transmission is paramount amid rising cyber threats. While encryption protects content, it does not conceal the existence of sensitive information. This project leverages steganography to embed confidential data within images, making the hidden information nearly undetectable. The method enhances security by enabling covert communication and protecting user privacy.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Mention libraries, platforms, </a:t>
            </a:r>
          </a:p>
          <a:p>
            <a:pPr marL="0" indent="0">
              <a:buNone/>
            </a:pPr>
            <a:endParaRPr lang="en-IN" dirty="0"/>
          </a:p>
          <a:p>
            <a:pPr marL="0" indent="0">
              <a:buNone/>
            </a:pPr>
            <a:r>
              <a:rPr lang="en-US" dirty="0"/>
              <a:t>The project is developed in </a:t>
            </a:r>
            <a:r>
              <a:rPr lang="en-US" b="1" dirty="0"/>
              <a:t>Python</a:t>
            </a:r>
            <a:r>
              <a:rPr lang="en-US" dirty="0"/>
              <a:t>, leveraging the </a:t>
            </a:r>
            <a:r>
              <a:rPr lang="en-US" b="1" dirty="0"/>
              <a:t>OpenCV (cv2)</a:t>
            </a:r>
            <a:r>
              <a:rPr lang="en-US" dirty="0"/>
              <a:t> library for image processing and </a:t>
            </a:r>
            <a:r>
              <a:rPr lang="en-US" b="1" dirty="0"/>
              <a:t>Pillow</a:t>
            </a:r>
            <a:r>
              <a:rPr lang="en-US" dirty="0"/>
              <a:t> for additional image manipulation. </a:t>
            </a:r>
            <a:r>
              <a:rPr lang="en-US" b="1" dirty="0"/>
              <a:t>NumPy</a:t>
            </a:r>
            <a:r>
              <a:rPr lang="en-US" dirty="0"/>
              <a:t> supports efficient numerical operations, and the solution is cross-platform, running on Windows, Linux, and macOS. Version control is managed via </a:t>
            </a:r>
            <a:r>
              <a:rPr lang="en-US" b="1" dirty="0"/>
              <a:t>Git</a:t>
            </a:r>
            <a:r>
              <a:rPr lang="en-US" dirty="0"/>
              <a:t>, with development typically done in IDEs like Visual Studio Code or PyCharm.</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IN" sz="1800" b="1" dirty="0">
                <a:solidFill>
                  <a:srgbClr val="0F0F0F"/>
                </a:solidFill>
              </a:rPr>
              <a:t>What makes this project stand out from other project(Unique features)</a:t>
            </a:r>
          </a:p>
          <a:p>
            <a:pPr marL="0" indent="0">
              <a:buNone/>
            </a:pPr>
            <a:endParaRPr lang="en-IN" sz="1800" b="1" dirty="0">
              <a:solidFill>
                <a:srgbClr val="0F0F0F"/>
              </a:solidFill>
            </a:endParaRPr>
          </a:p>
          <a:p>
            <a:r>
              <a:rPr lang="en-US" sz="2000" b="1" dirty="0"/>
              <a:t>Wow Factor / Unique Features</a:t>
            </a:r>
            <a:endParaRPr lang="en-US" sz="2000" dirty="0"/>
          </a:p>
          <a:p>
            <a:pPr>
              <a:buFont typeface="Arial" panose="020B0604020202020204" pitchFamily="34" charset="0"/>
              <a:buChar char="•"/>
            </a:pPr>
            <a:r>
              <a:rPr lang="en-US" sz="2000" b="1" dirty="0"/>
              <a:t>Invisibility:</a:t>
            </a:r>
            <a:r>
              <a:rPr lang="en-US" sz="2000" dirty="0"/>
              <a:t> Embeds data into images without noticeable changes, keeping the hidden information completely undetectable.</a:t>
            </a:r>
          </a:p>
          <a:p>
            <a:pPr>
              <a:buFont typeface="Arial" panose="020B0604020202020204" pitchFamily="34" charset="0"/>
              <a:buChar char="•"/>
            </a:pPr>
            <a:r>
              <a:rPr lang="en-US" sz="2000" b="1" dirty="0"/>
              <a:t>Dual-Layer Security:</a:t>
            </a:r>
            <a:r>
              <a:rPr lang="en-US" sz="2000" dirty="0"/>
              <a:t> Combines steganography with optional encryption for an extra layer of data protection.</a:t>
            </a:r>
          </a:p>
          <a:p>
            <a:pPr>
              <a:buFont typeface="Arial" panose="020B0604020202020204" pitchFamily="34" charset="0"/>
              <a:buChar char="•"/>
            </a:pPr>
            <a:r>
              <a:rPr lang="en-US" sz="2000" b="1" dirty="0"/>
              <a:t>High Efficiency:</a:t>
            </a:r>
            <a:r>
              <a:rPr lang="en-US" sz="2000" dirty="0"/>
              <a:t> Utilizes optimized algorithms for real-time embedding and extraction, ensuring minimal impact on image quality.</a:t>
            </a:r>
          </a:p>
          <a:p>
            <a:pPr>
              <a:buFont typeface="Arial" panose="020B0604020202020204" pitchFamily="34" charset="0"/>
              <a:buChar char="•"/>
            </a:pPr>
            <a:r>
              <a:rPr lang="en-US" sz="2000" b="1" dirty="0"/>
              <a:t>Cross-Platform Compatibility:</a:t>
            </a:r>
            <a:r>
              <a:rPr lang="en-US" sz="2000" dirty="0"/>
              <a:t> Works seamlessly on various operating systems, making it versatile for different environments.</a:t>
            </a:r>
          </a:p>
          <a:p>
            <a:pPr>
              <a:buFont typeface="Arial" panose="020B0604020202020204" pitchFamily="34" charset="0"/>
              <a:buChar char="•"/>
            </a:pPr>
            <a:r>
              <a:rPr lang="en-US" sz="2000" b="1" dirty="0"/>
              <a:t>Customizable Approach:</a:t>
            </a:r>
            <a:r>
              <a:rPr lang="en-US" sz="2000" dirty="0"/>
              <a:t> Offers adjustable parameters to tailor the embedding process for different data sizes and security needs.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Who are the end users: </a:t>
            </a:r>
          </a:p>
          <a:p>
            <a:endParaRPr lang="en-IN" dirty="0"/>
          </a:p>
          <a:p>
            <a:r>
              <a:rPr lang="en-US" b="1" dirty="0"/>
              <a:t>End Users</a:t>
            </a:r>
            <a:endParaRPr lang="en-US" dirty="0"/>
          </a:p>
          <a:p>
            <a:pPr>
              <a:buFont typeface="Arial" panose="020B0604020202020204" pitchFamily="34" charset="0"/>
              <a:buChar char="•"/>
            </a:pPr>
            <a:r>
              <a:rPr lang="en-US" b="1" dirty="0"/>
              <a:t>Privacy-Conscious Individuals:</a:t>
            </a:r>
            <a:r>
              <a:rPr lang="en-US" dirty="0"/>
              <a:t> Anyone seeking to protect their personal communications and sensitive data.</a:t>
            </a:r>
          </a:p>
          <a:p>
            <a:pPr>
              <a:buFont typeface="Arial" panose="020B0604020202020204" pitchFamily="34" charset="0"/>
              <a:buChar char="•"/>
            </a:pPr>
            <a:r>
              <a:rPr lang="en-US" b="1" dirty="0"/>
              <a:t>Journalists &amp; Activists:</a:t>
            </a:r>
            <a:r>
              <a:rPr lang="en-US" dirty="0"/>
              <a:t> Professionals requiring secure channels for confidential information sharing.</a:t>
            </a:r>
          </a:p>
          <a:p>
            <a:pPr>
              <a:buFont typeface="Arial" panose="020B0604020202020204" pitchFamily="34" charset="0"/>
              <a:buChar char="•"/>
            </a:pPr>
            <a:r>
              <a:rPr lang="en-US" b="1" dirty="0"/>
              <a:t>Corporate &amp; Financial Sectors:</a:t>
            </a:r>
            <a:r>
              <a:rPr lang="en-US" dirty="0"/>
              <a:t> Organizations aiming to safeguard proprietary data and intellectual property.</a:t>
            </a:r>
          </a:p>
          <a:p>
            <a:pPr>
              <a:buFont typeface="Arial" panose="020B0604020202020204" pitchFamily="34" charset="0"/>
              <a:buChar char="•"/>
            </a:pPr>
            <a:r>
              <a:rPr lang="en-US" b="1" dirty="0"/>
              <a:t>Government &amp; Military Agencies:</a:t>
            </a:r>
            <a:r>
              <a:rPr lang="en-US" dirty="0"/>
              <a:t> Entities needing secure and covert methods for sensitive communications.</a:t>
            </a:r>
          </a:p>
          <a:p>
            <a:pPr>
              <a:buFont typeface="Arial" panose="020B0604020202020204" pitchFamily="34" charset="0"/>
              <a:buChar char="•"/>
            </a:pPr>
            <a:r>
              <a:rPr lang="en-US" b="1" dirty="0"/>
              <a:t>Cybersecurity Researchers:</a:t>
            </a:r>
            <a:r>
              <a:rPr lang="en-US" dirty="0"/>
              <a:t> Professionals and academics interested in advanced data protection techniques.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US" dirty="0"/>
              <a:t>The project successfully embeds secret data into images with negligible impact on visual quality. Automated extraction reliably retrieves the hidden information, ensuring complete data integrity. Quantitative evaluations (e.g., high PSNR values) confirm minimal image distortion, while qualitative tests show the </a:t>
            </a:r>
            <a:r>
              <a:rPr lang="en-US" dirty="0" err="1"/>
              <a:t>stego</a:t>
            </a:r>
            <a:r>
              <a:rPr lang="en-US" dirty="0"/>
              <a:t>-images remain visually indistinguishable from the originals. This demonstrates a robust, efficient, and secure method for covert data transmission.</a:t>
            </a:r>
            <a:endParaRPr lang="en-IN" dirty="0"/>
          </a:p>
          <a:p>
            <a:r>
              <a:rPr lang="en-IN" dirty="0"/>
              <a:t>Screenshots of the outcome (min 3)</a:t>
            </a:r>
          </a:p>
          <a:p>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Conclude your project concerning your problem statement</a:t>
            </a:r>
          </a:p>
          <a:p>
            <a:endParaRPr lang="en-IN" dirty="0"/>
          </a:p>
          <a:p>
            <a:r>
              <a:rPr lang="en-US" dirty="0"/>
              <a:t>This project demonstrates that steganography provides a powerful solution to the critical challenge of covert data transmission highlighted in our problem statement. By embedding confidential data within images without noticeable distortion, it effectively conceals not only the content but also its very existence. Extensive testing confirms reliable extraction and robust protection of sensitive information, reinforcing the approach as a valuable addition to modern security practices. Overall, the project validates the feasibility and effectiveness of using steganography for secure communication in an increasingly vulnerable digital landscape.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a:p>
            <a:endParaRPr lang="en-IN" dirty="0"/>
          </a:p>
          <a:p>
            <a:r>
              <a:rPr lang="en-IN" dirty="0">
                <a:hlinkClick r:id="rId2"/>
              </a:rPr>
              <a:t>https://github.com/deepankarb781/OpenStego.git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187</TotalTime>
  <Words>662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DEEPANKAR KUMAR</cp:lastModifiedBy>
  <cp:revision>29</cp:revision>
  <dcterms:created xsi:type="dcterms:W3CDTF">2021-05-26T16:50:10Z</dcterms:created>
  <dcterms:modified xsi:type="dcterms:W3CDTF">2025-03-01T00:36:45Z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