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5e28d3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5e28d3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4bcf67d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4bcf67d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4bcf67d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64bcf67d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4bcf67d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4bcf67d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64bcf67d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64bcf67d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64bcf67d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64bcf67d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65e28d3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65e28d3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91975"/>
            <a:ext cx="5472000" cy="18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Fake News Detection using Machine Learning and Natural Language Processing</a:t>
            </a:r>
            <a:endParaRPr sz="2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 :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Palak Tiwari (MT20103)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Deepankar Kansal (MT20007)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 Maheshwari (MT20020)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1189400" y="223500"/>
            <a:ext cx="64557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8223" l="0" r="0" t="0"/>
          <a:stretch/>
        </p:blipFill>
        <p:spPr>
          <a:xfrm>
            <a:off x="1034200" y="229200"/>
            <a:ext cx="7076849" cy="46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550" y="245175"/>
            <a:ext cx="63669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Description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497250" y="4457700"/>
            <a:ext cx="6366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5" y="881500"/>
            <a:ext cx="7506401" cy="3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230675"/>
            <a:ext cx="6366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Unbiased Dataset</a:t>
            </a:r>
            <a:endParaRPr sz="30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88625" y="3712100"/>
            <a:ext cx="6441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As we can see here, the dataset used is Unbiased and therefore it will generate satisfactory results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400" y="1165650"/>
            <a:ext cx="3943350" cy="240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88625" y="772725"/>
            <a:ext cx="63669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Main Libraries Used Are:</a:t>
            </a:r>
            <a:endParaRPr sz="30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88625" y="1596675"/>
            <a:ext cx="6366900" cy="25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text preprocessing and feature extraction: 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nltk (Natural Language </a:t>
            </a:r>
            <a:r>
              <a:rPr lang="en" sz="1400"/>
              <a:t>Toolkit</a:t>
            </a:r>
            <a:r>
              <a:rPr lang="en" sz="1400"/>
              <a:t>):- Like Corpus, PorterStemmer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 (Regular Expression)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CountVectorizer class from SciKit-learn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Classification Models Applied: From SciKit-learn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Logistic Regression (LR), Decision Tree (DT), Support Vector Machines (SVM)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88625" y="242175"/>
            <a:ext cx="6366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Text Preprocessing</a:t>
            </a:r>
            <a:endParaRPr sz="300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75" y="958350"/>
            <a:ext cx="7715250" cy="29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>
            <p:ph type="title"/>
          </p:nvPr>
        </p:nvSpPr>
        <p:spPr>
          <a:xfrm>
            <a:off x="1283025" y="4069425"/>
            <a:ext cx="63669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Using libraries nltk, re, and CountVectorizer (class)</a:t>
            </a:r>
            <a:endParaRPr b="0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88625" y="323000"/>
            <a:ext cx="66078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Evaluating Models</a:t>
            </a:r>
            <a:endParaRPr sz="3100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956900" y="3733200"/>
            <a:ext cx="33999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Accuracies plot at different folds</a:t>
            </a:r>
            <a:endParaRPr sz="16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00" y="1220600"/>
            <a:ext cx="3400008" cy="2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133" y="1220600"/>
            <a:ext cx="3225879" cy="2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831125" y="3733200"/>
            <a:ext cx="33999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Accuracies comparison of three classification models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88550" y="198575"/>
            <a:ext cx="63669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Future Work</a:t>
            </a:r>
            <a:endParaRPr sz="3100"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285200" y="839600"/>
            <a:ext cx="65736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TF-IDF on bi-grams and n-grams as one of the feature extraction method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data on various Machine learning models/algorithms like Naive Bayes, kNN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Applying various ensembling machine learning techniques like Bagging and Boosting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Thinking of implementing some deep learning techniques for improving the models performance using word embedding.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Evaluating model using the headline, body and author of the article and flagging it as fake or real.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