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7" r:id="rId1"/>
  </p:sldMasterIdLst>
  <p:notesMasterIdLst>
    <p:notesMasterId r:id="rId60"/>
  </p:notesMasterIdLst>
  <p:handoutMasterIdLst>
    <p:handoutMasterId r:id="rId61"/>
  </p:handoutMasterIdLst>
  <p:sldIdLst>
    <p:sldId id="408" r:id="rId2"/>
    <p:sldId id="658" r:id="rId3"/>
    <p:sldId id="659" r:id="rId4"/>
    <p:sldId id="660" r:id="rId5"/>
    <p:sldId id="661" r:id="rId6"/>
    <p:sldId id="662" r:id="rId7"/>
    <p:sldId id="663" r:id="rId8"/>
    <p:sldId id="664" r:id="rId9"/>
    <p:sldId id="666" r:id="rId10"/>
    <p:sldId id="667" r:id="rId11"/>
    <p:sldId id="668" r:id="rId12"/>
    <p:sldId id="669" r:id="rId13"/>
    <p:sldId id="670" r:id="rId14"/>
    <p:sldId id="671" r:id="rId15"/>
    <p:sldId id="672" r:id="rId16"/>
    <p:sldId id="673" r:id="rId17"/>
    <p:sldId id="674" r:id="rId18"/>
    <p:sldId id="676" r:id="rId19"/>
    <p:sldId id="677" r:id="rId20"/>
    <p:sldId id="678" r:id="rId21"/>
    <p:sldId id="679" r:id="rId22"/>
    <p:sldId id="681" r:id="rId23"/>
    <p:sldId id="682" r:id="rId24"/>
    <p:sldId id="680" r:id="rId25"/>
    <p:sldId id="683" r:id="rId26"/>
    <p:sldId id="684" r:id="rId27"/>
    <p:sldId id="685" r:id="rId28"/>
    <p:sldId id="686" r:id="rId29"/>
    <p:sldId id="687" r:id="rId30"/>
    <p:sldId id="688" r:id="rId31"/>
    <p:sldId id="691" r:id="rId32"/>
    <p:sldId id="692" r:id="rId33"/>
    <p:sldId id="695" r:id="rId34"/>
    <p:sldId id="696" r:id="rId35"/>
    <p:sldId id="697" r:id="rId36"/>
    <p:sldId id="698" r:id="rId37"/>
    <p:sldId id="699" r:id="rId38"/>
    <p:sldId id="700" r:id="rId39"/>
    <p:sldId id="702" r:id="rId40"/>
    <p:sldId id="703" r:id="rId41"/>
    <p:sldId id="704" r:id="rId42"/>
    <p:sldId id="705" r:id="rId43"/>
    <p:sldId id="706" r:id="rId44"/>
    <p:sldId id="707" r:id="rId45"/>
    <p:sldId id="708" r:id="rId46"/>
    <p:sldId id="710" r:id="rId47"/>
    <p:sldId id="711" r:id="rId48"/>
    <p:sldId id="720" r:id="rId49"/>
    <p:sldId id="712" r:id="rId50"/>
    <p:sldId id="713" r:id="rId51"/>
    <p:sldId id="714" r:id="rId52"/>
    <p:sldId id="715" r:id="rId53"/>
    <p:sldId id="709" r:id="rId54"/>
    <p:sldId id="717" r:id="rId55"/>
    <p:sldId id="721" r:id="rId56"/>
    <p:sldId id="718" r:id="rId57"/>
    <p:sldId id="719" r:id="rId58"/>
    <p:sldId id="716" r:id="rId59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4">
          <p15:clr>
            <a:srgbClr val="A4A3A4"/>
          </p15:clr>
        </p15:guide>
        <p15:guide id="2" pos="5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66"/>
    <a:srgbClr val="DA0000"/>
    <a:srgbClr val="0000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199817-7353-469A-B368-74782C9E0766}" v="6828" dt="2022-01-19T01:05:24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11" autoAdjust="0"/>
    <p:restoredTop sz="94660"/>
  </p:normalViewPr>
  <p:slideViewPr>
    <p:cSldViewPr snapToGrid="0">
      <p:cViewPr varScale="1">
        <p:scale>
          <a:sx n="67" d="100"/>
          <a:sy n="67" d="100"/>
        </p:scale>
        <p:origin x="412" y="52"/>
      </p:cViewPr>
      <p:guideLst>
        <p:guide orient="horz" pos="734"/>
        <p:guide pos="5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it Ganguly" userId="649c7653-29a5-4cc0-992c-093db258b145" providerId="ADAL" clId="{BD199817-7353-469A-B368-74782C9E0766}"/>
    <pc:docChg chg="undo redo custSel addSld delSld modSld sldOrd modMainMaster">
      <pc:chgData name="Sumit Ganguly" userId="649c7653-29a5-4cc0-992c-093db258b145" providerId="ADAL" clId="{BD199817-7353-469A-B368-74782C9E0766}" dt="2022-01-19T01:48:16.470" v="45255" actId="20577"/>
      <pc:docMkLst>
        <pc:docMk/>
      </pc:docMkLst>
      <pc:sldChg chg="del">
        <pc:chgData name="Sumit Ganguly" userId="649c7653-29a5-4cc0-992c-093db258b145" providerId="ADAL" clId="{BD199817-7353-469A-B368-74782C9E0766}" dt="2022-01-11T04:54:26.215" v="17933" actId="2696"/>
        <pc:sldMkLst>
          <pc:docMk/>
          <pc:sldMk cId="0" sldId="256"/>
        </pc:sldMkLst>
      </pc:sldChg>
      <pc:sldChg chg="del">
        <pc:chgData name="Sumit Ganguly" userId="649c7653-29a5-4cc0-992c-093db258b145" providerId="ADAL" clId="{BD199817-7353-469A-B368-74782C9E0766}" dt="2022-01-09T04:55:45.237" v="0" actId="2696"/>
        <pc:sldMkLst>
          <pc:docMk/>
          <pc:sldMk cId="0" sldId="396"/>
        </pc:sldMkLst>
      </pc:sldChg>
      <pc:sldChg chg="del">
        <pc:chgData name="Sumit Ganguly" userId="649c7653-29a5-4cc0-992c-093db258b145" providerId="ADAL" clId="{BD199817-7353-469A-B368-74782C9E0766}" dt="2022-01-09T04:55:49.006" v="1" actId="2696"/>
        <pc:sldMkLst>
          <pc:docMk/>
          <pc:sldMk cId="0" sldId="398"/>
        </pc:sldMkLst>
      </pc:sldChg>
      <pc:sldChg chg="del">
        <pc:chgData name="Sumit Ganguly" userId="649c7653-29a5-4cc0-992c-093db258b145" providerId="ADAL" clId="{BD199817-7353-469A-B368-74782C9E0766}" dt="2022-01-09T04:55:56.113" v="3" actId="2696"/>
        <pc:sldMkLst>
          <pc:docMk/>
          <pc:sldMk cId="0" sldId="399"/>
        </pc:sldMkLst>
      </pc:sldChg>
      <pc:sldChg chg="del">
        <pc:chgData name="Sumit Ganguly" userId="649c7653-29a5-4cc0-992c-093db258b145" providerId="ADAL" clId="{BD199817-7353-469A-B368-74782C9E0766}" dt="2022-01-09T04:55:52.640" v="2" actId="2696"/>
        <pc:sldMkLst>
          <pc:docMk/>
          <pc:sldMk cId="0" sldId="400"/>
        </pc:sldMkLst>
      </pc:sldChg>
      <pc:sldChg chg="del">
        <pc:chgData name="Sumit Ganguly" userId="649c7653-29a5-4cc0-992c-093db258b145" providerId="ADAL" clId="{BD199817-7353-469A-B368-74782C9E0766}" dt="2022-01-09T04:56:51.519" v="8" actId="2696"/>
        <pc:sldMkLst>
          <pc:docMk/>
          <pc:sldMk cId="0" sldId="404"/>
        </pc:sldMkLst>
      </pc:sldChg>
      <pc:sldChg chg="del">
        <pc:chgData name="Sumit Ganguly" userId="649c7653-29a5-4cc0-992c-093db258b145" providerId="ADAL" clId="{BD199817-7353-469A-B368-74782C9E0766}" dt="2022-01-09T04:57:04.799" v="12" actId="2696"/>
        <pc:sldMkLst>
          <pc:docMk/>
          <pc:sldMk cId="0" sldId="407"/>
        </pc:sldMkLst>
      </pc:sldChg>
      <pc:sldChg chg="addSp modSp mod">
        <pc:chgData name="Sumit Ganguly" userId="649c7653-29a5-4cc0-992c-093db258b145" providerId="ADAL" clId="{BD199817-7353-469A-B368-74782C9E0766}" dt="2022-01-15T13:23:32.009" v="31299" actId="20577"/>
        <pc:sldMkLst>
          <pc:docMk/>
          <pc:sldMk cId="0" sldId="408"/>
        </pc:sldMkLst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0" sldId="408"/>
            <ac:spMk id="3" creationId="{175E4A7D-61D1-4D36-A3A0-8EC27312368C}"/>
          </ac:spMkLst>
        </pc:spChg>
        <pc:spChg chg="mod">
          <ac:chgData name="Sumit Ganguly" userId="649c7653-29a5-4cc0-992c-093db258b145" providerId="ADAL" clId="{BD199817-7353-469A-B368-74782C9E0766}" dt="2022-01-15T13:23:32.009" v="31299" actId="20577"/>
          <ac:spMkLst>
            <pc:docMk/>
            <pc:sldMk cId="0" sldId="408"/>
            <ac:spMk id="5" creationId="{D6AF8CB8-7597-4768-8080-7702EF2ADE2C}"/>
          </ac:spMkLst>
        </pc:spChg>
        <pc:spChg chg="add mod">
          <ac:chgData name="Sumit Ganguly" userId="649c7653-29a5-4cc0-992c-093db258b145" providerId="ADAL" clId="{BD199817-7353-469A-B368-74782C9E0766}" dt="2022-01-13T04:29:03.360" v="28012"/>
          <ac:spMkLst>
            <pc:docMk/>
            <pc:sldMk cId="0" sldId="408"/>
            <ac:spMk id="6" creationId="{C78D5618-6001-42BE-945E-B422E459CD42}"/>
          </ac:spMkLst>
        </pc:spChg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0" sldId="408"/>
            <ac:spMk id="196610" creationId="{00000000-0000-0000-0000-000000000000}"/>
          </ac:spMkLst>
        </pc:spChg>
      </pc:sldChg>
      <pc:sldChg chg="del">
        <pc:chgData name="Sumit Ganguly" userId="649c7653-29a5-4cc0-992c-093db258b145" providerId="ADAL" clId="{BD199817-7353-469A-B368-74782C9E0766}" dt="2022-01-09T04:56:55.202" v="9" actId="2696"/>
        <pc:sldMkLst>
          <pc:docMk/>
          <pc:sldMk cId="0" sldId="515"/>
        </pc:sldMkLst>
      </pc:sldChg>
      <pc:sldChg chg="del">
        <pc:chgData name="Sumit Ganguly" userId="649c7653-29a5-4cc0-992c-093db258b145" providerId="ADAL" clId="{BD199817-7353-469A-B368-74782C9E0766}" dt="2022-01-09T04:56:47.641" v="7" actId="2696"/>
        <pc:sldMkLst>
          <pc:docMk/>
          <pc:sldMk cId="0" sldId="570"/>
        </pc:sldMkLst>
      </pc:sldChg>
      <pc:sldChg chg="del">
        <pc:chgData name="Sumit Ganguly" userId="649c7653-29a5-4cc0-992c-093db258b145" providerId="ADAL" clId="{BD199817-7353-469A-B368-74782C9E0766}" dt="2022-01-11T04:54:12.685" v="17908" actId="2696"/>
        <pc:sldMkLst>
          <pc:docMk/>
          <pc:sldMk cId="0" sldId="571"/>
        </pc:sldMkLst>
      </pc:sldChg>
      <pc:sldChg chg="del">
        <pc:chgData name="Sumit Ganguly" userId="649c7653-29a5-4cc0-992c-093db258b145" providerId="ADAL" clId="{BD199817-7353-469A-B368-74782C9E0766}" dt="2022-01-11T04:54:13.306" v="17909" actId="2696"/>
        <pc:sldMkLst>
          <pc:docMk/>
          <pc:sldMk cId="0" sldId="572"/>
        </pc:sldMkLst>
      </pc:sldChg>
      <pc:sldChg chg="del">
        <pc:chgData name="Sumit Ganguly" userId="649c7653-29a5-4cc0-992c-093db258b145" providerId="ADAL" clId="{BD199817-7353-469A-B368-74782C9E0766}" dt="2022-01-11T04:54:13.732" v="17910" actId="2696"/>
        <pc:sldMkLst>
          <pc:docMk/>
          <pc:sldMk cId="0" sldId="573"/>
        </pc:sldMkLst>
      </pc:sldChg>
      <pc:sldChg chg="del">
        <pc:chgData name="Sumit Ganguly" userId="649c7653-29a5-4cc0-992c-093db258b145" providerId="ADAL" clId="{BD199817-7353-469A-B368-74782C9E0766}" dt="2022-01-11T04:54:14.126" v="17911" actId="2696"/>
        <pc:sldMkLst>
          <pc:docMk/>
          <pc:sldMk cId="0" sldId="574"/>
        </pc:sldMkLst>
      </pc:sldChg>
      <pc:sldChg chg="del">
        <pc:chgData name="Sumit Ganguly" userId="649c7653-29a5-4cc0-992c-093db258b145" providerId="ADAL" clId="{BD199817-7353-469A-B368-74782C9E0766}" dt="2022-01-11T04:54:14.431" v="17912" actId="2696"/>
        <pc:sldMkLst>
          <pc:docMk/>
          <pc:sldMk cId="0" sldId="575"/>
        </pc:sldMkLst>
      </pc:sldChg>
      <pc:sldChg chg="del">
        <pc:chgData name="Sumit Ganguly" userId="649c7653-29a5-4cc0-992c-093db258b145" providerId="ADAL" clId="{BD199817-7353-469A-B368-74782C9E0766}" dt="2022-01-11T04:54:14.726" v="17913" actId="2696"/>
        <pc:sldMkLst>
          <pc:docMk/>
          <pc:sldMk cId="0" sldId="576"/>
        </pc:sldMkLst>
      </pc:sldChg>
      <pc:sldChg chg="del">
        <pc:chgData name="Sumit Ganguly" userId="649c7653-29a5-4cc0-992c-093db258b145" providerId="ADAL" clId="{BD199817-7353-469A-B368-74782C9E0766}" dt="2022-01-11T04:54:15.315" v="17914" actId="2696"/>
        <pc:sldMkLst>
          <pc:docMk/>
          <pc:sldMk cId="0" sldId="577"/>
        </pc:sldMkLst>
      </pc:sldChg>
      <pc:sldChg chg="del">
        <pc:chgData name="Sumit Ganguly" userId="649c7653-29a5-4cc0-992c-093db258b145" providerId="ADAL" clId="{BD199817-7353-469A-B368-74782C9E0766}" dt="2022-01-11T04:54:16.118" v="17916" actId="2696"/>
        <pc:sldMkLst>
          <pc:docMk/>
          <pc:sldMk cId="0" sldId="579"/>
        </pc:sldMkLst>
      </pc:sldChg>
      <pc:sldChg chg="del">
        <pc:chgData name="Sumit Ganguly" userId="649c7653-29a5-4cc0-992c-093db258b145" providerId="ADAL" clId="{BD199817-7353-469A-B368-74782C9E0766}" dt="2022-01-11T04:54:16.445" v="17917" actId="2696"/>
        <pc:sldMkLst>
          <pc:docMk/>
          <pc:sldMk cId="0" sldId="580"/>
        </pc:sldMkLst>
      </pc:sldChg>
      <pc:sldChg chg="del">
        <pc:chgData name="Sumit Ganguly" userId="649c7653-29a5-4cc0-992c-093db258b145" providerId="ADAL" clId="{BD199817-7353-469A-B368-74782C9E0766}" dt="2022-01-11T04:54:17.131" v="17918" actId="2696"/>
        <pc:sldMkLst>
          <pc:docMk/>
          <pc:sldMk cId="0" sldId="581"/>
        </pc:sldMkLst>
      </pc:sldChg>
      <pc:sldChg chg="del">
        <pc:chgData name="Sumit Ganguly" userId="649c7653-29a5-4cc0-992c-093db258b145" providerId="ADAL" clId="{BD199817-7353-469A-B368-74782C9E0766}" dt="2022-01-11T04:54:17.565" v="17919" actId="2696"/>
        <pc:sldMkLst>
          <pc:docMk/>
          <pc:sldMk cId="0" sldId="582"/>
        </pc:sldMkLst>
      </pc:sldChg>
      <pc:sldChg chg="del">
        <pc:chgData name="Sumit Ganguly" userId="649c7653-29a5-4cc0-992c-093db258b145" providerId="ADAL" clId="{BD199817-7353-469A-B368-74782C9E0766}" dt="2022-01-11T04:54:18.161" v="17920" actId="2696"/>
        <pc:sldMkLst>
          <pc:docMk/>
          <pc:sldMk cId="0" sldId="583"/>
        </pc:sldMkLst>
      </pc:sldChg>
      <pc:sldChg chg="del">
        <pc:chgData name="Sumit Ganguly" userId="649c7653-29a5-4cc0-992c-093db258b145" providerId="ADAL" clId="{BD199817-7353-469A-B368-74782C9E0766}" dt="2022-01-11T04:54:18.541" v="17921" actId="2696"/>
        <pc:sldMkLst>
          <pc:docMk/>
          <pc:sldMk cId="0" sldId="584"/>
        </pc:sldMkLst>
      </pc:sldChg>
      <pc:sldChg chg="del">
        <pc:chgData name="Sumit Ganguly" userId="649c7653-29a5-4cc0-992c-093db258b145" providerId="ADAL" clId="{BD199817-7353-469A-B368-74782C9E0766}" dt="2022-01-11T04:54:18.903" v="17922" actId="2696"/>
        <pc:sldMkLst>
          <pc:docMk/>
          <pc:sldMk cId="0" sldId="585"/>
        </pc:sldMkLst>
      </pc:sldChg>
      <pc:sldChg chg="del">
        <pc:chgData name="Sumit Ganguly" userId="649c7653-29a5-4cc0-992c-093db258b145" providerId="ADAL" clId="{BD199817-7353-469A-B368-74782C9E0766}" dt="2022-01-11T04:54:19.247" v="17923" actId="2696"/>
        <pc:sldMkLst>
          <pc:docMk/>
          <pc:sldMk cId="0" sldId="586"/>
        </pc:sldMkLst>
      </pc:sldChg>
      <pc:sldChg chg="del">
        <pc:chgData name="Sumit Ganguly" userId="649c7653-29a5-4cc0-992c-093db258b145" providerId="ADAL" clId="{BD199817-7353-469A-B368-74782C9E0766}" dt="2022-01-11T04:54:19.781" v="17924" actId="2696"/>
        <pc:sldMkLst>
          <pc:docMk/>
          <pc:sldMk cId="0" sldId="587"/>
        </pc:sldMkLst>
      </pc:sldChg>
      <pc:sldChg chg="del">
        <pc:chgData name="Sumit Ganguly" userId="649c7653-29a5-4cc0-992c-093db258b145" providerId="ADAL" clId="{BD199817-7353-469A-B368-74782C9E0766}" dt="2022-01-11T04:54:20.265" v="17925" actId="2696"/>
        <pc:sldMkLst>
          <pc:docMk/>
          <pc:sldMk cId="0" sldId="588"/>
        </pc:sldMkLst>
      </pc:sldChg>
      <pc:sldChg chg="del">
        <pc:chgData name="Sumit Ganguly" userId="649c7653-29a5-4cc0-992c-093db258b145" providerId="ADAL" clId="{BD199817-7353-469A-B368-74782C9E0766}" dt="2022-01-11T04:54:20.709" v="17926" actId="2696"/>
        <pc:sldMkLst>
          <pc:docMk/>
          <pc:sldMk cId="0" sldId="589"/>
        </pc:sldMkLst>
      </pc:sldChg>
      <pc:sldChg chg="del">
        <pc:chgData name="Sumit Ganguly" userId="649c7653-29a5-4cc0-992c-093db258b145" providerId="ADAL" clId="{BD199817-7353-469A-B368-74782C9E0766}" dt="2022-01-11T04:54:23.665" v="17927" actId="2696"/>
        <pc:sldMkLst>
          <pc:docMk/>
          <pc:sldMk cId="0" sldId="590"/>
        </pc:sldMkLst>
      </pc:sldChg>
      <pc:sldChg chg="del">
        <pc:chgData name="Sumit Ganguly" userId="649c7653-29a5-4cc0-992c-093db258b145" providerId="ADAL" clId="{BD199817-7353-469A-B368-74782C9E0766}" dt="2022-01-11T04:54:23.897" v="17928" actId="2696"/>
        <pc:sldMkLst>
          <pc:docMk/>
          <pc:sldMk cId="0" sldId="591"/>
        </pc:sldMkLst>
      </pc:sldChg>
      <pc:sldChg chg="del">
        <pc:chgData name="Sumit Ganguly" userId="649c7653-29a5-4cc0-992c-093db258b145" providerId="ADAL" clId="{BD199817-7353-469A-B368-74782C9E0766}" dt="2022-01-09T04:56:58.622" v="10" actId="2696"/>
        <pc:sldMkLst>
          <pc:docMk/>
          <pc:sldMk cId="0" sldId="632"/>
        </pc:sldMkLst>
      </pc:sldChg>
      <pc:sldChg chg="del">
        <pc:chgData name="Sumit Ganguly" userId="649c7653-29a5-4cc0-992c-093db258b145" providerId="ADAL" clId="{BD199817-7353-469A-B368-74782C9E0766}" dt="2022-01-09T04:57:01.327" v="11" actId="2696"/>
        <pc:sldMkLst>
          <pc:docMk/>
          <pc:sldMk cId="0" sldId="633"/>
        </pc:sldMkLst>
      </pc:sldChg>
      <pc:sldChg chg="del">
        <pc:chgData name="Sumit Ganguly" userId="649c7653-29a5-4cc0-992c-093db258b145" providerId="ADAL" clId="{BD199817-7353-469A-B368-74782C9E0766}" dt="2022-01-11T04:54:12.176" v="17907" actId="2696"/>
        <pc:sldMkLst>
          <pc:docMk/>
          <pc:sldMk cId="0" sldId="635"/>
        </pc:sldMkLst>
      </pc:sldChg>
      <pc:sldChg chg="del">
        <pc:chgData name="Sumit Ganguly" userId="649c7653-29a5-4cc0-992c-093db258b145" providerId="ADAL" clId="{BD199817-7353-469A-B368-74782C9E0766}" dt="2022-01-09T04:56:00.133" v="4" actId="2696"/>
        <pc:sldMkLst>
          <pc:docMk/>
          <pc:sldMk cId="0" sldId="636"/>
        </pc:sldMkLst>
      </pc:sldChg>
      <pc:sldChg chg="del">
        <pc:chgData name="Sumit Ganguly" userId="649c7653-29a5-4cc0-992c-093db258b145" providerId="ADAL" clId="{BD199817-7353-469A-B368-74782C9E0766}" dt="2022-01-11T04:54:11.688" v="17906" actId="2696"/>
        <pc:sldMkLst>
          <pc:docMk/>
          <pc:sldMk cId="0" sldId="637"/>
        </pc:sldMkLst>
      </pc:sldChg>
      <pc:sldChg chg="del">
        <pc:chgData name="Sumit Ganguly" userId="649c7653-29a5-4cc0-992c-093db258b145" providerId="ADAL" clId="{BD199817-7353-469A-B368-74782C9E0766}" dt="2022-01-11T04:54:15.727" v="17915" actId="2696"/>
        <pc:sldMkLst>
          <pc:docMk/>
          <pc:sldMk cId="0" sldId="641"/>
        </pc:sldMkLst>
      </pc:sldChg>
      <pc:sldChg chg="del">
        <pc:chgData name="Sumit Ganguly" userId="649c7653-29a5-4cc0-992c-093db258b145" providerId="ADAL" clId="{BD199817-7353-469A-B368-74782C9E0766}" dt="2022-01-09T04:56:04.664" v="5" actId="2696"/>
        <pc:sldMkLst>
          <pc:docMk/>
          <pc:sldMk cId="0" sldId="642"/>
        </pc:sldMkLst>
      </pc:sldChg>
      <pc:sldChg chg="del">
        <pc:chgData name="Sumit Ganguly" userId="649c7653-29a5-4cc0-992c-093db258b145" providerId="ADAL" clId="{BD199817-7353-469A-B368-74782C9E0766}" dt="2022-01-09T04:56:44.183" v="6" actId="2696"/>
        <pc:sldMkLst>
          <pc:docMk/>
          <pc:sldMk cId="0" sldId="643"/>
        </pc:sldMkLst>
      </pc:sldChg>
      <pc:sldChg chg="del">
        <pc:chgData name="Sumit Ganguly" userId="649c7653-29a5-4cc0-992c-093db258b145" providerId="ADAL" clId="{BD199817-7353-469A-B368-74782C9E0766}" dt="2022-01-11T04:54:24.527" v="17930" actId="2696"/>
        <pc:sldMkLst>
          <pc:docMk/>
          <pc:sldMk cId="2245481352" sldId="645"/>
        </pc:sldMkLst>
      </pc:sldChg>
      <pc:sldChg chg="del">
        <pc:chgData name="Sumit Ganguly" userId="649c7653-29a5-4cc0-992c-093db258b145" providerId="ADAL" clId="{BD199817-7353-469A-B368-74782C9E0766}" dt="2022-01-11T04:54:09.927" v="17902" actId="2696"/>
        <pc:sldMkLst>
          <pc:docMk/>
          <pc:sldMk cId="3482899911" sldId="646"/>
        </pc:sldMkLst>
      </pc:sldChg>
      <pc:sldChg chg="del">
        <pc:chgData name="Sumit Ganguly" userId="649c7653-29a5-4cc0-992c-093db258b145" providerId="ADAL" clId="{BD199817-7353-469A-B368-74782C9E0766}" dt="2022-01-11T04:54:24.124" v="17929" actId="2696"/>
        <pc:sldMkLst>
          <pc:docMk/>
          <pc:sldMk cId="1808802737" sldId="647"/>
        </pc:sldMkLst>
      </pc:sldChg>
      <pc:sldChg chg="del">
        <pc:chgData name="Sumit Ganguly" userId="649c7653-29a5-4cc0-992c-093db258b145" providerId="ADAL" clId="{BD199817-7353-469A-B368-74782C9E0766}" dt="2022-01-11T04:54:25.335" v="17932" actId="2696"/>
        <pc:sldMkLst>
          <pc:docMk/>
          <pc:sldMk cId="1726211654" sldId="648"/>
        </pc:sldMkLst>
      </pc:sldChg>
      <pc:sldChg chg="del">
        <pc:chgData name="Sumit Ganguly" userId="649c7653-29a5-4cc0-992c-093db258b145" providerId="ADAL" clId="{BD199817-7353-469A-B368-74782C9E0766}" dt="2022-01-11T04:54:24.763" v="17931" actId="2696"/>
        <pc:sldMkLst>
          <pc:docMk/>
          <pc:sldMk cId="1786935416" sldId="649"/>
        </pc:sldMkLst>
      </pc:sldChg>
      <pc:sldChg chg="del">
        <pc:chgData name="Sumit Ganguly" userId="649c7653-29a5-4cc0-992c-093db258b145" providerId="ADAL" clId="{BD199817-7353-469A-B368-74782C9E0766}" dt="2022-01-11T04:54:08.004" v="17897" actId="2696"/>
        <pc:sldMkLst>
          <pc:docMk/>
          <pc:sldMk cId="4138407388" sldId="650"/>
        </pc:sldMkLst>
      </pc:sldChg>
      <pc:sldChg chg="del">
        <pc:chgData name="Sumit Ganguly" userId="649c7653-29a5-4cc0-992c-093db258b145" providerId="ADAL" clId="{BD199817-7353-469A-B368-74782C9E0766}" dt="2022-01-11T04:54:09.526" v="17901" actId="2696"/>
        <pc:sldMkLst>
          <pc:docMk/>
          <pc:sldMk cId="3412472074" sldId="651"/>
        </pc:sldMkLst>
      </pc:sldChg>
      <pc:sldChg chg="del">
        <pc:chgData name="Sumit Ganguly" userId="649c7653-29a5-4cc0-992c-093db258b145" providerId="ADAL" clId="{BD199817-7353-469A-B368-74782C9E0766}" dt="2022-01-11T04:54:08.364" v="17898" actId="2696"/>
        <pc:sldMkLst>
          <pc:docMk/>
          <pc:sldMk cId="3622596003" sldId="652"/>
        </pc:sldMkLst>
      </pc:sldChg>
      <pc:sldChg chg="del">
        <pc:chgData name="Sumit Ganguly" userId="649c7653-29a5-4cc0-992c-093db258b145" providerId="ADAL" clId="{BD199817-7353-469A-B368-74782C9E0766}" dt="2022-01-11T04:54:09.161" v="17900" actId="2696"/>
        <pc:sldMkLst>
          <pc:docMk/>
          <pc:sldMk cId="1411143861" sldId="653"/>
        </pc:sldMkLst>
      </pc:sldChg>
      <pc:sldChg chg="del">
        <pc:chgData name="Sumit Ganguly" userId="649c7653-29a5-4cc0-992c-093db258b145" providerId="ADAL" clId="{BD199817-7353-469A-B368-74782C9E0766}" dt="2022-01-11T04:54:08.784" v="17899" actId="2696"/>
        <pc:sldMkLst>
          <pc:docMk/>
          <pc:sldMk cId="1108110140" sldId="654"/>
        </pc:sldMkLst>
      </pc:sldChg>
      <pc:sldChg chg="del">
        <pc:chgData name="Sumit Ganguly" userId="649c7653-29a5-4cc0-992c-093db258b145" providerId="ADAL" clId="{BD199817-7353-469A-B368-74782C9E0766}" dt="2022-01-11T04:54:10.327" v="17903" actId="2696"/>
        <pc:sldMkLst>
          <pc:docMk/>
          <pc:sldMk cId="121059886" sldId="655"/>
        </pc:sldMkLst>
      </pc:sldChg>
      <pc:sldChg chg="del">
        <pc:chgData name="Sumit Ganguly" userId="649c7653-29a5-4cc0-992c-093db258b145" providerId="ADAL" clId="{BD199817-7353-469A-B368-74782C9E0766}" dt="2022-01-11T04:54:10.777" v="17904" actId="2696"/>
        <pc:sldMkLst>
          <pc:docMk/>
          <pc:sldMk cId="1169041702" sldId="656"/>
        </pc:sldMkLst>
      </pc:sldChg>
      <pc:sldChg chg="del">
        <pc:chgData name="Sumit Ganguly" userId="649c7653-29a5-4cc0-992c-093db258b145" providerId="ADAL" clId="{BD199817-7353-469A-B368-74782C9E0766}" dt="2022-01-11T04:54:11.099" v="17905" actId="2696"/>
        <pc:sldMkLst>
          <pc:docMk/>
          <pc:sldMk cId="3588448912" sldId="657"/>
        </pc:sldMkLst>
      </pc:sldChg>
      <pc:sldChg chg="modSp new mod modAnim">
        <pc:chgData name="Sumit Ganguly" userId="649c7653-29a5-4cc0-992c-093db258b145" providerId="ADAL" clId="{BD199817-7353-469A-B368-74782C9E0766}" dt="2022-01-13T04:29:05.068" v="28013"/>
        <pc:sldMkLst>
          <pc:docMk/>
          <pc:sldMk cId="1183933291" sldId="658"/>
        </pc:sldMkLst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1183933291" sldId="658"/>
            <ac:spMk id="2" creationId="{25D658E7-4DA9-4E53-BB01-E3F4266DFEB2}"/>
          </ac:spMkLst>
        </pc:spChg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1183933291" sldId="658"/>
            <ac:spMk id="3" creationId="{9093A7FC-7E67-423E-9B44-64CBBDCF906A}"/>
          </ac:spMkLst>
        </pc:spChg>
      </pc:sldChg>
      <pc:sldChg chg="modSp new mod modAnim">
        <pc:chgData name="Sumit Ganguly" userId="649c7653-29a5-4cc0-992c-093db258b145" providerId="ADAL" clId="{BD199817-7353-469A-B368-74782C9E0766}" dt="2022-01-13T04:29:05.068" v="28013"/>
        <pc:sldMkLst>
          <pc:docMk/>
          <pc:sldMk cId="31665812" sldId="659"/>
        </pc:sldMkLst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31665812" sldId="659"/>
            <ac:spMk id="2" creationId="{9D6AFBEC-CC11-43D4-A1FE-1D74CD36143C}"/>
          </ac:spMkLst>
        </pc:spChg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31665812" sldId="659"/>
            <ac:spMk id="3" creationId="{3CAF9A6F-141F-441C-9D6A-6D25BE89E5A0}"/>
          </ac:spMkLst>
        </pc:spChg>
      </pc:sldChg>
      <pc:sldChg chg="modSp new mod modAnim">
        <pc:chgData name="Sumit Ganguly" userId="649c7653-29a5-4cc0-992c-093db258b145" providerId="ADAL" clId="{BD199817-7353-469A-B368-74782C9E0766}" dt="2022-01-13T04:29:05.068" v="28013"/>
        <pc:sldMkLst>
          <pc:docMk/>
          <pc:sldMk cId="305564696" sldId="660"/>
        </pc:sldMkLst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305564696" sldId="660"/>
            <ac:spMk id="2" creationId="{3C3C5050-FF60-4AEC-87D2-06E55F98BF57}"/>
          </ac:spMkLst>
        </pc:spChg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305564696" sldId="660"/>
            <ac:spMk id="3" creationId="{0022A0C5-2628-41F7-9DA8-5DACEBB92C7E}"/>
          </ac:spMkLst>
        </pc:spChg>
      </pc:sldChg>
      <pc:sldChg chg="modSp new mod modAnim">
        <pc:chgData name="Sumit Ganguly" userId="649c7653-29a5-4cc0-992c-093db258b145" providerId="ADAL" clId="{BD199817-7353-469A-B368-74782C9E0766}" dt="2022-01-13T04:29:05.068" v="28013"/>
        <pc:sldMkLst>
          <pc:docMk/>
          <pc:sldMk cId="3796120203" sldId="661"/>
        </pc:sldMkLst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3796120203" sldId="661"/>
            <ac:spMk id="2" creationId="{3952FC7E-B5F0-4E37-BCBA-D0131279E70B}"/>
          </ac:spMkLst>
        </pc:spChg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3796120203" sldId="661"/>
            <ac:spMk id="3" creationId="{DA817AE0-BF99-4649-8EA1-810B25460886}"/>
          </ac:spMkLst>
        </pc:spChg>
      </pc:sldChg>
      <pc:sldChg chg="modSp new mod modAnim">
        <pc:chgData name="Sumit Ganguly" userId="649c7653-29a5-4cc0-992c-093db258b145" providerId="ADAL" clId="{BD199817-7353-469A-B368-74782C9E0766}" dt="2022-01-13T04:29:05.068" v="28013"/>
        <pc:sldMkLst>
          <pc:docMk/>
          <pc:sldMk cId="916324488" sldId="662"/>
        </pc:sldMkLst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916324488" sldId="662"/>
            <ac:spMk id="2" creationId="{6D67DF12-5CFF-4256-BEAF-FD15FDD976CB}"/>
          </ac:spMkLst>
        </pc:spChg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916324488" sldId="662"/>
            <ac:spMk id="3" creationId="{28434C1B-AE87-4428-ABE6-592221054767}"/>
          </ac:spMkLst>
        </pc:spChg>
      </pc:sldChg>
      <pc:sldChg chg="addSp delSp modSp new mod delAnim modAnim">
        <pc:chgData name="Sumit Ganguly" userId="649c7653-29a5-4cc0-992c-093db258b145" providerId="ADAL" clId="{BD199817-7353-469A-B368-74782C9E0766}" dt="2022-01-13T04:29:05.068" v="28013"/>
        <pc:sldMkLst>
          <pc:docMk/>
          <pc:sldMk cId="3500592789" sldId="663"/>
        </pc:sldMkLst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3500592789" sldId="663"/>
            <ac:spMk id="2" creationId="{F69061AB-0C27-47BF-AA5F-73C30A9D79DC}"/>
          </ac:spMkLst>
        </pc:spChg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3500592789" sldId="663"/>
            <ac:spMk id="3" creationId="{AD86217D-7E55-4191-AF2D-20920A57AA42}"/>
          </ac:spMkLst>
        </pc:spChg>
        <pc:graphicFrameChg chg="add del mod modGraphic">
          <ac:chgData name="Sumit Ganguly" userId="649c7653-29a5-4cc0-992c-093db258b145" providerId="ADAL" clId="{BD199817-7353-469A-B368-74782C9E0766}" dt="2022-01-12T14:41:32.075" v="27258" actId="21"/>
          <ac:graphicFrameMkLst>
            <pc:docMk/>
            <pc:sldMk cId="3500592789" sldId="663"/>
            <ac:graphicFrameMk id="4" creationId="{28E36865-F9E4-4767-83DC-E3F2806FE8D5}"/>
          </ac:graphicFrameMkLst>
        </pc:graphicFrameChg>
        <pc:graphicFrameChg chg="add del mod">
          <ac:chgData name="Sumit Ganguly" userId="649c7653-29a5-4cc0-992c-093db258b145" providerId="ADAL" clId="{BD199817-7353-469A-B368-74782C9E0766}" dt="2022-01-09T05:52:15.995" v="3937" actId="21"/>
          <ac:graphicFrameMkLst>
            <pc:docMk/>
            <pc:sldMk cId="3500592789" sldId="663"/>
            <ac:graphicFrameMk id="5" creationId="{0C53C22F-90FF-425F-A869-A84CFF6B68CE}"/>
          </ac:graphicFrameMkLst>
        </pc:graphicFrameChg>
        <pc:graphicFrameChg chg="add mod modGraphic">
          <ac:chgData name="Sumit Ganguly" userId="649c7653-29a5-4cc0-992c-093db258b145" providerId="ADAL" clId="{BD199817-7353-469A-B368-74782C9E0766}" dt="2022-01-13T04:29:03.360" v="28012"/>
          <ac:graphicFrameMkLst>
            <pc:docMk/>
            <pc:sldMk cId="3500592789" sldId="663"/>
            <ac:graphicFrameMk id="5" creationId="{5CCA42FF-61A9-4401-81FA-BAAD78F21996}"/>
          </ac:graphicFrameMkLst>
        </pc:graphicFrameChg>
      </pc:sldChg>
      <pc:sldChg chg="addSp delSp modSp new mod addAnim delAnim modAnim">
        <pc:chgData name="Sumit Ganguly" userId="649c7653-29a5-4cc0-992c-093db258b145" providerId="ADAL" clId="{BD199817-7353-469A-B368-74782C9E0766}" dt="2022-01-13T04:29:05.068" v="28013"/>
        <pc:sldMkLst>
          <pc:docMk/>
          <pc:sldMk cId="1524657442" sldId="664"/>
        </pc:sldMkLst>
        <pc:spChg chg="del mod">
          <ac:chgData name="Sumit Ganguly" userId="649c7653-29a5-4cc0-992c-093db258b145" providerId="ADAL" clId="{BD199817-7353-469A-B368-74782C9E0766}" dt="2022-01-09T05:52:42.726" v="3942" actId="21"/>
          <ac:spMkLst>
            <pc:docMk/>
            <pc:sldMk cId="1524657442" sldId="664"/>
            <ac:spMk id="2" creationId="{8B930812-C889-4986-8972-514E612E9A0D}"/>
          </ac:spMkLst>
        </pc:spChg>
        <pc:spChg chg="add mod">
          <ac:chgData name="Sumit Ganguly" userId="649c7653-29a5-4cc0-992c-093db258b145" providerId="ADAL" clId="{BD199817-7353-469A-B368-74782C9E0766}" dt="2022-01-12T14:43:48.788" v="27283" actId="1076"/>
          <ac:spMkLst>
            <pc:docMk/>
            <pc:sldMk cId="1524657442" sldId="664"/>
            <ac:spMk id="2" creationId="{A98A652A-13BC-4F25-9D5B-227278C44BC9}"/>
          </ac:spMkLst>
        </pc:spChg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1524657442" sldId="664"/>
            <ac:spMk id="3" creationId="{3C1766E3-1B4B-467E-9390-A5803914E70E}"/>
          </ac:spMkLst>
        </pc:spChg>
        <pc:graphicFrameChg chg="add del mod">
          <ac:chgData name="Sumit Ganguly" userId="649c7653-29a5-4cc0-992c-093db258b145" providerId="ADAL" clId="{BD199817-7353-469A-B368-74782C9E0766}" dt="2022-01-12T14:42:51.624" v="27269" actId="21"/>
          <ac:graphicFrameMkLst>
            <pc:docMk/>
            <pc:sldMk cId="1524657442" sldId="664"/>
            <ac:graphicFrameMk id="4" creationId="{3611F038-3CAC-441A-A0C4-F34139CDDCA0}"/>
          </ac:graphicFrameMkLst>
        </pc:graphicFrameChg>
        <pc:graphicFrameChg chg="add del mod">
          <ac:chgData name="Sumit Ganguly" userId="649c7653-29a5-4cc0-992c-093db258b145" providerId="ADAL" clId="{BD199817-7353-469A-B368-74782C9E0766}" dt="2022-01-12T14:42:47.586" v="27268" actId="21"/>
          <ac:graphicFrameMkLst>
            <pc:docMk/>
            <pc:sldMk cId="1524657442" sldId="664"/>
            <ac:graphicFrameMk id="5" creationId="{2DFDF880-181F-4E02-AC80-6AB8F170971E}"/>
          </ac:graphicFrameMkLst>
        </pc:graphicFrameChg>
        <pc:graphicFrameChg chg="add mod modGraphic">
          <ac:chgData name="Sumit Ganguly" userId="649c7653-29a5-4cc0-992c-093db258b145" providerId="ADAL" clId="{BD199817-7353-469A-B368-74782C9E0766}" dt="2022-01-13T04:29:03.360" v="28012"/>
          <ac:graphicFrameMkLst>
            <pc:docMk/>
            <pc:sldMk cId="1524657442" sldId="664"/>
            <ac:graphicFrameMk id="6" creationId="{67A1BAA6-C7AB-43A1-9C48-097F6AC082FB}"/>
          </ac:graphicFrameMkLst>
        </pc:graphicFrameChg>
      </pc:sldChg>
      <pc:sldChg chg="addSp delSp modSp new del mod ord">
        <pc:chgData name="Sumit Ganguly" userId="649c7653-29a5-4cc0-992c-093db258b145" providerId="ADAL" clId="{BD199817-7353-469A-B368-74782C9E0766}" dt="2022-01-11T14:07:57.212" v="25910" actId="2696"/>
        <pc:sldMkLst>
          <pc:docMk/>
          <pc:sldMk cId="1049197775" sldId="665"/>
        </pc:sldMkLst>
        <pc:spChg chg="del mod">
          <ac:chgData name="Sumit Ganguly" userId="649c7653-29a5-4cc0-992c-093db258b145" providerId="ADAL" clId="{BD199817-7353-469A-B368-74782C9E0766}" dt="2022-01-09T05:58:46.812" v="4092" actId="21"/>
          <ac:spMkLst>
            <pc:docMk/>
            <pc:sldMk cId="1049197775" sldId="665"/>
            <ac:spMk id="2" creationId="{7CE2C980-FF4E-4742-828F-40E261804C56}"/>
          </ac:spMkLst>
        </pc:spChg>
        <pc:spChg chg="mod">
          <ac:chgData name="Sumit Ganguly" userId="649c7653-29a5-4cc0-992c-093db258b145" providerId="ADAL" clId="{BD199817-7353-469A-B368-74782C9E0766}" dt="2022-01-09T10:46:07.987" v="4999" actId="20577"/>
          <ac:spMkLst>
            <pc:docMk/>
            <pc:sldMk cId="1049197775" sldId="665"/>
            <ac:spMk id="3" creationId="{D6155AFB-40AD-4969-9FF5-EEB4C655A6E8}"/>
          </ac:spMkLst>
        </pc:spChg>
        <pc:spChg chg="add del mod">
          <ac:chgData name="Sumit Ganguly" userId="649c7653-29a5-4cc0-992c-093db258b145" providerId="ADAL" clId="{BD199817-7353-469A-B368-74782C9E0766}" dt="2022-01-09T10:40:12.359" v="4632" actId="21"/>
          <ac:spMkLst>
            <pc:docMk/>
            <pc:sldMk cId="1049197775" sldId="665"/>
            <ac:spMk id="6" creationId="{86E779B9-AF9C-4C47-B8EC-CAD52E447BD9}"/>
          </ac:spMkLst>
        </pc:spChg>
        <pc:graphicFrameChg chg="add mod modGraphic">
          <ac:chgData name="Sumit Ganguly" userId="649c7653-29a5-4cc0-992c-093db258b145" providerId="ADAL" clId="{BD199817-7353-469A-B368-74782C9E0766}" dt="2022-01-09T10:41:44.081" v="4712" actId="1076"/>
          <ac:graphicFrameMkLst>
            <pc:docMk/>
            <pc:sldMk cId="1049197775" sldId="665"/>
            <ac:graphicFrameMk id="4" creationId="{CB0CC39F-5181-4277-AA79-8F3922A74EF7}"/>
          </ac:graphicFrameMkLst>
        </pc:graphicFrameChg>
      </pc:sldChg>
      <pc:sldChg chg="addSp modSp new mod">
        <pc:chgData name="Sumit Ganguly" userId="649c7653-29a5-4cc0-992c-093db258b145" providerId="ADAL" clId="{BD199817-7353-469A-B368-74782C9E0766}" dt="2022-01-13T04:29:03.360" v="28012"/>
        <pc:sldMkLst>
          <pc:docMk/>
          <pc:sldMk cId="2549335502" sldId="666"/>
        </pc:sldMkLst>
        <pc:spChg chg="mod">
          <ac:chgData name="Sumit Ganguly" userId="649c7653-29a5-4cc0-992c-093db258b145" providerId="ADAL" clId="{BD199817-7353-469A-B368-74782C9E0766}" dt="2022-01-09T05:54:32.049" v="4023" actId="20577"/>
          <ac:spMkLst>
            <pc:docMk/>
            <pc:sldMk cId="2549335502" sldId="666"/>
            <ac:spMk id="2" creationId="{938E6980-3AD0-49BA-B6C4-9B042E043F73}"/>
          </ac:spMkLst>
        </pc:spChg>
        <pc:spChg chg="add mod">
          <ac:chgData name="Sumit Ganguly" userId="649c7653-29a5-4cc0-992c-093db258b145" providerId="ADAL" clId="{BD199817-7353-469A-B368-74782C9E0766}" dt="2022-01-13T04:29:03.360" v="28012"/>
          <ac:spMkLst>
            <pc:docMk/>
            <pc:sldMk cId="2549335502" sldId="666"/>
            <ac:spMk id="4" creationId="{2CD5FB70-285F-434F-923E-6CD373EADE88}"/>
          </ac:spMkLst>
        </pc:spChg>
      </pc:sldChg>
      <pc:sldChg chg="modSp new mod modAnim">
        <pc:chgData name="Sumit Ganguly" userId="649c7653-29a5-4cc0-992c-093db258b145" providerId="ADAL" clId="{BD199817-7353-469A-B368-74782C9E0766}" dt="2022-01-13T04:29:05.068" v="28013"/>
        <pc:sldMkLst>
          <pc:docMk/>
          <pc:sldMk cId="1438038060" sldId="667"/>
        </pc:sldMkLst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1438038060" sldId="667"/>
            <ac:spMk id="2" creationId="{763FB4A3-73FD-45E5-9507-DB688281C41B}"/>
          </ac:spMkLst>
        </pc:spChg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1438038060" sldId="667"/>
            <ac:spMk id="3" creationId="{236955D6-6D92-4742-B031-EE853D5D8878}"/>
          </ac:spMkLst>
        </pc:spChg>
      </pc:sldChg>
      <pc:sldChg chg="modSp new mod modAnim">
        <pc:chgData name="Sumit Ganguly" userId="649c7653-29a5-4cc0-992c-093db258b145" providerId="ADAL" clId="{BD199817-7353-469A-B368-74782C9E0766}" dt="2022-01-13T04:29:05.068" v="28013"/>
        <pc:sldMkLst>
          <pc:docMk/>
          <pc:sldMk cId="1921784777" sldId="668"/>
        </pc:sldMkLst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1921784777" sldId="668"/>
            <ac:spMk id="2" creationId="{224FE26C-71AB-4567-9987-43F604447D54}"/>
          </ac:spMkLst>
        </pc:spChg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1921784777" sldId="668"/>
            <ac:spMk id="3" creationId="{A7046D19-72BC-4679-AF8F-4509EE713019}"/>
          </ac:spMkLst>
        </pc:spChg>
      </pc:sldChg>
      <pc:sldChg chg="addSp modSp new mod modAnim">
        <pc:chgData name="Sumit Ganguly" userId="649c7653-29a5-4cc0-992c-093db258b145" providerId="ADAL" clId="{BD199817-7353-469A-B368-74782C9E0766}" dt="2022-01-13T04:29:05.068" v="28013"/>
        <pc:sldMkLst>
          <pc:docMk/>
          <pc:sldMk cId="2139668978" sldId="669"/>
        </pc:sldMkLst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2139668978" sldId="669"/>
            <ac:spMk id="2" creationId="{7F2EE16A-4FF0-435E-A405-CFB8C513B2A5}"/>
          </ac:spMkLst>
        </pc:spChg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2139668978" sldId="669"/>
            <ac:spMk id="3" creationId="{4776CBF0-20E2-4E4E-8E08-8501BE59D393}"/>
          </ac:spMkLst>
        </pc:spChg>
        <pc:graphicFrameChg chg="add mod modGraphic">
          <ac:chgData name="Sumit Ganguly" userId="649c7653-29a5-4cc0-992c-093db258b145" providerId="ADAL" clId="{BD199817-7353-469A-B368-74782C9E0766}" dt="2022-01-13T04:29:03.360" v="28012"/>
          <ac:graphicFrameMkLst>
            <pc:docMk/>
            <pc:sldMk cId="2139668978" sldId="669"/>
            <ac:graphicFrameMk id="4" creationId="{ADCFD02E-6EAC-4867-A2F0-EA8976F9261F}"/>
          </ac:graphicFrameMkLst>
        </pc:graphicFrameChg>
        <pc:graphicFrameChg chg="add mod modGraphic">
          <ac:chgData name="Sumit Ganguly" userId="649c7653-29a5-4cc0-992c-093db258b145" providerId="ADAL" clId="{BD199817-7353-469A-B368-74782C9E0766}" dt="2022-01-13T04:29:03.360" v="28012"/>
          <ac:graphicFrameMkLst>
            <pc:docMk/>
            <pc:sldMk cId="2139668978" sldId="669"/>
            <ac:graphicFrameMk id="5" creationId="{EBA285BA-6E2B-46E6-A58E-28658C08BEA3}"/>
          </ac:graphicFrameMkLst>
        </pc:graphicFrameChg>
      </pc:sldChg>
      <pc:sldChg chg="modSp new mod modAnim">
        <pc:chgData name="Sumit Ganguly" userId="649c7653-29a5-4cc0-992c-093db258b145" providerId="ADAL" clId="{BD199817-7353-469A-B368-74782C9E0766}" dt="2022-01-13T04:29:05.068" v="28013"/>
        <pc:sldMkLst>
          <pc:docMk/>
          <pc:sldMk cId="1195477143" sldId="670"/>
        </pc:sldMkLst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1195477143" sldId="670"/>
            <ac:spMk id="2" creationId="{E74F3020-865E-420D-B6F1-B030F7B7AF24}"/>
          </ac:spMkLst>
        </pc:spChg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1195477143" sldId="670"/>
            <ac:spMk id="3" creationId="{CB81F3E4-BC89-43CA-83DD-9CF31DE46791}"/>
          </ac:spMkLst>
        </pc:spChg>
      </pc:sldChg>
      <pc:sldChg chg="addSp delSp modSp new mod modClrScheme modAnim chgLayout">
        <pc:chgData name="Sumit Ganguly" userId="649c7653-29a5-4cc0-992c-093db258b145" providerId="ADAL" clId="{BD199817-7353-469A-B368-74782C9E0766}" dt="2022-01-13T04:29:05.068" v="28013"/>
        <pc:sldMkLst>
          <pc:docMk/>
          <pc:sldMk cId="3595384757" sldId="671"/>
        </pc:sldMkLst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3595384757" sldId="671"/>
            <ac:spMk id="2" creationId="{468C80C7-97F5-4046-9DEC-9F0EEB7B28F4}"/>
          </ac:spMkLst>
        </pc:spChg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3595384757" sldId="671"/>
            <ac:spMk id="3" creationId="{F3073FF2-083D-47C2-8C71-DAE543B60977}"/>
          </ac:spMkLst>
        </pc:spChg>
        <pc:spChg chg="add del mod">
          <ac:chgData name="Sumit Ganguly" userId="649c7653-29a5-4cc0-992c-093db258b145" providerId="ADAL" clId="{BD199817-7353-469A-B368-74782C9E0766}" dt="2022-01-09T11:57:47.823" v="8401" actId="21"/>
          <ac:spMkLst>
            <pc:docMk/>
            <pc:sldMk cId="3595384757" sldId="671"/>
            <ac:spMk id="10" creationId="{E04E7806-7753-45EA-80CA-80FDF25672E7}"/>
          </ac:spMkLst>
        </pc:spChg>
        <pc:spChg chg="add del mod">
          <ac:chgData name="Sumit Ganguly" userId="649c7653-29a5-4cc0-992c-093db258b145" providerId="ADAL" clId="{BD199817-7353-469A-B368-74782C9E0766}" dt="2022-01-09T11:56:45.509" v="8394" actId="21"/>
          <ac:spMkLst>
            <pc:docMk/>
            <pc:sldMk cId="3595384757" sldId="671"/>
            <ac:spMk id="12" creationId="{9283110F-AAB1-4E42-8DE8-D8EE54DD97E2}"/>
          </ac:spMkLst>
        </pc:spChg>
        <pc:picChg chg="add mod">
          <ac:chgData name="Sumit Ganguly" userId="649c7653-29a5-4cc0-992c-093db258b145" providerId="ADAL" clId="{BD199817-7353-469A-B368-74782C9E0766}" dt="2022-01-12T05:24:46.165" v="26815" actId="1076"/>
          <ac:picMkLst>
            <pc:docMk/>
            <pc:sldMk cId="3595384757" sldId="671"/>
            <ac:picMk id="5" creationId="{D9240614-6996-43B6-90EC-C12E31036780}"/>
          </ac:picMkLst>
        </pc:picChg>
      </pc:sldChg>
      <pc:sldChg chg="addSp delSp modSp new mod modAnim">
        <pc:chgData name="Sumit Ganguly" userId="649c7653-29a5-4cc0-992c-093db258b145" providerId="ADAL" clId="{BD199817-7353-469A-B368-74782C9E0766}" dt="2022-01-13T04:29:05.068" v="28013"/>
        <pc:sldMkLst>
          <pc:docMk/>
          <pc:sldMk cId="374480529" sldId="672"/>
        </pc:sldMkLst>
        <pc:spChg chg="mod">
          <ac:chgData name="Sumit Ganguly" userId="649c7653-29a5-4cc0-992c-093db258b145" providerId="ADAL" clId="{BD199817-7353-469A-B368-74782C9E0766}" dt="2022-01-09T12:02:51.835" v="8561" actId="14100"/>
          <ac:spMkLst>
            <pc:docMk/>
            <pc:sldMk cId="374480529" sldId="672"/>
            <ac:spMk id="2" creationId="{B479A084-BEE4-4572-A712-0D91C59FC006}"/>
          </ac:spMkLst>
        </pc:spChg>
        <pc:spChg chg="add del">
          <ac:chgData name="Sumit Ganguly" userId="649c7653-29a5-4cc0-992c-093db258b145" providerId="ADAL" clId="{BD199817-7353-469A-B368-74782C9E0766}" dt="2022-01-09T12:02:04.572" v="8551" actId="21"/>
          <ac:spMkLst>
            <pc:docMk/>
            <pc:sldMk cId="374480529" sldId="672"/>
            <ac:spMk id="3" creationId="{841E494D-7679-49CF-B481-1528068D9364}"/>
          </ac:spMkLst>
        </pc:spChg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374480529" sldId="672"/>
            <ac:spMk id="4" creationId="{E427629D-949B-4E63-B515-CE0239C5D6C9}"/>
          </ac:spMkLst>
        </pc:spChg>
        <pc:spChg chg="add del">
          <ac:chgData name="Sumit Ganguly" userId="649c7653-29a5-4cc0-992c-093db258b145" providerId="ADAL" clId="{BD199817-7353-469A-B368-74782C9E0766}" dt="2022-01-09T12:02:09.143" v="8552" actId="21"/>
          <ac:spMkLst>
            <pc:docMk/>
            <pc:sldMk cId="374480529" sldId="672"/>
            <ac:spMk id="5" creationId="{4EC2AE68-9838-45D1-A14A-A86297241BC0}"/>
          </ac:spMkLst>
        </pc:spChg>
        <pc:spChg chg="add del mod">
          <ac:chgData name="Sumit Ganguly" userId="649c7653-29a5-4cc0-992c-093db258b145" providerId="ADAL" clId="{BD199817-7353-469A-B368-74782C9E0766}" dt="2022-01-13T04:29:03.360" v="28012"/>
          <ac:spMkLst>
            <pc:docMk/>
            <pc:sldMk cId="374480529" sldId="672"/>
            <ac:spMk id="6" creationId="{C2A2C351-B3B0-400D-9224-A344E380CA3D}"/>
          </ac:spMkLst>
        </pc:spChg>
      </pc:sldChg>
      <pc:sldChg chg="delSp modSp new mod modAnim">
        <pc:chgData name="Sumit Ganguly" userId="649c7653-29a5-4cc0-992c-093db258b145" providerId="ADAL" clId="{BD199817-7353-469A-B368-74782C9E0766}" dt="2022-01-13T04:29:05.068" v="28013"/>
        <pc:sldMkLst>
          <pc:docMk/>
          <pc:sldMk cId="239571053" sldId="673"/>
        </pc:sldMkLst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239571053" sldId="673"/>
            <ac:spMk id="2" creationId="{CC6F0BC8-9569-4546-8FC2-9C3F07058CC9}"/>
          </ac:spMkLst>
        </pc:spChg>
        <pc:spChg chg="del mod">
          <ac:chgData name="Sumit Ganguly" userId="649c7653-29a5-4cc0-992c-093db258b145" providerId="ADAL" clId="{BD199817-7353-469A-B368-74782C9E0766}" dt="2022-01-09T23:05:42.570" v="9661" actId="21"/>
          <ac:spMkLst>
            <pc:docMk/>
            <pc:sldMk cId="239571053" sldId="673"/>
            <ac:spMk id="3" creationId="{54EFFD2C-77C9-429C-AC0B-1D6FE754E0E2}"/>
          </ac:spMkLst>
        </pc:spChg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239571053" sldId="673"/>
            <ac:spMk id="4" creationId="{79272893-4858-4351-AD84-68D20CF6B725}"/>
          </ac:spMkLst>
        </pc:spChg>
        <pc:spChg chg="del">
          <ac:chgData name="Sumit Ganguly" userId="649c7653-29a5-4cc0-992c-093db258b145" providerId="ADAL" clId="{BD199817-7353-469A-B368-74782C9E0766}" dt="2022-01-09T23:05:54.789" v="9663" actId="21"/>
          <ac:spMkLst>
            <pc:docMk/>
            <pc:sldMk cId="239571053" sldId="673"/>
            <ac:spMk id="5" creationId="{9381919E-E025-4672-B3C8-A04C72D16F79}"/>
          </ac:spMkLst>
        </pc:spChg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239571053" sldId="673"/>
            <ac:spMk id="6" creationId="{447CD578-AA2C-4ED9-B411-6F5E17C6E467}"/>
          </ac:spMkLst>
        </pc:spChg>
      </pc:sldChg>
      <pc:sldChg chg="delSp modSp new mod modClrScheme modAnim chgLayout">
        <pc:chgData name="Sumit Ganguly" userId="649c7653-29a5-4cc0-992c-093db258b145" providerId="ADAL" clId="{BD199817-7353-469A-B368-74782C9E0766}" dt="2022-01-13T04:29:05.068" v="28013"/>
        <pc:sldMkLst>
          <pc:docMk/>
          <pc:sldMk cId="3589183894" sldId="674"/>
        </pc:sldMkLst>
        <pc:spChg chg="mod ord">
          <ac:chgData name="Sumit Ganguly" userId="649c7653-29a5-4cc0-992c-093db258b145" providerId="ADAL" clId="{BD199817-7353-469A-B368-74782C9E0766}" dt="2022-01-09T23:36:27.514" v="11067" actId="700"/>
          <ac:spMkLst>
            <pc:docMk/>
            <pc:sldMk cId="3589183894" sldId="674"/>
            <ac:spMk id="2" creationId="{F90100A5-60FF-4D70-8449-2367C20B3621}"/>
          </ac:spMkLst>
        </pc:spChg>
        <pc:spChg chg="del">
          <ac:chgData name="Sumit Ganguly" userId="649c7653-29a5-4cc0-992c-093db258b145" providerId="ADAL" clId="{BD199817-7353-469A-B368-74782C9E0766}" dt="2022-01-09T23:27:08.954" v="10708" actId="21"/>
          <ac:spMkLst>
            <pc:docMk/>
            <pc:sldMk cId="3589183894" sldId="674"/>
            <ac:spMk id="3" creationId="{68FFB10C-6256-41C3-88FA-EF0904A7E8C0}"/>
          </ac:spMkLst>
        </pc:spChg>
        <pc:spChg chg="mod ord">
          <ac:chgData name="Sumit Ganguly" userId="649c7653-29a5-4cc0-992c-093db258b145" providerId="ADAL" clId="{BD199817-7353-469A-B368-74782C9E0766}" dt="2022-01-13T04:29:03.360" v="28012"/>
          <ac:spMkLst>
            <pc:docMk/>
            <pc:sldMk cId="3589183894" sldId="674"/>
            <ac:spMk id="4" creationId="{498730DD-1A77-49F9-A9BE-740B6EADD5A7}"/>
          </ac:spMkLst>
        </pc:spChg>
        <pc:spChg chg="del">
          <ac:chgData name="Sumit Ganguly" userId="649c7653-29a5-4cc0-992c-093db258b145" providerId="ADAL" clId="{BD199817-7353-469A-B368-74782C9E0766}" dt="2022-01-09T23:27:13.273" v="10709" actId="21"/>
          <ac:spMkLst>
            <pc:docMk/>
            <pc:sldMk cId="3589183894" sldId="674"/>
            <ac:spMk id="5" creationId="{265E578A-92E4-4876-A0D7-ED2077384FC2}"/>
          </ac:spMkLst>
        </pc:spChg>
        <pc:spChg chg="del">
          <ac:chgData name="Sumit Ganguly" userId="649c7653-29a5-4cc0-992c-093db258b145" providerId="ADAL" clId="{BD199817-7353-469A-B368-74782C9E0766}" dt="2022-01-09T23:35:55.041" v="11065" actId="21"/>
          <ac:spMkLst>
            <pc:docMk/>
            <pc:sldMk cId="3589183894" sldId="674"/>
            <ac:spMk id="6" creationId="{BDED3D95-BCAD-4B54-B621-0B011C50C45A}"/>
          </ac:spMkLst>
        </pc:spChg>
      </pc:sldChg>
      <pc:sldChg chg="new del">
        <pc:chgData name="Sumit Ganguly" userId="649c7653-29a5-4cc0-992c-093db258b145" providerId="ADAL" clId="{BD199817-7353-469A-B368-74782C9E0766}" dt="2022-01-11T14:07:59.472" v="25911" actId="2696"/>
        <pc:sldMkLst>
          <pc:docMk/>
          <pc:sldMk cId="3536691284" sldId="675"/>
        </pc:sldMkLst>
      </pc:sldChg>
      <pc:sldChg chg="modSp mod modAnim">
        <pc:chgData name="Sumit Ganguly" userId="649c7653-29a5-4cc0-992c-093db258b145" providerId="ADAL" clId="{BD199817-7353-469A-B368-74782C9E0766}" dt="2022-01-13T04:29:05.068" v="28013"/>
        <pc:sldMkLst>
          <pc:docMk/>
          <pc:sldMk cId="3713990362" sldId="676"/>
        </pc:sldMkLst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3713990362" sldId="676"/>
            <ac:spMk id="2" creationId="{E74F3020-865E-420D-B6F1-B030F7B7AF24}"/>
          </ac:spMkLst>
        </pc:spChg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3713990362" sldId="676"/>
            <ac:spMk id="3" creationId="{CB81F3E4-BC89-43CA-83DD-9CF31DE46791}"/>
          </ac:spMkLst>
        </pc:spChg>
      </pc:sldChg>
      <pc:sldChg chg="modSp add mod modAnim">
        <pc:chgData name="Sumit Ganguly" userId="649c7653-29a5-4cc0-992c-093db258b145" providerId="ADAL" clId="{BD199817-7353-469A-B368-74782C9E0766}" dt="2022-01-13T04:29:05.068" v="28013"/>
        <pc:sldMkLst>
          <pc:docMk/>
          <pc:sldMk cId="262921312" sldId="677"/>
        </pc:sldMkLst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262921312" sldId="677"/>
            <ac:spMk id="2" creationId="{E74F3020-865E-420D-B6F1-B030F7B7AF24}"/>
          </ac:spMkLst>
        </pc:spChg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262921312" sldId="677"/>
            <ac:spMk id="3" creationId="{CB81F3E4-BC89-43CA-83DD-9CF31DE46791}"/>
          </ac:spMkLst>
        </pc:spChg>
      </pc:sldChg>
      <pc:sldChg chg="modSp new mod modAnim">
        <pc:chgData name="Sumit Ganguly" userId="649c7653-29a5-4cc0-992c-093db258b145" providerId="ADAL" clId="{BD199817-7353-469A-B368-74782C9E0766}" dt="2022-01-13T04:29:05.068" v="28013"/>
        <pc:sldMkLst>
          <pc:docMk/>
          <pc:sldMk cId="2730484810" sldId="678"/>
        </pc:sldMkLst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2730484810" sldId="678"/>
            <ac:spMk id="2" creationId="{1C17903E-A4F7-4015-9540-6DC7FA7BCF58}"/>
          </ac:spMkLst>
        </pc:spChg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2730484810" sldId="678"/>
            <ac:spMk id="3" creationId="{60E898E0-2503-4F26-BDCD-7A73C160CA9F}"/>
          </ac:spMkLst>
        </pc:spChg>
      </pc:sldChg>
      <pc:sldChg chg="modSp new mod modAnim">
        <pc:chgData name="Sumit Ganguly" userId="649c7653-29a5-4cc0-992c-093db258b145" providerId="ADAL" clId="{BD199817-7353-469A-B368-74782C9E0766}" dt="2022-01-13T04:29:05.068" v="28013"/>
        <pc:sldMkLst>
          <pc:docMk/>
          <pc:sldMk cId="1545195197" sldId="679"/>
        </pc:sldMkLst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1545195197" sldId="679"/>
            <ac:spMk id="2" creationId="{061EA063-D816-429F-BE5C-A1EF6F56D596}"/>
          </ac:spMkLst>
        </pc:spChg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1545195197" sldId="679"/>
            <ac:spMk id="3" creationId="{76A7AFC3-D283-4A7A-91CA-554D134D9B50}"/>
          </ac:spMkLst>
        </pc:spChg>
      </pc:sldChg>
      <pc:sldChg chg="addSp delSp modSp new mod modAnim">
        <pc:chgData name="Sumit Ganguly" userId="649c7653-29a5-4cc0-992c-093db258b145" providerId="ADAL" clId="{BD199817-7353-469A-B368-74782C9E0766}" dt="2022-01-13T04:29:05.068" v="28013"/>
        <pc:sldMkLst>
          <pc:docMk/>
          <pc:sldMk cId="3219175970" sldId="680"/>
        </pc:sldMkLst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3219175970" sldId="680"/>
            <ac:spMk id="2" creationId="{CF1884C0-C986-4361-9072-F334A475CD42}"/>
          </ac:spMkLst>
        </pc:spChg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3219175970" sldId="680"/>
            <ac:spMk id="3" creationId="{32F4F55E-B8AC-481F-A02C-DB7E4163277C}"/>
          </ac:spMkLst>
        </pc:spChg>
        <pc:spChg chg="add del mod">
          <ac:chgData name="Sumit Ganguly" userId="649c7653-29a5-4cc0-992c-093db258b145" providerId="ADAL" clId="{BD199817-7353-469A-B368-74782C9E0766}" dt="2022-01-10T01:19:31.397" v="16240"/>
          <ac:spMkLst>
            <pc:docMk/>
            <pc:sldMk cId="3219175970" sldId="680"/>
            <ac:spMk id="4" creationId="{99E9235D-BA9D-4D4D-B216-2D4DA8BC1188}"/>
          </ac:spMkLst>
        </pc:spChg>
        <pc:spChg chg="add del mod">
          <ac:chgData name="Sumit Ganguly" userId="649c7653-29a5-4cc0-992c-093db258b145" providerId="ADAL" clId="{BD199817-7353-469A-B368-74782C9E0766}" dt="2022-01-10T01:19:33.612" v="16243" actId="47"/>
          <ac:spMkLst>
            <pc:docMk/>
            <pc:sldMk cId="3219175970" sldId="680"/>
            <ac:spMk id="5" creationId="{B03EFEA0-1940-4255-9BE3-45471EFCAFC8}"/>
          </ac:spMkLst>
        </pc:spChg>
        <pc:spChg chg="add mod">
          <ac:chgData name="Sumit Ganguly" userId="649c7653-29a5-4cc0-992c-093db258b145" providerId="ADAL" clId="{BD199817-7353-469A-B368-74782C9E0766}" dt="2022-01-13T04:29:03.360" v="28012"/>
          <ac:spMkLst>
            <pc:docMk/>
            <pc:sldMk cId="3219175970" sldId="680"/>
            <ac:spMk id="6" creationId="{1831A375-621F-436B-B80E-B4F908E9B0F9}"/>
          </ac:spMkLst>
        </pc:spChg>
      </pc:sldChg>
      <pc:sldChg chg="modSp new mod modAnim">
        <pc:chgData name="Sumit Ganguly" userId="649c7653-29a5-4cc0-992c-093db258b145" providerId="ADAL" clId="{BD199817-7353-469A-B368-74782C9E0766}" dt="2022-01-13T04:29:05.068" v="28013"/>
        <pc:sldMkLst>
          <pc:docMk/>
          <pc:sldMk cId="2869126199" sldId="681"/>
        </pc:sldMkLst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2869126199" sldId="681"/>
            <ac:spMk id="2" creationId="{8EB7A4B9-E5E8-4C3F-B9D3-A50285D0B994}"/>
          </ac:spMkLst>
        </pc:spChg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2869126199" sldId="681"/>
            <ac:spMk id="3" creationId="{13D68471-C9F4-4EBB-8E80-0A85F5599AFD}"/>
          </ac:spMkLst>
        </pc:spChg>
      </pc:sldChg>
      <pc:sldChg chg="modSp new mod modAnim">
        <pc:chgData name="Sumit Ganguly" userId="649c7653-29a5-4cc0-992c-093db258b145" providerId="ADAL" clId="{BD199817-7353-469A-B368-74782C9E0766}" dt="2022-01-13T04:29:05.068" v="28013"/>
        <pc:sldMkLst>
          <pc:docMk/>
          <pc:sldMk cId="2483811943" sldId="682"/>
        </pc:sldMkLst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2483811943" sldId="682"/>
            <ac:spMk id="2" creationId="{005E8995-47FD-43C2-B8E8-E5A408039673}"/>
          </ac:spMkLst>
        </pc:spChg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2483811943" sldId="682"/>
            <ac:spMk id="3" creationId="{5CCA8EF1-57B6-45AB-BAF3-B9B41F2D6BBE}"/>
          </ac:spMkLst>
        </pc:spChg>
      </pc:sldChg>
      <pc:sldChg chg="addSp modSp new mod modAnim">
        <pc:chgData name="Sumit Ganguly" userId="649c7653-29a5-4cc0-992c-093db258b145" providerId="ADAL" clId="{BD199817-7353-469A-B368-74782C9E0766}" dt="2022-01-13T04:29:05.068" v="28013"/>
        <pc:sldMkLst>
          <pc:docMk/>
          <pc:sldMk cId="3286745434" sldId="683"/>
        </pc:sldMkLst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3286745434" sldId="683"/>
            <ac:spMk id="2" creationId="{2F5098F3-7604-4CD9-B109-C535176E6952}"/>
          </ac:spMkLst>
        </pc:spChg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3286745434" sldId="683"/>
            <ac:spMk id="3" creationId="{8D5E21BD-246E-4C51-A675-758E52842B98}"/>
          </ac:spMkLst>
        </pc:spChg>
        <pc:spChg chg="add mod">
          <ac:chgData name="Sumit Ganguly" userId="649c7653-29a5-4cc0-992c-093db258b145" providerId="ADAL" clId="{BD199817-7353-469A-B368-74782C9E0766}" dt="2022-01-13T04:29:03.360" v="28012"/>
          <ac:spMkLst>
            <pc:docMk/>
            <pc:sldMk cId="3286745434" sldId="683"/>
            <ac:spMk id="4" creationId="{242C6A3B-F3A0-4B42-9044-DC9D0D2F63F7}"/>
          </ac:spMkLst>
        </pc:spChg>
      </pc:sldChg>
      <pc:sldChg chg="modSp new mod modAnim">
        <pc:chgData name="Sumit Ganguly" userId="649c7653-29a5-4cc0-992c-093db258b145" providerId="ADAL" clId="{BD199817-7353-469A-B368-74782C9E0766}" dt="2022-01-13T04:29:05.068" v="28013"/>
        <pc:sldMkLst>
          <pc:docMk/>
          <pc:sldMk cId="156771698" sldId="684"/>
        </pc:sldMkLst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156771698" sldId="684"/>
            <ac:spMk id="2" creationId="{88FDECCB-4701-4E4A-BE34-99B757BF29BA}"/>
          </ac:spMkLst>
        </pc:spChg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156771698" sldId="684"/>
            <ac:spMk id="3" creationId="{BBC96794-B3F5-4932-A23D-32846FD7315C}"/>
          </ac:spMkLst>
        </pc:spChg>
      </pc:sldChg>
      <pc:sldChg chg="modSp new mod modAnim">
        <pc:chgData name="Sumit Ganguly" userId="649c7653-29a5-4cc0-992c-093db258b145" providerId="ADAL" clId="{BD199817-7353-469A-B368-74782C9E0766}" dt="2022-01-13T04:29:05.068" v="28013"/>
        <pc:sldMkLst>
          <pc:docMk/>
          <pc:sldMk cId="863744444" sldId="685"/>
        </pc:sldMkLst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863744444" sldId="685"/>
            <ac:spMk id="2" creationId="{AFE5FE7C-1A69-4122-8186-272B63C97DA7}"/>
          </ac:spMkLst>
        </pc:spChg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863744444" sldId="685"/>
            <ac:spMk id="3" creationId="{997121C8-AD95-49F2-AE04-FFE5F7A19EE7}"/>
          </ac:spMkLst>
        </pc:spChg>
      </pc:sldChg>
      <pc:sldChg chg="modSp new mod modAnim">
        <pc:chgData name="Sumit Ganguly" userId="649c7653-29a5-4cc0-992c-093db258b145" providerId="ADAL" clId="{BD199817-7353-469A-B368-74782C9E0766}" dt="2022-01-13T04:29:05.068" v="28013"/>
        <pc:sldMkLst>
          <pc:docMk/>
          <pc:sldMk cId="1594564395" sldId="686"/>
        </pc:sldMkLst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1594564395" sldId="686"/>
            <ac:spMk id="2" creationId="{FCA5EEA1-FF5D-4F3E-9014-04C750733542}"/>
          </ac:spMkLst>
        </pc:spChg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1594564395" sldId="686"/>
            <ac:spMk id="3" creationId="{E0D72547-727D-4CA4-BD76-ADD2948C5FFF}"/>
          </ac:spMkLst>
        </pc:spChg>
      </pc:sldChg>
      <pc:sldChg chg="modSp new mod modAnim">
        <pc:chgData name="Sumit Ganguly" userId="649c7653-29a5-4cc0-992c-093db258b145" providerId="ADAL" clId="{BD199817-7353-469A-B368-74782C9E0766}" dt="2022-01-13T04:29:05.068" v="28013"/>
        <pc:sldMkLst>
          <pc:docMk/>
          <pc:sldMk cId="1268060991" sldId="687"/>
        </pc:sldMkLst>
        <pc:spChg chg="mod">
          <ac:chgData name="Sumit Ganguly" userId="649c7653-29a5-4cc0-992c-093db258b145" providerId="ADAL" clId="{BD199817-7353-469A-B368-74782C9E0766}" dt="2022-01-11T05:27:43.048" v="19620" actId="20577"/>
          <ac:spMkLst>
            <pc:docMk/>
            <pc:sldMk cId="1268060991" sldId="687"/>
            <ac:spMk id="2" creationId="{C1F1B167-0EDB-447D-BBBF-4A77F1AD5452}"/>
          </ac:spMkLst>
        </pc:spChg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1268060991" sldId="687"/>
            <ac:spMk id="3" creationId="{40441AEC-DDAB-416B-AC8D-CB95DED02BE7}"/>
          </ac:spMkLst>
        </pc:spChg>
      </pc:sldChg>
      <pc:sldChg chg="addSp delSp modSp new mod modAnim">
        <pc:chgData name="Sumit Ganguly" userId="649c7653-29a5-4cc0-992c-093db258b145" providerId="ADAL" clId="{BD199817-7353-469A-B368-74782C9E0766}" dt="2022-01-17T10:25:55.178" v="41066" actId="20577"/>
        <pc:sldMkLst>
          <pc:docMk/>
          <pc:sldMk cId="3334362917" sldId="688"/>
        </pc:sldMkLst>
        <pc:spChg chg="mod">
          <ac:chgData name="Sumit Ganguly" userId="649c7653-29a5-4cc0-992c-093db258b145" providerId="ADAL" clId="{BD199817-7353-469A-B368-74782C9E0766}" dt="2022-01-12T05:54:53.341" v="27039" actId="1076"/>
          <ac:spMkLst>
            <pc:docMk/>
            <pc:sldMk cId="3334362917" sldId="688"/>
            <ac:spMk id="2" creationId="{DD7F37EC-073A-4DF1-B91F-0D6D5EAB1B12}"/>
          </ac:spMkLst>
        </pc:spChg>
        <pc:spChg chg="mod">
          <ac:chgData name="Sumit Ganguly" userId="649c7653-29a5-4cc0-992c-093db258b145" providerId="ADAL" clId="{BD199817-7353-469A-B368-74782C9E0766}" dt="2022-01-17T10:25:55.178" v="41066" actId="20577"/>
          <ac:spMkLst>
            <pc:docMk/>
            <pc:sldMk cId="3334362917" sldId="688"/>
            <ac:spMk id="3" creationId="{18E9941B-A4BC-42CE-990C-A5142D232B08}"/>
          </ac:spMkLst>
        </pc:spChg>
        <pc:spChg chg="add del mod">
          <ac:chgData name="Sumit Ganguly" userId="649c7653-29a5-4cc0-992c-093db258b145" providerId="ADAL" clId="{BD199817-7353-469A-B368-74782C9E0766}" dt="2022-01-11T05:49:56.505" v="20610"/>
          <ac:spMkLst>
            <pc:docMk/>
            <pc:sldMk cId="3334362917" sldId="688"/>
            <ac:spMk id="4" creationId="{48E89B91-841B-4F67-B5FF-B3CE535AA1A3}"/>
          </ac:spMkLst>
        </pc:spChg>
        <pc:spChg chg="add del mod">
          <ac:chgData name="Sumit Ganguly" userId="649c7653-29a5-4cc0-992c-093db258b145" providerId="ADAL" clId="{BD199817-7353-469A-B368-74782C9E0766}" dt="2022-01-11T05:49:56.496" v="20608" actId="21"/>
          <ac:spMkLst>
            <pc:docMk/>
            <pc:sldMk cId="3334362917" sldId="688"/>
            <ac:spMk id="5" creationId="{C48954FE-F28D-47C9-BABD-BED13A46927E}"/>
          </ac:spMkLst>
        </pc:spChg>
        <pc:spChg chg="add mod">
          <ac:chgData name="Sumit Ganguly" userId="649c7653-29a5-4cc0-992c-093db258b145" providerId="ADAL" clId="{BD199817-7353-469A-B368-74782C9E0766}" dt="2022-01-13T04:29:03.360" v="28012"/>
          <ac:spMkLst>
            <pc:docMk/>
            <pc:sldMk cId="3334362917" sldId="688"/>
            <ac:spMk id="6" creationId="{31FBC15D-6ABA-44C7-B503-1D84D9376E64}"/>
          </ac:spMkLst>
        </pc:spChg>
      </pc:sldChg>
      <pc:sldChg chg="new del">
        <pc:chgData name="Sumit Ganguly" userId="649c7653-29a5-4cc0-992c-093db258b145" providerId="ADAL" clId="{BD199817-7353-469A-B368-74782C9E0766}" dt="2022-01-11T14:08:00.699" v="25912" actId="2696"/>
        <pc:sldMkLst>
          <pc:docMk/>
          <pc:sldMk cId="924069865" sldId="689"/>
        </pc:sldMkLst>
      </pc:sldChg>
      <pc:sldChg chg="modSp new del mod">
        <pc:chgData name="Sumit Ganguly" userId="649c7653-29a5-4cc0-992c-093db258b145" providerId="ADAL" clId="{BD199817-7353-469A-B368-74782C9E0766}" dt="2022-01-11T14:08:01.872" v="25913" actId="2696"/>
        <pc:sldMkLst>
          <pc:docMk/>
          <pc:sldMk cId="2984194325" sldId="690"/>
        </pc:sldMkLst>
        <pc:spChg chg="mod">
          <ac:chgData name="Sumit Ganguly" userId="649c7653-29a5-4cc0-992c-093db258b145" providerId="ADAL" clId="{BD199817-7353-469A-B368-74782C9E0766}" dt="2022-01-11T05:55:16.335" v="20932" actId="20577"/>
          <ac:spMkLst>
            <pc:docMk/>
            <pc:sldMk cId="2984194325" sldId="690"/>
            <ac:spMk id="2" creationId="{C8C2EF09-8065-4540-A8D8-D9F176934FEF}"/>
          </ac:spMkLst>
        </pc:spChg>
      </pc:sldChg>
      <pc:sldChg chg="modSp new mod modAnim">
        <pc:chgData name="Sumit Ganguly" userId="649c7653-29a5-4cc0-992c-093db258b145" providerId="ADAL" clId="{BD199817-7353-469A-B368-74782C9E0766}" dt="2022-01-17T10:27:04.092" v="41097" actId="12"/>
        <pc:sldMkLst>
          <pc:docMk/>
          <pc:sldMk cId="3643304131" sldId="691"/>
        </pc:sldMkLst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3643304131" sldId="691"/>
            <ac:spMk id="2" creationId="{A058A7BF-6322-49FA-8AB0-C5DD2CF53C82}"/>
          </ac:spMkLst>
        </pc:spChg>
        <pc:spChg chg="mod">
          <ac:chgData name="Sumit Ganguly" userId="649c7653-29a5-4cc0-992c-093db258b145" providerId="ADAL" clId="{BD199817-7353-469A-B368-74782C9E0766}" dt="2022-01-17T10:27:04.092" v="41097" actId="12"/>
          <ac:spMkLst>
            <pc:docMk/>
            <pc:sldMk cId="3643304131" sldId="691"/>
            <ac:spMk id="3" creationId="{2EE2937B-FACA-4935-B15A-BC6C76F8EE08}"/>
          </ac:spMkLst>
        </pc:spChg>
      </pc:sldChg>
      <pc:sldChg chg="addSp modSp new mod modAnim">
        <pc:chgData name="Sumit Ganguly" userId="649c7653-29a5-4cc0-992c-093db258b145" providerId="ADAL" clId="{BD199817-7353-469A-B368-74782C9E0766}" dt="2022-01-13T04:29:05.068" v="28013"/>
        <pc:sldMkLst>
          <pc:docMk/>
          <pc:sldMk cId="1189550253" sldId="692"/>
        </pc:sldMkLst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1189550253" sldId="692"/>
            <ac:spMk id="2" creationId="{0E25CD19-9912-45DB-810E-54B63C0D2838}"/>
          </ac:spMkLst>
        </pc:spChg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1189550253" sldId="692"/>
            <ac:spMk id="3" creationId="{E4DE0607-358A-4DBD-BFED-3949E804EAA4}"/>
          </ac:spMkLst>
        </pc:spChg>
        <pc:spChg chg="add mod">
          <ac:chgData name="Sumit Ganguly" userId="649c7653-29a5-4cc0-992c-093db258b145" providerId="ADAL" clId="{BD199817-7353-469A-B368-74782C9E0766}" dt="2022-01-11T11:21:37.085" v="23503"/>
          <ac:spMkLst>
            <pc:docMk/>
            <pc:sldMk cId="1189550253" sldId="692"/>
            <ac:spMk id="4" creationId="{4F0658DB-B357-4B74-ACBD-9D3FDA2CEF63}"/>
          </ac:spMkLst>
        </pc:spChg>
      </pc:sldChg>
      <pc:sldChg chg="new del">
        <pc:chgData name="Sumit Ganguly" userId="649c7653-29a5-4cc0-992c-093db258b145" providerId="ADAL" clId="{BD199817-7353-469A-B368-74782C9E0766}" dt="2022-01-11T14:08:03.223" v="25914" actId="2696"/>
        <pc:sldMkLst>
          <pc:docMk/>
          <pc:sldMk cId="2499777913" sldId="693"/>
        </pc:sldMkLst>
      </pc:sldChg>
      <pc:sldChg chg="add del">
        <pc:chgData name="Sumit Ganguly" userId="649c7653-29a5-4cc0-992c-093db258b145" providerId="ADAL" clId="{BD199817-7353-469A-B368-74782C9E0766}" dt="2022-01-11T14:08:06.522" v="25915" actId="2696"/>
        <pc:sldMkLst>
          <pc:docMk/>
          <pc:sldMk cId="756791745" sldId="694"/>
        </pc:sldMkLst>
      </pc:sldChg>
      <pc:sldChg chg="addSp delSp modSp new mod modAnim">
        <pc:chgData name="Sumit Ganguly" userId="649c7653-29a5-4cc0-992c-093db258b145" providerId="ADAL" clId="{BD199817-7353-469A-B368-74782C9E0766}" dt="2022-01-17T10:27:40.626" v="41100" actId="1076"/>
        <pc:sldMkLst>
          <pc:docMk/>
          <pc:sldMk cId="3432132026" sldId="695"/>
        </pc:sldMkLst>
        <pc:spChg chg="mod">
          <ac:chgData name="Sumit Ganguly" userId="649c7653-29a5-4cc0-992c-093db258b145" providerId="ADAL" clId="{BD199817-7353-469A-B368-74782C9E0766}" dt="2022-01-11T11:24:15.944" v="23522" actId="20577"/>
          <ac:spMkLst>
            <pc:docMk/>
            <pc:sldMk cId="3432132026" sldId="695"/>
            <ac:spMk id="2" creationId="{01687DE2-888A-43BA-849A-E6F113210222}"/>
          </ac:spMkLst>
        </pc:spChg>
        <pc:spChg chg="del mod">
          <ac:chgData name="Sumit Ganguly" userId="649c7653-29a5-4cc0-992c-093db258b145" providerId="ADAL" clId="{BD199817-7353-469A-B368-74782C9E0766}" dt="2022-01-11T11:26:16.008" v="23524" actId="3680"/>
          <ac:spMkLst>
            <pc:docMk/>
            <pc:sldMk cId="3432132026" sldId="695"/>
            <ac:spMk id="3" creationId="{14B5E29A-E09A-4532-8540-2D006415AFD1}"/>
          </ac:spMkLst>
        </pc:spChg>
        <pc:spChg chg="add del mod">
          <ac:chgData name="Sumit Ganguly" userId="649c7653-29a5-4cc0-992c-093db258b145" providerId="ADAL" clId="{BD199817-7353-469A-B368-74782C9E0766}" dt="2022-01-11T12:13:49.685" v="23938"/>
          <ac:spMkLst>
            <pc:docMk/>
            <pc:sldMk cId="3432132026" sldId="695"/>
            <ac:spMk id="7" creationId="{B4D6DFB3-B14C-405E-BD06-00F4FA950839}"/>
          </ac:spMkLst>
        </pc:spChg>
        <pc:spChg chg="add mod">
          <ac:chgData name="Sumit Ganguly" userId="649c7653-29a5-4cc0-992c-093db258b145" providerId="ADAL" clId="{BD199817-7353-469A-B368-74782C9E0766}" dt="2022-01-13T04:29:03.360" v="28012"/>
          <ac:spMkLst>
            <pc:docMk/>
            <pc:sldMk cId="3432132026" sldId="695"/>
            <ac:spMk id="8" creationId="{031E2581-5CDF-41D8-ADD2-A0221B5FE876}"/>
          </ac:spMkLst>
        </pc:spChg>
        <pc:spChg chg="add mod">
          <ac:chgData name="Sumit Ganguly" userId="649c7653-29a5-4cc0-992c-093db258b145" providerId="ADAL" clId="{BD199817-7353-469A-B368-74782C9E0766}" dt="2022-01-13T04:29:03.360" v="28012"/>
          <ac:spMkLst>
            <pc:docMk/>
            <pc:sldMk cId="3432132026" sldId="695"/>
            <ac:spMk id="9" creationId="{F9190349-9645-4918-96F2-2D33EA873805}"/>
          </ac:spMkLst>
        </pc:spChg>
        <pc:spChg chg="add mod">
          <ac:chgData name="Sumit Ganguly" userId="649c7653-29a5-4cc0-992c-093db258b145" providerId="ADAL" clId="{BD199817-7353-469A-B368-74782C9E0766}" dt="2022-01-11T12:23:56.813" v="24067" actId="207"/>
          <ac:spMkLst>
            <pc:docMk/>
            <pc:sldMk cId="3432132026" sldId="695"/>
            <ac:spMk id="10" creationId="{E7F5C676-3372-4D8B-8A3E-18180E835537}"/>
          </ac:spMkLst>
        </pc:spChg>
        <pc:graphicFrameChg chg="add mod ord modGraphic">
          <ac:chgData name="Sumit Ganguly" userId="649c7653-29a5-4cc0-992c-093db258b145" providerId="ADAL" clId="{BD199817-7353-469A-B368-74782C9E0766}" dt="2022-01-17T10:27:26.929" v="41099" actId="20577"/>
          <ac:graphicFrameMkLst>
            <pc:docMk/>
            <pc:sldMk cId="3432132026" sldId="695"/>
            <ac:graphicFrameMk id="4" creationId="{520786D6-72D3-49D6-BD93-D66818635C0A}"/>
          </ac:graphicFrameMkLst>
        </pc:graphicFrameChg>
        <pc:graphicFrameChg chg="add del mod modGraphic">
          <ac:chgData name="Sumit Ganguly" userId="649c7653-29a5-4cc0-992c-093db258b145" providerId="ADAL" clId="{BD199817-7353-469A-B368-74782C9E0766}" dt="2022-01-11T11:57:45.985" v="23704" actId="21"/>
          <ac:graphicFrameMkLst>
            <pc:docMk/>
            <pc:sldMk cId="3432132026" sldId="695"/>
            <ac:graphicFrameMk id="5" creationId="{784B4897-0977-475A-9B31-AD7AB9294BB1}"/>
          </ac:graphicFrameMkLst>
        </pc:graphicFrameChg>
        <pc:graphicFrameChg chg="add mod modGraphic">
          <ac:chgData name="Sumit Ganguly" userId="649c7653-29a5-4cc0-992c-093db258b145" providerId="ADAL" clId="{BD199817-7353-469A-B368-74782C9E0766}" dt="2022-01-13T04:29:03.360" v="28012"/>
          <ac:graphicFrameMkLst>
            <pc:docMk/>
            <pc:sldMk cId="3432132026" sldId="695"/>
            <ac:graphicFrameMk id="6" creationId="{6B443CBB-7FF0-4D79-A742-37D0410EAEA9}"/>
          </ac:graphicFrameMkLst>
        </pc:graphicFrameChg>
        <pc:graphicFrameChg chg="add mod modGraphic">
          <ac:chgData name="Sumit Ganguly" userId="649c7653-29a5-4cc0-992c-093db258b145" providerId="ADAL" clId="{BD199817-7353-469A-B368-74782C9E0766}" dt="2022-01-17T10:27:40.626" v="41100" actId="1076"/>
          <ac:graphicFrameMkLst>
            <pc:docMk/>
            <pc:sldMk cId="3432132026" sldId="695"/>
            <ac:graphicFrameMk id="11" creationId="{B5138EC6-3889-41ED-9534-EE4043E60F7E}"/>
          </ac:graphicFrameMkLst>
        </pc:graphicFrameChg>
      </pc:sldChg>
      <pc:sldChg chg="addSp delSp modSp add mod modAnim">
        <pc:chgData name="Sumit Ganguly" userId="649c7653-29a5-4cc0-992c-093db258b145" providerId="ADAL" clId="{BD199817-7353-469A-B368-74782C9E0766}" dt="2022-01-17T10:29:02.887" v="41112" actId="1076"/>
        <pc:sldMkLst>
          <pc:docMk/>
          <pc:sldMk cId="3947227414" sldId="696"/>
        </pc:sldMkLst>
        <pc:spChg chg="mod">
          <ac:chgData name="Sumit Ganguly" userId="649c7653-29a5-4cc0-992c-093db258b145" providerId="ADAL" clId="{BD199817-7353-469A-B368-74782C9E0766}" dt="2022-01-12T14:37:59.356" v="27234" actId="1076"/>
          <ac:spMkLst>
            <pc:docMk/>
            <pc:sldMk cId="3947227414" sldId="696"/>
            <ac:spMk id="2" creationId="{01687DE2-888A-43BA-849A-E6F113210222}"/>
          </ac:spMkLst>
        </pc:spChg>
        <pc:spChg chg="add mod">
          <ac:chgData name="Sumit Ganguly" userId="649c7653-29a5-4cc0-992c-093db258b145" providerId="ADAL" clId="{BD199817-7353-469A-B368-74782C9E0766}" dt="2022-01-17T10:28:42.294" v="41109" actId="1076"/>
          <ac:spMkLst>
            <pc:docMk/>
            <pc:sldMk cId="3947227414" sldId="696"/>
            <ac:spMk id="3" creationId="{D0106624-095A-4E47-8D59-49ADF3B10FBC}"/>
          </ac:spMkLst>
        </pc:spChg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3947227414" sldId="696"/>
            <ac:spMk id="8" creationId="{031E2581-5CDF-41D8-ADD2-A0221B5FE876}"/>
          </ac:spMkLst>
        </pc:spChg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3947227414" sldId="696"/>
            <ac:spMk id="9" creationId="{F9190349-9645-4918-96F2-2D33EA873805}"/>
          </ac:spMkLst>
        </pc:spChg>
        <pc:spChg chg="del mod">
          <ac:chgData name="Sumit Ganguly" userId="649c7653-29a5-4cc0-992c-093db258b145" providerId="ADAL" clId="{BD199817-7353-469A-B368-74782C9E0766}" dt="2022-01-11T12:25:18.140" v="24105"/>
          <ac:spMkLst>
            <pc:docMk/>
            <pc:sldMk cId="3947227414" sldId="696"/>
            <ac:spMk id="10" creationId="{E7F5C676-3372-4D8B-8A3E-18180E835537}"/>
          </ac:spMkLst>
        </pc:spChg>
        <pc:spChg chg="add mod">
          <ac:chgData name="Sumit Ganguly" userId="649c7653-29a5-4cc0-992c-093db258b145" providerId="ADAL" clId="{BD199817-7353-469A-B368-74782C9E0766}" dt="2022-01-17T10:28:57.325" v="41111" actId="1076"/>
          <ac:spMkLst>
            <pc:docMk/>
            <pc:sldMk cId="3947227414" sldId="696"/>
            <ac:spMk id="13" creationId="{5194D46D-9ED4-44BD-8295-3D1E38AF0BF2}"/>
          </ac:spMkLst>
        </pc:spChg>
        <pc:spChg chg="add del mod">
          <ac:chgData name="Sumit Ganguly" userId="649c7653-29a5-4cc0-992c-093db258b145" providerId="ADAL" clId="{BD199817-7353-469A-B368-74782C9E0766}" dt="2022-01-11T13:17:50.235" v="24778" actId="21"/>
          <ac:spMkLst>
            <pc:docMk/>
            <pc:sldMk cId="3947227414" sldId="696"/>
            <ac:spMk id="14" creationId="{74BA9EFB-A6C4-48A4-A28D-1BA19F708929}"/>
          </ac:spMkLst>
        </pc:spChg>
        <pc:graphicFrameChg chg="mod modGraphic">
          <ac:chgData name="Sumit Ganguly" userId="649c7653-29a5-4cc0-992c-093db258b145" providerId="ADAL" clId="{BD199817-7353-469A-B368-74782C9E0766}" dt="2022-01-17T10:28:02.453" v="41104" actId="20577"/>
          <ac:graphicFrameMkLst>
            <pc:docMk/>
            <pc:sldMk cId="3947227414" sldId="696"/>
            <ac:graphicFrameMk id="4" creationId="{520786D6-72D3-49D6-BD93-D66818635C0A}"/>
          </ac:graphicFrameMkLst>
        </pc:graphicFrameChg>
        <pc:graphicFrameChg chg="mod modGraphic">
          <ac:chgData name="Sumit Ganguly" userId="649c7653-29a5-4cc0-992c-093db258b145" providerId="ADAL" clId="{BD199817-7353-469A-B368-74782C9E0766}" dt="2022-01-17T10:28:06.599" v="41106" actId="20577"/>
          <ac:graphicFrameMkLst>
            <pc:docMk/>
            <pc:sldMk cId="3947227414" sldId="696"/>
            <ac:graphicFrameMk id="6" creationId="{6B443CBB-7FF0-4D79-A742-37D0410EAEA9}"/>
          </ac:graphicFrameMkLst>
        </pc:graphicFrameChg>
        <pc:graphicFrameChg chg="mod modGraphic">
          <ac:chgData name="Sumit Ganguly" userId="649c7653-29a5-4cc0-992c-093db258b145" providerId="ADAL" clId="{BD199817-7353-469A-B368-74782C9E0766}" dt="2022-01-17T10:28:48.832" v="41110" actId="1076"/>
          <ac:graphicFrameMkLst>
            <pc:docMk/>
            <pc:sldMk cId="3947227414" sldId="696"/>
            <ac:graphicFrameMk id="11" creationId="{B5138EC6-3889-41ED-9534-EE4043E60F7E}"/>
          </ac:graphicFrameMkLst>
        </pc:graphicFrameChg>
        <pc:graphicFrameChg chg="add mod">
          <ac:chgData name="Sumit Ganguly" userId="649c7653-29a5-4cc0-992c-093db258b145" providerId="ADAL" clId="{BD199817-7353-469A-B368-74782C9E0766}" dt="2022-01-17T10:29:02.887" v="41112" actId="1076"/>
          <ac:graphicFrameMkLst>
            <pc:docMk/>
            <pc:sldMk cId="3947227414" sldId="696"/>
            <ac:graphicFrameMk id="12" creationId="{4E5E7B29-3ECD-4660-B5DC-D5E27ED8D48C}"/>
          </ac:graphicFrameMkLst>
        </pc:graphicFrameChg>
      </pc:sldChg>
      <pc:sldChg chg="addSp delSp modSp new add del mod modAnim">
        <pc:chgData name="Sumit Ganguly" userId="649c7653-29a5-4cc0-992c-093db258b145" providerId="ADAL" clId="{BD199817-7353-469A-B368-74782C9E0766}" dt="2022-01-17T10:30:32.144" v="41153" actId="14100"/>
        <pc:sldMkLst>
          <pc:docMk/>
          <pc:sldMk cId="1174461643" sldId="697"/>
        </pc:sldMkLst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1174461643" sldId="697"/>
            <ac:spMk id="2" creationId="{BFB77206-5A66-489A-B8F7-5BA744B64FCF}"/>
          </ac:spMkLst>
        </pc:spChg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1174461643" sldId="697"/>
            <ac:spMk id="3" creationId="{F6BB7C66-711C-473A-BD06-1D24C8E07E59}"/>
          </ac:spMkLst>
        </pc:spChg>
        <pc:spChg chg="add mod">
          <ac:chgData name="Sumit Ganguly" userId="649c7653-29a5-4cc0-992c-093db258b145" providerId="ADAL" clId="{BD199817-7353-469A-B368-74782C9E0766}" dt="2022-01-11T13:33:45.184" v="25334" actId="20577"/>
          <ac:spMkLst>
            <pc:docMk/>
            <pc:sldMk cId="1174461643" sldId="697"/>
            <ac:spMk id="4" creationId="{7BB523E4-3DC5-430C-BF9F-59D50D4D0A53}"/>
          </ac:spMkLst>
        </pc:spChg>
        <pc:spChg chg="add del mod">
          <ac:chgData name="Sumit Ganguly" userId="649c7653-29a5-4cc0-992c-093db258b145" providerId="ADAL" clId="{BD199817-7353-469A-B368-74782C9E0766}" dt="2022-01-11T12:53:15.265" v="24497"/>
          <ac:spMkLst>
            <pc:docMk/>
            <pc:sldMk cId="1174461643" sldId="697"/>
            <ac:spMk id="5" creationId="{3235FCAE-A211-48F0-8FF6-8F79B05933DD}"/>
          </ac:spMkLst>
        </pc:spChg>
        <pc:spChg chg="add del mod">
          <ac:chgData name="Sumit Ganguly" userId="649c7653-29a5-4cc0-992c-093db258b145" providerId="ADAL" clId="{BD199817-7353-469A-B368-74782C9E0766}" dt="2022-01-11T13:24:31.551" v="25118"/>
          <ac:spMkLst>
            <pc:docMk/>
            <pc:sldMk cId="1174461643" sldId="697"/>
            <ac:spMk id="10" creationId="{FDC4A302-5F9F-4A03-9CD9-D13E115C830E}"/>
          </ac:spMkLst>
        </pc:spChg>
        <pc:spChg chg="add del mod">
          <ac:chgData name="Sumit Ganguly" userId="649c7653-29a5-4cc0-992c-093db258b145" providerId="ADAL" clId="{BD199817-7353-469A-B368-74782C9E0766}" dt="2022-01-11T13:24:31.551" v="25120"/>
          <ac:spMkLst>
            <pc:docMk/>
            <pc:sldMk cId="1174461643" sldId="697"/>
            <ac:spMk id="11" creationId="{E1EC7B59-27CD-4D41-87CA-09FCA1933950}"/>
          </ac:spMkLst>
        </pc:spChg>
        <pc:spChg chg="add mod">
          <ac:chgData name="Sumit Ganguly" userId="649c7653-29a5-4cc0-992c-093db258b145" providerId="ADAL" clId="{BD199817-7353-469A-B368-74782C9E0766}" dt="2022-01-17T10:30:32.144" v="41153" actId="14100"/>
          <ac:spMkLst>
            <pc:docMk/>
            <pc:sldMk cId="1174461643" sldId="697"/>
            <ac:spMk id="12" creationId="{E09E9CF3-9BB4-4C00-9B3F-F8368CACB97B}"/>
          </ac:spMkLst>
        </pc:spChg>
        <pc:spChg chg="add mod">
          <ac:chgData name="Sumit Ganguly" userId="649c7653-29a5-4cc0-992c-093db258b145" providerId="ADAL" clId="{BD199817-7353-469A-B368-74782C9E0766}" dt="2022-01-13T05:47:38.498" v="29162" actId="1076"/>
          <ac:spMkLst>
            <pc:docMk/>
            <pc:sldMk cId="1174461643" sldId="697"/>
            <ac:spMk id="15" creationId="{7C31D7B1-72A1-46B5-B99A-07DB80FAAB40}"/>
          </ac:spMkLst>
        </pc:spChg>
        <pc:spChg chg="add del mod">
          <ac:chgData name="Sumit Ganguly" userId="649c7653-29a5-4cc0-992c-093db258b145" providerId="ADAL" clId="{BD199817-7353-469A-B368-74782C9E0766}" dt="2022-01-11T13:57:18.328" v="25707"/>
          <ac:spMkLst>
            <pc:docMk/>
            <pc:sldMk cId="1174461643" sldId="697"/>
            <ac:spMk id="17" creationId="{E200A595-F0D8-4A44-A8A1-04E28AF88C7B}"/>
          </ac:spMkLst>
        </pc:spChg>
        <pc:graphicFrameChg chg="add mod modGraphic">
          <ac:chgData name="Sumit Ganguly" userId="649c7653-29a5-4cc0-992c-093db258b145" providerId="ADAL" clId="{BD199817-7353-469A-B368-74782C9E0766}" dt="2022-01-13T04:29:03.360" v="28012"/>
          <ac:graphicFrameMkLst>
            <pc:docMk/>
            <pc:sldMk cId="1174461643" sldId="697"/>
            <ac:graphicFrameMk id="6" creationId="{9473B50B-88C9-4D3F-82DF-915C3223F6CF}"/>
          </ac:graphicFrameMkLst>
        </pc:graphicFrameChg>
        <pc:graphicFrameChg chg="add mod">
          <ac:chgData name="Sumit Ganguly" userId="649c7653-29a5-4cc0-992c-093db258b145" providerId="ADAL" clId="{BD199817-7353-469A-B368-74782C9E0766}" dt="2022-01-11T13:07:23.598" v="24741" actId="571"/>
          <ac:graphicFrameMkLst>
            <pc:docMk/>
            <pc:sldMk cId="1174461643" sldId="697"/>
            <ac:graphicFrameMk id="7" creationId="{9316533C-F565-4B89-AD77-01811EE4B194}"/>
          </ac:graphicFrameMkLst>
        </pc:graphicFrameChg>
        <pc:graphicFrameChg chg="add del mod">
          <ac:chgData name="Sumit Ganguly" userId="649c7653-29a5-4cc0-992c-093db258b145" providerId="ADAL" clId="{BD199817-7353-469A-B368-74782C9E0766}" dt="2022-01-11T13:12:57.599" v="24762" actId="21"/>
          <ac:graphicFrameMkLst>
            <pc:docMk/>
            <pc:sldMk cId="1174461643" sldId="697"/>
            <ac:graphicFrameMk id="8" creationId="{DE8AD138-A6F6-4ED1-BDB5-702E2BC3D791}"/>
          </ac:graphicFrameMkLst>
        </pc:graphicFrameChg>
        <pc:graphicFrameChg chg="add del mod modGraphic">
          <ac:chgData name="Sumit Ganguly" userId="649c7653-29a5-4cc0-992c-093db258b145" providerId="ADAL" clId="{BD199817-7353-469A-B368-74782C9E0766}" dt="2022-01-11T13:13:40.416" v="24769" actId="21"/>
          <ac:graphicFrameMkLst>
            <pc:docMk/>
            <pc:sldMk cId="1174461643" sldId="697"/>
            <ac:graphicFrameMk id="9" creationId="{F29DBDE0-A119-406F-95FB-4C26B71711C3}"/>
          </ac:graphicFrameMkLst>
        </pc:graphicFrameChg>
        <pc:graphicFrameChg chg="add del">
          <ac:chgData name="Sumit Ganguly" userId="649c7653-29a5-4cc0-992c-093db258b145" providerId="ADAL" clId="{BD199817-7353-469A-B368-74782C9E0766}" dt="2022-01-11T13:24:46.671" v="25123"/>
          <ac:graphicFrameMkLst>
            <pc:docMk/>
            <pc:sldMk cId="1174461643" sldId="697"/>
            <ac:graphicFrameMk id="13" creationId="{610D649D-6498-43C3-9672-F6C1FBF01316}"/>
          </ac:graphicFrameMkLst>
        </pc:graphicFrameChg>
        <pc:graphicFrameChg chg="add mod modGraphic">
          <ac:chgData name="Sumit Ganguly" userId="649c7653-29a5-4cc0-992c-093db258b145" providerId="ADAL" clId="{BD199817-7353-469A-B368-74782C9E0766}" dt="2022-01-13T04:29:03.360" v="28012"/>
          <ac:graphicFrameMkLst>
            <pc:docMk/>
            <pc:sldMk cId="1174461643" sldId="697"/>
            <ac:graphicFrameMk id="14" creationId="{E77B1AC1-86CA-4C5C-B873-3669CC951C9B}"/>
          </ac:graphicFrameMkLst>
        </pc:graphicFrameChg>
        <pc:graphicFrameChg chg="add del mod">
          <ac:chgData name="Sumit Ganguly" userId="649c7653-29a5-4cc0-992c-093db258b145" providerId="ADAL" clId="{BD199817-7353-469A-B368-74782C9E0766}" dt="2022-01-11T13:57:18.328" v="25707"/>
          <ac:graphicFrameMkLst>
            <pc:docMk/>
            <pc:sldMk cId="1174461643" sldId="697"/>
            <ac:graphicFrameMk id="16" creationId="{56BF6598-E906-4911-861F-416611F51CA9}"/>
          </ac:graphicFrameMkLst>
        </pc:graphicFrameChg>
      </pc:sldChg>
      <pc:sldChg chg="addSp modSp new mod modAnim">
        <pc:chgData name="Sumit Ganguly" userId="649c7653-29a5-4cc0-992c-093db258b145" providerId="ADAL" clId="{BD199817-7353-469A-B368-74782C9E0766}" dt="2022-01-17T10:34:16.014" v="41195" actId="1076"/>
        <pc:sldMkLst>
          <pc:docMk/>
          <pc:sldMk cId="2349666887" sldId="698"/>
        </pc:sldMkLst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2349666887" sldId="698"/>
            <ac:spMk id="2" creationId="{82C3E0E0-2FAF-4512-92DF-07C751E35022}"/>
          </ac:spMkLst>
        </pc:spChg>
        <pc:spChg chg="mod">
          <ac:chgData name="Sumit Ganguly" userId="649c7653-29a5-4cc0-992c-093db258b145" providerId="ADAL" clId="{BD199817-7353-469A-B368-74782C9E0766}" dt="2022-01-17T10:33:27" v="41166" actId="20577"/>
          <ac:spMkLst>
            <pc:docMk/>
            <pc:sldMk cId="2349666887" sldId="698"/>
            <ac:spMk id="3" creationId="{25C90C38-0F73-41F2-91D1-EE3B72EC20D9}"/>
          </ac:spMkLst>
        </pc:spChg>
        <pc:spChg chg="add mod">
          <ac:chgData name="Sumit Ganguly" userId="649c7653-29a5-4cc0-992c-093db258b145" providerId="ADAL" clId="{BD199817-7353-469A-B368-74782C9E0766}" dt="2022-01-17T10:34:16.014" v="41195" actId="1076"/>
          <ac:spMkLst>
            <pc:docMk/>
            <pc:sldMk cId="2349666887" sldId="698"/>
            <ac:spMk id="4" creationId="{D4A2F5A4-1995-434E-BE68-3C2303C1C0DE}"/>
          </ac:spMkLst>
        </pc:spChg>
        <pc:spChg chg="add mod">
          <ac:chgData name="Sumit Ganguly" userId="649c7653-29a5-4cc0-992c-093db258b145" providerId="ADAL" clId="{BD199817-7353-469A-B368-74782C9E0766}" dt="2022-01-17T10:34:10.114" v="41194" actId="1076"/>
          <ac:spMkLst>
            <pc:docMk/>
            <pc:sldMk cId="2349666887" sldId="698"/>
            <ac:spMk id="6" creationId="{863DFC3A-CC03-4CE5-8A43-8EEC674481C2}"/>
          </ac:spMkLst>
        </pc:spChg>
        <pc:spChg chg="add mod">
          <ac:chgData name="Sumit Ganguly" userId="649c7653-29a5-4cc0-992c-093db258b145" providerId="ADAL" clId="{BD199817-7353-469A-B368-74782C9E0766}" dt="2022-01-11T14:05:46.376" v="25879" actId="14100"/>
          <ac:spMkLst>
            <pc:docMk/>
            <pc:sldMk cId="2349666887" sldId="698"/>
            <ac:spMk id="9" creationId="{980F58DE-5B6B-4915-B514-E3A766EC1E68}"/>
          </ac:spMkLst>
        </pc:spChg>
        <pc:graphicFrameChg chg="add mod">
          <ac:chgData name="Sumit Ganguly" userId="649c7653-29a5-4cc0-992c-093db258b145" providerId="ADAL" clId="{BD199817-7353-469A-B368-74782C9E0766}" dt="2022-01-13T04:29:03.360" v="28012"/>
          <ac:graphicFrameMkLst>
            <pc:docMk/>
            <pc:sldMk cId="2349666887" sldId="698"/>
            <ac:graphicFrameMk id="5" creationId="{E43987CC-1CC7-4554-B804-F375837E0D1C}"/>
          </ac:graphicFrameMkLst>
        </pc:graphicFrameChg>
        <pc:graphicFrameChg chg="add mod">
          <ac:chgData name="Sumit Ganguly" userId="649c7653-29a5-4cc0-992c-093db258b145" providerId="ADAL" clId="{BD199817-7353-469A-B368-74782C9E0766}" dt="2022-01-13T04:29:03.360" v="28012"/>
          <ac:graphicFrameMkLst>
            <pc:docMk/>
            <pc:sldMk cId="2349666887" sldId="698"/>
            <ac:graphicFrameMk id="7" creationId="{73033B4D-AB2B-44A4-8F56-990093EEA7D9}"/>
          </ac:graphicFrameMkLst>
        </pc:graphicFrameChg>
        <pc:graphicFrameChg chg="add mod modGraphic">
          <ac:chgData name="Sumit Ganguly" userId="649c7653-29a5-4cc0-992c-093db258b145" providerId="ADAL" clId="{BD199817-7353-469A-B368-74782C9E0766}" dt="2022-01-17T10:31:53.768" v="41156" actId="1076"/>
          <ac:graphicFrameMkLst>
            <pc:docMk/>
            <pc:sldMk cId="2349666887" sldId="698"/>
            <ac:graphicFrameMk id="8" creationId="{FF2DE10F-26CB-4757-98D2-FE5B04FE1911}"/>
          </ac:graphicFrameMkLst>
        </pc:graphicFrameChg>
      </pc:sldChg>
      <pc:sldChg chg="addSp delSp modSp new mod modAnim">
        <pc:chgData name="Sumit Ganguly" userId="649c7653-29a5-4cc0-992c-093db258b145" providerId="ADAL" clId="{BD199817-7353-469A-B368-74782C9E0766}" dt="2022-01-13T04:29:05.068" v="28013"/>
        <pc:sldMkLst>
          <pc:docMk/>
          <pc:sldMk cId="2822779119" sldId="699"/>
        </pc:sldMkLst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2822779119" sldId="699"/>
            <ac:spMk id="2" creationId="{A7A265FB-4B09-4A77-9EE9-B2EE38B70196}"/>
          </ac:spMkLst>
        </pc:spChg>
        <pc:spChg chg="del mod">
          <ac:chgData name="Sumit Ganguly" userId="649c7653-29a5-4cc0-992c-093db258b145" providerId="ADAL" clId="{BD199817-7353-469A-B368-74782C9E0766}" dt="2022-01-11T14:16:34.938" v="26472" actId="21"/>
          <ac:spMkLst>
            <pc:docMk/>
            <pc:sldMk cId="2822779119" sldId="699"/>
            <ac:spMk id="3" creationId="{3B8703F3-5B3A-4EEF-AD66-365BFA5AB13E}"/>
          </ac:spMkLst>
        </pc:spChg>
        <pc:spChg chg="add mod">
          <ac:chgData name="Sumit Ganguly" userId="649c7653-29a5-4cc0-992c-093db258b145" providerId="ADAL" clId="{BD199817-7353-469A-B368-74782C9E0766}" dt="2022-01-13T04:29:03.360" v="28012"/>
          <ac:spMkLst>
            <pc:docMk/>
            <pc:sldMk cId="2822779119" sldId="699"/>
            <ac:spMk id="4" creationId="{023E1895-9204-4E07-A70C-FCD40F606797}"/>
          </ac:spMkLst>
        </pc:spChg>
        <pc:spChg chg="add del mod">
          <ac:chgData name="Sumit Ganguly" userId="649c7653-29a5-4cc0-992c-093db258b145" providerId="ADAL" clId="{BD199817-7353-469A-B368-74782C9E0766}" dt="2022-01-12T06:06:34.566" v="27206" actId="21"/>
          <ac:spMkLst>
            <pc:docMk/>
            <pc:sldMk cId="2822779119" sldId="699"/>
            <ac:spMk id="5" creationId="{916D7F8E-D0BF-415B-8506-CAFF02F2912D}"/>
          </ac:spMkLst>
        </pc:spChg>
      </pc:sldChg>
      <pc:sldChg chg="addSp delSp modSp new mod modAnim">
        <pc:chgData name="Sumit Ganguly" userId="649c7653-29a5-4cc0-992c-093db258b145" providerId="ADAL" clId="{BD199817-7353-469A-B368-74782C9E0766}" dt="2022-01-17T10:35:25.240" v="41198" actId="2711"/>
        <pc:sldMkLst>
          <pc:docMk/>
          <pc:sldMk cId="4141261789" sldId="700"/>
        </pc:sldMkLst>
        <pc:spChg chg="mod">
          <ac:chgData name="Sumit Ganguly" userId="649c7653-29a5-4cc0-992c-093db258b145" providerId="ADAL" clId="{BD199817-7353-469A-B368-74782C9E0766}" dt="2022-01-13T04:29:03.360" v="28012"/>
          <ac:spMkLst>
            <pc:docMk/>
            <pc:sldMk cId="4141261789" sldId="700"/>
            <ac:spMk id="2" creationId="{AFBD5E57-1DBE-4944-B526-0A71D67A6FFA}"/>
          </ac:spMkLst>
        </pc:spChg>
        <pc:spChg chg="del mod">
          <ac:chgData name="Sumit Ganguly" userId="649c7653-29a5-4cc0-992c-093db258b145" providerId="ADAL" clId="{BD199817-7353-469A-B368-74782C9E0766}" dt="2022-01-11T14:17:29.489" v="26511" actId="3680"/>
          <ac:spMkLst>
            <pc:docMk/>
            <pc:sldMk cId="4141261789" sldId="700"/>
            <ac:spMk id="3" creationId="{40EDCA86-5461-4FB1-B54E-3214D4A44809}"/>
          </ac:spMkLst>
        </pc:spChg>
        <pc:spChg chg="add mod">
          <ac:chgData name="Sumit Ganguly" userId="649c7653-29a5-4cc0-992c-093db258b145" providerId="ADAL" clId="{BD199817-7353-469A-B368-74782C9E0766}" dt="2022-01-13T04:29:30.771" v="28018" actId="20577"/>
          <ac:spMkLst>
            <pc:docMk/>
            <pc:sldMk cId="4141261789" sldId="700"/>
            <ac:spMk id="3" creationId="{CB70A32E-800F-4714-9ECA-A8585B9ACCCC}"/>
          </ac:spMkLst>
        </pc:spChg>
        <pc:spChg chg="add mod">
          <ac:chgData name="Sumit Ganguly" userId="649c7653-29a5-4cc0-992c-093db258b145" providerId="ADAL" clId="{BD199817-7353-469A-B368-74782C9E0766}" dt="2022-01-13T04:29:03.360" v="28012"/>
          <ac:spMkLst>
            <pc:docMk/>
            <pc:sldMk cId="4141261789" sldId="700"/>
            <ac:spMk id="5" creationId="{C1F507AA-69C5-4ACD-8D19-5D26B8DA048E}"/>
          </ac:spMkLst>
        </pc:spChg>
        <pc:spChg chg="add mod">
          <ac:chgData name="Sumit Ganguly" userId="649c7653-29a5-4cc0-992c-093db258b145" providerId="ADAL" clId="{BD199817-7353-469A-B368-74782C9E0766}" dt="2022-01-13T04:29:03.360" v="28012"/>
          <ac:spMkLst>
            <pc:docMk/>
            <pc:sldMk cId="4141261789" sldId="700"/>
            <ac:spMk id="7" creationId="{91EBBBBC-275B-4E57-9E30-4E037A54DA40}"/>
          </ac:spMkLst>
        </pc:spChg>
        <pc:spChg chg="add del">
          <ac:chgData name="Sumit Ganguly" userId="649c7653-29a5-4cc0-992c-093db258b145" providerId="ADAL" clId="{BD199817-7353-469A-B368-74782C9E0766}" dt="2022-01-11T14:41:43.465" v="26696"/>
          <ac:spMkLst>
            <pc:docMk/>
            <pc:sldMk cId="4141261789" sldId="700"/>
            <ac:spMk id="9" creationId="{1978828B-F411-4C0C-98C0-C87B3379A8D3}"/>
          </ac:spMkLst>
        </pc:spChg>
        <pc:spChg chg="add mod">
          <ac:chgData name="Sumit Ganguly" userId="649c7653-29a5-4cc0-992c-093db258b145" providerId="ADAL" clId="{BD199817-7353-469A-B368-74782C9E0766}" dt="2022-01-13T04:29:03.360" v="28012"/>
          <ac:spMkLst>
            <pc:docMk/>
            <pc:sldMk cId="4141261789" sldId="700"/>
            <ac:spMk id="9" creationId="{D34E9C49-0224-44FA-A419-56B86C7C0B28}"/>
          </ac:spMkLst>
        </pc:spChg>
        <pc:spChg chg="add mod">
          <ac:chgData name="Sumit Ganguly" userId="649c7653-29a5-4cc0-992c-093db258b145" providerId="ADAL" clId="{BD199817-7353-469A-B368-74782C9E0766}" dt="2022-01-13T05:50:14.441" v="29176" actId="20577"/>
          <ac:spMkLst>
            <pc:docMk/>
            <pc:sldMk cId="4141261789" sldId="700"/>
            <ac:spMk id="10" creationId="{033C059A-7F30-4C60-8422-6523ADEC6357}"/>
          </ac:spMkLst>
        </pc:spChg>
        <pc:spChg chg="add mod">
          <ac:chgData name="Sumit Ganguly" userId="649c7653-29a5-4cc0-992c-093db258b145" providerId="ADAL" clId="{BD199817-7353-469A-B368-74782C9E0766}" dt="2022-01-13T04:29:36.110" v="28020" actId="20577"/>
          <ac:spMkLst>
            <pc:docMk/>
            <pc:sldMk cId="4141261789" sldId="700"/>
            <ac:spMk id="11" creationId="{C0E87C68-70F8-49E2-840D-5F05C2219E39}"/>
          </ac:spMkLst>
        </pc:spChg>
        <pc:spChg chg="add del mod">
          <ac:chgData name="Sumit Ganguly" userId="649c7653-29a5-4cc0-992c-093db258b145" providerId="ADAL" clId="{BD199817-7353-469A-B368-74782C9E0766}" dt="2022-01-13T03:27:23.647" v="27306"/>
          <ac:spMkLst>
            <pc:docMk/>
            <pc:sldMk cId="4141261789" sldId="700"/>
            <ac:spMk id="12" creationId="{BC87127F-90D6-46E5-B657-43E06F203480}"/>
          </ac:spMkLst>
        </pc:spChg>
        <pc:spChg chg="add mod">
          <ac:chgData name="Sumit Ganguly" userId="649c7653-29a5-4cc0-992c-093db258b145" providerId="ADAL" clId="{BD199817-7353-469A-B368-74782C9E0766}" dt="2022-01-13T03:31:53.530" v="27350" actId="1076"/>
          <ac:spMkLst>
            <pc:docMk/>
            <pc:sldMk cId="4141261789" sldId="700"/>
            <ac:spMk id="13" creationId="{923574A9-1CA8-4188-A58C-AADC55DF8CF9}"/>
          </ac:spMkLst>
        </pc:spChg>
        <pc:spChg chg="add mod">
          <ac:chgData name="Sumit Ganguly" userId="649c7653-29a5-4cc0-992c-093db258b145" providerId="ADAL" clId="{BD199817-7353-469A-B368-74782C9E0766}" dt="2022-01-13T03:31:53.530" v="27350" actId="1076"/>
          <ac:spMkLst>
            <pc:docMk/>
            <pc:sldMk cId="4141261789" sldId="700"/>
            <ac:spMk id="14" creationId="{02372884-F71D-469F-852C-C91353BCFE21}"/>
          </ac:spMkLst>
        </pc:spChg>
        <pc:spChg chg="add mod">
          <ac:chgData name="Sumit Ganguly" userId="649c7653-29a5-4cc0-992c-093db258b145" providerId="ADAL" clId="{BD199817-7353-469A-B368-74782C9E0766}" dt="2022-01-13T03:31:53.530" v="27350" actId="1076"/>
          <ac:spMkLst>
            <pc:docMk/>
            <pc:sldMk cId="4141261789" sldId="700"/>
            <ac:spMk id="15" creationId="{58B2FC81-8738-46B8-979C-E2F291B93036}"/>
          </ac:spMkLst>
        </pc:spChg>
        <pc:spChg chg="add mod">
          <ac:chgData name="Sumit Ganguly" userId="649c7653-29a5-4cc0-992c-093db258b145" providerId="ADAL" clId="{BD199817-7353-469A-B368-74782C9E0766}" dt="2022-01-13T04:29:03.360" v="28012"/>
          <ac:spMkLst>
            <pc:docMk/>
            <pc:sldMk cId="4141261789" sldId="700"/>
            <ac:spMk id="16" creationId="{A572CD69-66E7-494C-99E3-328C3744B1F6}"/>
          </ac:spMkLst>
        </pc:spChg>
        <pc:spChg chg="add mod">
          <ac:chgData name="Sumit Ganguly" userId="649c7653-29a5-4cc0-992c-093db258b145" providerId="ADAL" clId="{BD199817-7353-469A-B368-74782C9E0766}" dt="2022-01-13T04:29:03.360" v="28012"/>
          <ac:spMkLst>
            <pc:docMk/>
            <pc:sldMk cId="4141261789" sldId="700"/>
            <ac:spMk id="17" creationId="{63DAB5FE-9A5C-4A12-A9A9-2A72F6FD5DE3}"/>
          </ac:spMkLst>
        </pc:spChg>
        <pc:spChg chg="add mod">
          <ac:chgData name="Sumit Ganguly" userId="649c7653-29a5-4cc0-992c-093db258b145" providerId="ADAL" clId="{BD199817-7353-469A-B368-74782C9E0766}" dt="2022-01-13T04:29:39.814" v="28022" actId="20577"/>
          <ac:spMkLst>
            <pc:docMk/>
            <pc:sldMk cId="4141261789" sldId="700"/>
            <ac:spMk id="18" creationId="{8A8A24CE-F466-4080-B5F8-9FF7FA9EDE1F}"/>
          </ac:spMkLst>
        </pc:spChg>
        <pc:spChg chg="add mod">
          <ac:chgData name="Sumit Ganguly" userId="649c7653-29a5-4cc0-992c-093db258b145" providerId="ADAL" clId="{BD199817-7353-469A-B368-74782C9E0766}" dt="2022-01-13T04:29:42.702" v="28024" actId="20577"/>
          <ac:spMkLst>
            <pc:docMk/>
            <pc:sldMk cId="4141261789" sldId="700"/>
            <ac:spMk id="19" creationId="{A3314472-A5F4-42C6-8D7B-02C636E9FA41}"/>
          </ac:spMkLst>
        </pc:spChg>
        <pc:spChg chg="add mod">
          <ac:chgData name="Sumit Ganguly" userId="649c7653-29a5-4cc0-992c-093db258b145" providerId="ADAL" clId="{BD199817-7353-469A-B368-74782C9E0766}" dt="2022-01-13T04:30:38.923" v="28026" actId="20577"/>
          <ac:spMkLst>
            <pc:docMk/>
            <pc:sldMk cId="4141261789" sldId="700"/>
            <ac:spMk id="20" creationId="{3A2DC03C-1112-4089-9267-1AA0C8240F30}"/>
          </ac:spMkLst>
        </pc:spChg>
        <pc:spChg chg="add mod">
          <ac:chgData name="Sumit Ganguly" userId="649c7653-29a5-4cc0-992c-093db258b145" providerId="ADAL" clId="{BD199817-7353-469A-B368-74782C9E0766}" dt="2022-01-13T04:30:42.843" v="28028" actId="20577"/>
          <ac:spMkLst>
            <pc:docMk/>
            <pc:sldMk cId="4141261789" sldId="700"/>
            <ac:spMk id="21" creationId="{45D9E633-B96A-47C7-A393-FC4F155D7670}"/>
          </ac:spMkLst>
        </pc:spChg>
        <pc:spChg chg="add mod">
          <ac:chgData name="Sumit Ganguly" userId="649c7653-29a5-4cc0-992c-093db258b145" providerId="ADAL" clId="{BD199817-7353-469A-B368-74782C9E0766}" dt="2022-01-13T04:30:48.045" v="28030" actId="20577"/>
          <ac:spMkLst>
            <pc:docMk/>
            <pc:sldMk cId="4141261789" sldId="700"/>
            <ac:spMk id="22" creationId="{D36E16EE-ABA9-4595-B865-959059DFF498}"/>
          </ac:spMkLst>
        </pc:spChg>
        <pc:spChg chg="add mod">
          <ac:chgData name="Sumit Ganguly" userId="649c7653-29a5-4cc0-992c-093db258b145" providerId="ADAL" clId="{BD199817-7353-469A-B368-74782C9E0766}" dt="2022-01-13T04:30:52.933" v="28032" actId="20577"/>
          <ac:spMkLst>
            <pc:docMk/>
            <pc:sldMk cId="4141261789" sldId="700"/>
            <ac:spMk id="23" creationId="{4A510DB7-FE57-4DFD-930C-5757ED40B9CF}"/>
          </ac:spMkLst>
        </pc:spChg>
        <pc:spChg chg="add mod">
          <ac:chgData name="Sumit Ganguly" userId="649c7653-29a5-4cc0-992c-093db258b145" providerId="ADAL" clId="{BD199817-7353-469A-B368-74782C9E0766}" dt="2022-01-17T10:35:25.240" v="41198" actId="2711"/>
          <ac:spMkLst>
            <pc:docMk/>
            <pc:sldMk cId="4141261789" sldId="700"/>
            <ac:spMk id="24" creationId="{3F3B535D-57D7-460E-8341-8B63F4CBAE84}"/>
          </ac:spMkLst>
        </pc:spChg>
        <pc:graphicFrameChg chg="add mod ord modGraphic">
          <ac:chgData name="Sumit Ganguly" userId="649c7653-29a5-4cc0-992c-093db258b145" providerId="ADAL" clId="{BD199817-7353-469A-B368-74782C9E0766}" dt="2022-01-13T03:27:22.265" v="27305" actId="1076"/>
          <ac:graphicFrameMkLst>
            <pc:docMk/>
            <pc:sldMk cId="4141261789" sldId="700"/>
            <ac:graphicFrameMk id="4" creationId="{4628397E-B601-47B5-91E2-19CA5B82F63E}"/>
          </ac:graphicFrameMkLst>
        </pc:graphicFrameChg>
        <pc:graphicFrameChg chg="add mod modGraphic">
          <ac:chgData name="Sumit Ganguly" userId="649c7653-29a5-4cc0-992c-093db258b145" providerId="ADAL" clId="{BD199817-7353-469A-B368-74782C9E0766}" dt="2022-01-11T14:35:33.262" v="26633" actId="13926"/>
          <ac:graphicFrameMkLst>
            <pc:docMk/>
            <pc:sldMk cId="4141261789" sldId="700"/>
            <ac:graphicFrameMk id="6" creationId="{184E7F7F-D3AB-496B-8740-D92021BFE1DF}"/>
          </ac:graphicFrameMkLst>
        </pc:graphicFrameChg>
        <pc:graphicFrameChg chg="add mod modGraphic">
          <ac:chgData name="Sumit Ganguly" userId="649c7653-29a5-4cc0-992c-093db258b145" providerId="ADAL" clId="{BD199817-7353-469A-B368-74782C9E0766}" dt="2022-01-13T03:42:46.552" v="27627" actId="1076"/>
          <ac:graphicFrameMkLst>
            <pc:docMk/>
            <pc:sldMk cId="4141261789" sldId="700"/>
            <ac:graphicFrameMk id="8" creationId="{AD6930FC-12AB-4350-8F94-2EBF2D5F3C79}"/>
          </ac:graphicFrameMkLst>
        </pc:graphicFrameChg>
      </pc:sldChg>
      <pc:sldChg chg="modSp new del mod">
        <pc:chgData name="Sumit Ganguly" userId="649c7653-29a5-4cc0-992c-093db258b145" providerId="ADAL" clId="{BD199817-7353-469A-B368-74782C9E0766}" dt="2022-01-15T12:43:29.821" v="30675" actId="2696"/>
        <pc:sldMkLst>
          <pc:docMk/>
          <pc:sldMk cId="2067915659" sldId="701"/>
        </pc:sldMkLst>
        <pc:spChg chg="mod">
          <ac:chgData name="Sumit Ganguly" userId="649c7653-29a5-4cc0-992c-093db258b145" providerId="ADAL" clId="{BD199817-7353-469A-B368-74782C9E0766}" dt="2022-01-15T12:42:06.442" v="30623" actId="20577"/>
          <ac:spMkLst>
            <pc:docMk/>
            <pc:sldMk cId="2067915659" sldId="701"/>
            <ac:spMk id="2" creationId="{6537984B-44BA-4797-AA88-F5886D1DE7F4}"/>
          </ac:spMkLst>
        </pc:spChg>
        <pc:spChg chg="mod">
          <ac:chgData name="Sumit Ganguly" userId="649c7653-29a5-4cc0-992c-093db258b145" providerId="ADAL" clId="{BD199817-7353-469A-B368-74782C9E0766}" dt="2022-01-15T12:42:37.213" v="30673" actId="20577"/>
          <ac:spMkLst>
            <pc:docMk/>
            <pc:sldMk cId="2067915659" sldId="701"/>
            <ac:spMk id="3" creationId="{649F75F3-714A-40DA-A32D-AE8ECB65AE1D}"/>
          </ac:spMkLst>
        </pc:spChg>
      </pc:sldChg>
      <pc:sldChg chg="modSp new mod modAnim">
        <pc:chgData name="Sumit Ganguly" userId="649c7653-29a5-4cc0-992c-093db258b145" providerId="ADAL" clId="{BD199817-7353-469A-B368-74782C9E0766}" dt="2022-01-17T10:38:23.079" v="41207" actId="207"/>
        <pc:sldMkLst>
          <pc:docMk/>
          <pc:sldMk cId="2982578296" sldId="702"/>
        </pc:sldMkLst>
        <pc:spChg chg="mod">
          <ac:chgData name="Sumit Ganguly" userId="649c7653-29a5-4cc0-992c-093db258b145" providerId="ADAL" clId="{BD199817-7353-469A-B368-74782C9E0766}" dt="2022-01-13T04:40:45.127" v="28243" actId="20577"/>
          <ac:spMkLst>
            <pc:docMk/>
            <pc:sldMk cId="2982578296" sldId="702"/>
            <ac:spMk id="2" creationId="{896F377F-0C37-49F6-810E-EDF7A799E898}"/>
          </ac:spMkLst>
        </pc:spChg>
        <pc:spChg chg="mod">
          <ac:chgData name="Sumit Ganguly" userId="649c7653-29a5-4cc0-992c-093db258b145" providerId="ADAL" clId="{BD199817-7353-469A-B368-74782C9E0766}" dt="2022-01-17T10:38:23.079" v="41207" actId="207"/>
          <ac:spMkLst>
            <pc:docMk/>
            <pc:sldMk cId="2982578296" sldId="702"/>
            <ac:spMk id="3" creationId="{8AFFF3DD-B426-4AFE-B2C3-5E7E9157AB93}"/>
          </ac:spMkLst>
        </pc:spChg>
      </pc:sldChg>
      <pc:sldChg chg="addSp delSp modSp new mod modAnim">
        <pc:chgData name="Sumit Ganguly" userId="649c7653-29a5-4cc0-992c-093db258b145" providerId="ADAL" clId="{BD199817-7353-469A-B368-74782C9E0766}" dt="2022-01-15T12:43:02.761" v="30674" actId="207"/>
        <pc:sldMkLst>
          <pc:docMk/>
          <pc:sldMk cId="3502300963" sldId="703"/>
        </pc:sldMkLst>
        <pc:spChg chg="del">
          <ac:chgData name="Sumit Ganguly" userId="649c7653-29a5-4cc0-992c-093db258b145" providerId="ADAL" clId="{BD199817-7353-469A-B368-74782C9E0766}" dt="2022-01-13T05:48:00.205" v="29164"/>
          <ac:spMkLst>
            <pc:docMk/>
            <pc:sldMk cId="3502300963" sldId="703"/>
            <ac:spMk id="3" creationId="{6C09BC7D-41C5-4976-9099-CBF08F0FECF9}"/>
          </ac:spMkLst>
        </pc:spChg>
        <pc:spChg chg="add mod">
          <ac:chgData name="Sumit Ganguly" userId="649c7653-29a5-4cc0-992c-093db258b145" providerId="ADAL" clId="{BD199817-7353-469A-B368-74782C9E0766}" dt="2022-01-13T06:36:15.962" v="30566" actId="1076"/>
          <ac:spMkLst>
            <pc:docMk/>
            <pc:sldMk cId="3502300963" sldId="703"/>
            <ac:spMk id="5" creationId="{3AF6F228-E2AA-4E98-847A-393CA263B167}"/>
          </ac:spMkLst>
        </pc:spChg>
        <pc:spChg chg="add mod">
          <ac:chgData name="Sumit Ganguly" userId="649c7653-29a5-4cc0-992c-093db258b145" providerId="ADAL" clId="{BD199817-7353-469A-B368-74782C9E0766}" dt="2022-01-13T06:36:15.962" v="30566" actId="1076"/>
          <ac:spMkLst>
            <pc:docMk/>
            <pc:sldMk cId="3502300963" sldId="703"/>
            <ac:spMk id="7" creationId="{983C7E33-1A1D-43A2-827D-73914B625D1D}"/>
          </ac:spMkLst>
        </pc:spChg>
        <pc:spChg chg="add mod">
          <ac:chgData name="Sumit Ganguly" userId="649c7653-29a5-4cc0-992c-093db258b145" providerId="ADAL" clId="{BD199817-7353-469A-B368-74782C9E0766}" dt="2022-01-13T06:23:18.927" v="30339" actId="1076"/>
          <ac:spMkLst>
            <pc:docMk/>
            <pc:sldMk cId="3502300963" sldId="703"/>
            <ac:spMk id="9" creationId="{BC37DA6D-9D4C-4105-B210-05FBA100BD78}"/>
          </ac:spMkLst>
        </pc:spChg>
        <pc:spChg chg="add mod">
          <ac:chgData name="Sumit Ganguly" userId="649c7653-29a5-4cc0-992c-093db258b145" providerId="ADAL" clId="{BD199817-7353-469A-B368-74782C9E0766}" dt="2022-01-15T12:43:02.761" v="30674" actId="207"/>
          <ac:spMkLst>
            <pc:docMk/>
            <pc:sldMk cId="3502300963" sldId="703"/>
            <ac:spMk id="10" creationId="{F60440FB-6643-46CD-999B-BD48B8A9F870}"/>
          </ac:spMkLst>
        </pc:spChg>
        <pc:spChg chg="add mod">
          <ac:chgData name="Sumit Ganguly" userId="649c7653-29a5-4cc0-992c-093db258b145" providerId="ADAL" clId="{BD199817-7353-469A-B368-74782C9E0766}" dt="2022-01-13T06:37:26.786" v="30572" actId="339"/>
          <ac:spMkLst>
            <pc:docMk/>
            <pc:sldMk cId="3502300963" sldId="703"/>
            <ac:spMk id="11" creationId="{14304588-32C4-45DA-861D-0C32A8968BDE}"/>
          </ac:spMkLst>
        </pc:spChg>
        <pc:graphicFrameChg chg="add mod modGraphic">
          <ac:chgData name="Sumit Ganguly" userId="649c7653-29a5-4cc0-992c-093db258b145" providerId="ADAL" clId="{BD199817-7353-469A-B368-74782C9E0766}" dt="2022-01-13T06:36:15.962" v="30566" actId="1076"/>
          <ac:graphicFrameMkLst>
            <pc:docMk/>
            <pc:sldMk cId="3502300963" sldId="703"/>
            <ac:graphicFrameMk id="4" creationId="{F2CB3EE0-6D91-45F0-BB1D-2195856B1F4C}"/>
          </ac:graphicFrameMkLst>
        </pc:graphicFrameChg>
        <pc:graphicFrameChg chg="add mod modGraphic">
          <ac:chgData name="Sumit Ganguly" userId="649c7653-29a5-4cc0-992c-093db258b145" providerId="ADAL" clId="{BD199817-7353-469A-B368-74782C9E0766}" dt="2022-01-13T06:36:15.962" v="30566" actId="1076"/>
          <ac:graphicFrameMkLst>
            <pc:docMk/>
            <pc:sldMk cId="3502300963" sldId="703"/>
            <ac:graphicFrameMk id="6" creationId="{364EB2E2-08AF-4BBE-A8FE-AEF954DB8B0D}"/>
          </ac:graphicFrameMkLst>
        </pc:graphicFrameChg>
        <pc:graphicFrameChg chg="add mod modGraphic">
          <ac:chgData name="Sumit Ganguly" userId="649c7653-29a5-4cc0-992c-093db258b145" providerId="ADAL" clId="{BD199817-7353-469A-B368-74782C9E0766}" dt="2022-01-13T06:24:52.908" v="30373" actId="207"/>
          <ac:graphicFrameMkLst>
            <pc:docMk/>
            <pc:sldMk cId="3502300963" sldId="703"/>
            <ac:graphicFrameMk id="8" creationId="{E266DA8A-E99F-4CAC-B0C3-054A8BAAA9D9}"/>
          </ac:graphicFrameMkLst>
        </pc:graphicFrameChg>
      </pc:sldChg>
      <pc:sldChg chg="addSp delSp modSp new mod">
        <pc:chgData name="Sumit Ganguly" userId="649c7653-29a5-4cc0-992c-093db258b145" providerId="ADAL" clId="{BD199817-7353-469A-B368-74782C9E0766}" dt="2022-01-17T10:40:01.365" v="41208" actId="21"/>
        <pc:sldMkLst>
          <pc:docMk/>
          <pc:sldMk cId="949520198" sldId="704"/>
        </pc:sldMkLst>
        <pc:spChg chg="mod">
          <ac:chgData name="Sumit Ganguly" userId="649c7653-29a5-4cc0-992c-093db258b145" providerId="ADAL" clId="{BD199817-7353-469A-B368-74782C9E0766}" dt="2022-01-15T13:19:56.900" v="31243" actId="1076"/>
          <ac:spMkLst>
            <pc:docMk/>
            <pc:sldMk cId="949520198" sldId="704"/>
            <ac:spMk id="2" creationId="{8B415654-4A72-4E61-9AF1-080BC1B764EC}"/>
          </ac:spMkLst>
        </pc:spChg>
        <pc:spChg chg="mod">
          <ac:chgData name="Sumit Ganguly" userId="649c7653-29a5-4cc0-992c-093db258b145" providerId="ADAL" clId="{BD199817-7353-469A-B368-74782C9E0766}" dt="2022-01-17T06:33:23.358" v="41051" actId="20577"/>
          <ac:spMkLst>
            <pc:docMk/>
            <pc:sldMk cId="949520198" sldId="704"/>
            <ac:spMk id="3" creationId="{771BB9AD-6613-4FAD-BA57-8DEB94FA4286}"/>
          </ac:spMkLst>
        </pc:spChg>
        <pc:graphicFrameChg chg="add del mod modGraphic">
          <ac:chgData name="Sumit Ganguly" userId="649c7653-29a5-4cc0-992c-093db258b145" providerId="ADAL" clId="{BD199817-7353-469A-B368-74782C9E0766}" dt="2022-01-17T10:40:01.365" v="41208" actId="21"/>
          <ac:graphicFrameMkLst>
            <pc:docMk/>
            <pc:sldMk cId="949520198" sldId="704"/>
            <ac:graphicFrameMk id="4" creationId="{885639E0-C7B8-44B0-B78A-78BE87C618B3}"/>
          </ac:graphicFrameMkLst>
        </pc:graphicFrameChg>
        <pc:graphicFrameChg chg="add del mod modGraphic">
          <ac:chgData name="Sumit Ganguly" userId="649c7653-29a5-4cc0-992c-093db258b145" providerId="ADAL" clId="{BD199817-7353-469A-B368-74782C9E0766}" dt="2022-01-17T10:40:01.365" v="41208" actId="21"/>
          <ac:graphicFrameMkLst>
            <pc:docMk/>
            <pc:sldMk cId="949520198" sldId="704"/>
            <ac:graphicFrameMk id="5" creationId="{EB97B109-982A-46FE-9C7D-991D6CAA1FBD}"/>
          </ac:graphicFrameMkLst>
        </pc:graphicFrameChg>
        <pc:graphicFrameChg chg="add del mod modGraphic">
          <ac:chgData name="Sumit Ganguly" userId="649c7653-29a5-4cc0-992c-093db258b145" providerId="ADAL" clId="{BD199817-7353-469A-B368-74782C9E0766}" dt="2022-01-17T10:40:01.365" v="41208" actId="21"/>
          <ac:graphicFrameMkLst>
            <pc:docMk/>
            <pc:sldMk cId="949520198" sldId="704"/>
            <ac:graphicFrameMk id="6" creationId="{6039B663-2800-45E6-9F4D-904DD3693C20}"/>
          </ac:graphicFrameMkLst>
        </pc:graphicFrameChg>
      </pc:sldChg>
      <pc:sldChg chg="addSp delSp modSp new mod setBg modAnim">
        <pc:chgData name="Sumit Ganguly" userId="649c7653-29a5-4cc0-992c-093db258b145" providerId="ADAL" clId="{BD199817-7353-469A-B368-74782C9E0766}" dt="2022-01-17T10:47:55.821" v="41239" actId="1076"/>
        <pc:sldMkLst>
          <pc:docMk/>
          <pc:sldMk cId="707828890" sldId="705"/>
        </pc:sldMkLst>
        <pc:spChg chg="add del mod">
          <ac:chgData name="Sumit Ganguly" userId="649c7653-29a5-4cc0-992c-093db258b145" providerId="ADAL" clId="{BD199817-7353-469A-B368-74782C9E0766}" dt="2022-01-15T15:07:10.398" v="31439" actId="1076"/>
          <ac:spMkLst>
            <pc:docMk/>
            <pc:sldMk cId="707828890" sldId="705"/>
            <ac:spMk id="2" creationId="{5BB6C5F8-1419-4533-AC66-CC4601F9C3D0}"/>
          </ac:spMkLst>
        </pc:spChg>
        <pc:spChg chg="mod">
          <ac:chgData name="Sumit Ganguly" userId="649c7653-29a5-4cc0-992c-093db258b145" providerId="ADAL" clId="{BD199817-7353-469A-B368-74782C9E0766}" dt="2022-01-17T10:47:55.821" v="41239" actId="1076"/>
          <ac:spMkLst>
            <pc:docMk/>
            <pc:sldMk cId="707828890" sldId="705"/>
            <ac:spMk id="3" creationId="{54C397CF-3975-4E47-BF7F-EB3A972A361A}"/>
          </ac:spMkLst>
        </pc:spChg>
        <pc:spChg chg="add del">
          <ac:chgData name="Sumit Ganguly" userId="649c7653-29a5-4cc0-992c-093db258b145" providerId="ADAL" clId="{BD199817-7353-469A-B368-74782C9E0766}" dt="2022-01-15T15:08:30.971" v="31457" actId="11529"/>
          <ac:spMkLst>
            <pc:docMk/>
            <pc:sldMk cId="707828890" sldId="705"/>
            <ac:spMk id="8" creationId="{EC64A0CA-9463-4721-A197-708479603011}"/>
          </ac:spMkLst>
        </pc:spChg>
        <pc:spChg chg="add mod">
          <ac:chgData name="Sumit Ganguly" userId="649c7653-29a5-4cc0-992c-093db258b145" providerId="ADAL" clId="{BD199817-7353-469A-B368-74782C9E0766}" dt="2022-01-15T15:09:04.002" v="31460" actId="207"/>
          <ac:spMkLst>
            <pc:docMk/>
            <pc:sldMk cId="707828890" sldId="705"/>
            <ac:spMk id="9" creationId="{B49DBBE9-2602-4339-BCD2-FA31A5C040A6}"/>
          </ac:spMkLst>
        </pc:spChg>
        <pc:spChg chg="add mod">
          <ac:chgData name="Sumit Ganguly" userId="649c7653-29a5-4cc0-992c-093db258b145" providerId="ADAL" clId="{BD199817-7353-469A-B368-74782C9E0766}" dt="2022-01-15T15:29:27.334" v="31515" actId="20577"/>
          <ac:spMkLst>
            <pc:docMk/>
            <pc:sldMk cId="707828890" sldId="705"/>
            <ac:spMk id="10" creationId="{A982D4AE-2A39-4D85-9167-C2758B71346B}"/>
          </ac:spMkLst>
        </pc:spChg>
        <pc:spChg chg="add del mod">
          <ac:chgData name="Sumit Ganguly" userId="649c7653-29a5-4cc0-992c-093db258b145" providerId="ADAL" clId="{BD199817-7353-469A-B368-74782C9E0766}" dt="2022-01-15T15:29:35.028" v="31516" actId="21"/>
          <ac:spMkLst>
            <pc:docMk/>
            <pc:sldMk cId="707828890" sldId="705"/>
            <ac:spMk id="11" creationId="{2ACF07A9-EF80-47FE-8905-91EA70863343}"/>
          </ac:spMkLst>
        </pc:spChg>
        <pc:spChg chg="add mod">
          <ac:chgData name="Sumit Ganguly" userId="649c7653-29a5-4cc0-992c-093db258b145" providerId="ADAL" clId="{BD199817-7353-469A-B368-74782C9E0766}" dt="2022-01-15T15:27:46.008" v="31512" actId="1076"/>
          <ac:spMkLst>
            <pc:docMk/>
            <pc:sldMk cId="707828890" sldId="705"/>
            <ac:spMk id="12" creationId="{FEE05F57-3C6E-474B-AAE1-F8FEAF446C9D}"/>
          </ac:spMkLst>
        </pc:spChg>
        <pc:spChg chg="add mod">
          <ac:chgData name="Sumit Ganguly" userId="649c7653-29a5-4cc0-992c-093db258b145" providerId="ADAL" clId="{BD199817-7353-469A-B368-74782C9E0766}" dt="2022-01-15T15:30:16.954" v="31525" actId="1076"/>
          <ac:spMkLst>
            <pc:docMk/>
            <pc:sldMk cId="707828890" sldId="705"/>
            <ac:spMk id="13" creationId="{7DB02545-13C5-497A-8069-644DC6EF22E0}"/>
          </ac:spMkLst>
        </pc:spChg>
        <pc:graphicFrameChg chg="add mod modGraphic">
          <ac:chgData name="Sumit Ganguly" userId="649c7653-29a5-4cc0-992c-093db258b145" providerId="ADAL" clId="{BD199817-7353-469A-B368-74782C9E0766}" dt="2022-01-15T15:07:19.494" v="31440" actId="1076"/>
          <ac:graphicFrameMkLst>
            <pc:docMk/>
            <pc:sldMk cId="707828890" sldId="705"/>
            <ac:graphicFrameMk id="4" creationId="{A0852068-5537-43AE-A2EC-AE5DAE4BC9D8}"/>
          </ac:graphicFrameMkLst>
        </pc:graphicFrameChg>
        <pc:graphicFrameChg chg="add mod modGraphic">
          <ac:chgData name="Sumit Ganguly" userId="649c7653-29a5-4cc0-992c-093db258b145" providerId="ADAL" clId="{BD199817-7353-469A-B368-74782C9E0766}" dt="2022-01-15T15:07:25.199" v="31441" actId="1076"/>
          <ac:graphicFrameMkLst>
            <pc:docMk/>
            <pc:sldMk cId="707828890" sldId="705"/>
            <ac:graphicFrameMk id="5" creationId="{F33E0AA7-2ABB-45FA-B951-533502C25951}"/>
          </ac:graphicFrameMkLst>
        </pc:graphicFrameChg>
        <pc:graphicFrameChg chg="add mod modGraphic">
          <ac:chgData name="Sumit Ganguly" userId="649c7653-29a5-4cc0-992c-093db258b145" providerId="ADAL" clId="{BD199817-7353-469A-B368-74782C9E0766}" dt="2022-01-17T10:45:21.816" v="41228"/>
          <ac:graphicFrameMkLst>
            <pc:docMk/>
            <pc:sldMk cId="707828890" sldId="705"/>
            <ac:graphicFrameMk id="6" creationId="{6BA60BF4-0F58-4AE0-B34B-5A596F445D9B}"/>
          </ac:graphicFrameMkLst>
        </pc:graphicFrameChg>
        <pc:graphicFrameChg chg="add mod modGraphic">
          <ac:chgData name="Sumit Ganguly" userId="649c7653-29a5-4cc0-992c-093db258b145" providerId="ADAL" clId="{BD199817-7353-469A-B368-74782C9E0766}" dt="2022-01-17T10:47:46.520" v="41238" actId="1076"/>
          <ac:graphicFrameMkLst>
            <pc:docMk/>
            <pc:sldMk cId="707828890" sldId="705"/>
            <ac:graphicFrameMk id="7" creationId="{C7511A26-D616-41DA-893C-BABE9B2F5A4D}"/>
          </ac:graphicFrameMkLst>
        </pc:graphicFrameChg>
      </pc:sldChg>
      <pc:sldChg chg="addSp modSp new mod">
        <pc:chgData name="Sumit Ganguly" userId="649c7653-29a5-4cc0-992c-093db258b145" providerId="ADAL" clId="{BD199817-7353-469A-B368-74782C9E0766}" dt="2022-01-17T10:48:42.017" v="41242" actId="14100"/>
        <pc:sldMkLst>
          <pc:docMk/>
          <pc:sldMk cId="2442682109" sldId="706"/>
        </pc:sldMkLst>
        <pc:spChg chg="mod">
          <ac:chgData name="Sumit Ganguly" userId="649c7653-29a5-4cc0-992c-093db258b145" providerId="ADAL" clId="{BD199817-7353-469A-B368-74782C9E0766}" dt="2022-01-15T15:26:52.202" v="31503" actId="1076"/>
          <ac:spMkLst>
            <pc:docMk/>
            <pc:sldMk cId="2442682109" sldId="706"/>
            <ac:spMk id="2" creationId="{769EA77B-1126-44F8-B171-B05F8697A683}"/>
          </ac:spMkLst>
        </pc:spChg>
        <pc:spChg chg="mod">
          <ac:chgData name="Sumit Ganguly" userId="649c7653-29a5-4cc0-992c-093db258b145" providerId="ADAL" clId="{BD199817-7353-469A-B368-74782C9E0766}" dt="2022-01-17T10:48:42.017" v="41242" actId="14100"/>
          <ac:spMkLst>
            <pc:docMk/>
            <pc:sldMk cId="2442682109" sldId="706"/>
            <ac:spMk id="3" creationId="{55F0DBC0-A9F9-4925-95E4-6A8CFE146738}"/>
          </ac:spMkLst>
        </pc:spChg>
        <pc:spChg chg="add mod">
          <ac:chgData name="Sumit Ganguly" userId="649c7653-29a5-4cc0-992c-093db258b145" providerId="ADAL" clId="{BD199817-7353-469A-B368-74782C9E0766}" dt="2022-01-15T15:56:51.648" v="32446" actId="207"/>
          <ac:spMkLst>
            <pc:docMk/>
            <pc:sldMk cId="2442682109" sldId="706"/>
            <ac:spMk id="6" creationId="{7AF90EBA-8AEC-46B0-A7A6-DDB1566084AB}"/>
          </ac:spMkLst>
        </pc:spChg>
        <pc:spChg chg="add mod">
          <ac:chgData name="Sumit Ganguly" userId="649c7653-29a5-4cc0-992c-093db258b145" providerId="ADAL" clId="{BD199817-7353-469A-B368-74782C9E0766}" dt="2022-01-15T15:57:30.236" v="32450" actId="207"/>
          <ac:spMkLst>
            <pc:docMk/>
            <pc:sldMk cId="2442682109" sldId="706"/>
            <ac:spMk id="10" creationId="{62942386-3C41-403E-ABB0-816F52D7E6BF}"/>
          </ac:spMkLst>
        </pc:spChg>
        <pc:picChg chg="add mod">
          <ac:chgData name="Sumit Ganguly" userId="649c7653-29a5-4cc0-992c-093db258b145" providerId="ADAL" clId="{BD199817-7353-469A-B368-74782C9E0766}" dt="2022-01-15T15:45:28.067" v="32115" actId="1076"/>
          <ac:picMkLst>
            <pc:docMk/>
            <pc:sldMk cId="2442682109" sldId="706"/>
            <ac:picMk id="5" creationId="{3921D6EA-A433-4EA4-8E2F-1B88511BCB8A}"/>
          </ac:picMkLst>
        </pc:picChg>
        <pc:cxnChg chg="add mod">
          <ac:chgData name="Sumit Ganguly" userId="649c7653-29a5-4cc0-992c-093db258b145" providerId="ADAL" clId="{BD199817-7353-469A-B368-74782C9E0766}" dt="2022-01-15T15:56:27.870" v="32443" actId="1076"/>
          <ac:cxnSpMkLst>
            <pc:docMk/>
            <pc:sldMk cId="2442682109" sldId="706"/>
            <ac:cxnSpMk id="8" creationId="{463B5AA2-76DD-43D1-820F-1FA0763EAC7E}"/>
          </ac:cxnSpMkLst>
        </pc:cxnChg>
      </pc:sldChg>
      <pc:sldChg chg="addSp delSp modSp new mod modAnim">
        <pc:chgData name="Sumit Ganguly" userId="649c7653-29a5-4cc0-992c-093db258b145" providerId="ADAL" clId="{BD199817-7353-469A-B368-74782C9E0766}" dt="2022-01-15T18:42:09.193" v="33341"/>
        <pc:sldMkLst>
          <pc:docMk/>
          <pc:sldMk cId="1167093751" sldId="707"/>
        </pc:sldMkLst>
        <pc:spChg chg="mod">
          <ac:chgData name="Sumit Ganguly" userId="649c7653-29a5-4cc0-992c-093db258b145" providerId="ADAL" clId="{BD199817-7353-469A-B368-74782C9E0766}" dt="2022-01-15T18:28:40.663" v="33174" actId="1076"/>
          <ac:spMkLst>
            <pc:docMk/>
            <pc:sldMk cId="1167093751" sldId="707"/>
            <ac:spMk id="2" creationId="{05109B06-980C-4F0B-B9CC-EB1A067CAEC1}"/>
          </ac:spMkLst>
        </pc:spChg>
        <pc:spChg chg="mod">
          <ac:chgData name="Sumit Ganguly" userId="649c7653-29a5-4cc0-992c-093db258b145" providerId="ADAL" clId="{BD199817-7353-469A-B368-74782C9E0766}" dt="2022-01-15T18:27:48.106" v="33166" actId="20577"/>
          <ac:spMkLst>
            <pc:docMk/>
            <pc:sldMk cId="1167093751" sldId="707"/>
            <ac:spMk id="3" creationId="{319610F9-1B23-47E3-99D5-C223F11442B5}"/>
          </ac:spMkLst>
        </pc:spChg>
        <pc:spChg chg="add mod">
          <ac:chgData name="Sumit Ganguly" userId="649c7653-29a5-4cc0-992c-093db258b145" providerId="ADAL" clId="{BD199817-7353-469A-B368-74782C9E0766}" dt="2022-01-15T18:24:11.917" v="33121" actId="1076"/>
          <ac:spMkLst>
            <pc:docMk/>
            <pc:sldMk cId="1167093751" sldId="707"/>
            <ac:spMk id="4" creationId="{701C5347-F672-4A48-9CCF-892AD1E626A3}"/>
          </ac:spMkLst>
        </pc:spChg>
        <pc:spChg chg="add mod">
          <ac:chgData name="Sumit Ganguly" userId="649c7653-29a5-4cc0-992c-093db258b145" providerId="ADAL" clId="{BD199817-7353-469A-B368-74782C9E0766}" dt="2022-01-15T18:12:06.935" v="33073" actId="1076"/>
          <ac:spMkLst>
            <pc:docMk/>
            <pc:sldMk cId="1167093751" sldId="707"/>
            <ac:spMk id="5" creationId="{CD6DACA9-1CB4-483D-AB34-094CC78600B3}"/>
          </ac:spMkLst>
        </pc:spChg>
        <pc:spChg chg="add mod">
          <ac:chgData name="Sumit Ganguly" userId="649c7653-29a5-4cc0-992c-093db258b145" providerId="ADAL" clId="{BD199817-7353-469A-B368-74782C9E0766}" dt="2022-01-15T18:33:40.561" v="33175" actId="1076"/>
          <ac:spMkLst>
            <pc:docMk/>
            <pc:sldMk cId="1167093751" sldId="707"/>
            <ac:spMk id="7" creationId="{CA542467-3732-44BD-8704-5FCF165B5F47}"/>
          </ac:spMkLst>
        </pc:spChg>
        <pc:spChg chg="add mod">
          <ac:chgData name="Sumit Ganguly" userId="649c7653-29a5-4cc0-992c-093db258b145" providerId="ADAL" clId="{BD199817-7353-469A-B368-74782C9E0766}" dt="2022-01-15T18:12:06.935" v="33073" actId="1076"/>
          <ac:spMkLst>
            <pc:docMk/>
            <pc:sldMk cId="1167093751" sldId="707"/>
            <ac:spMk id="13" creationId="{B3FFB5BE-FB53-486F-9266-CC23C638EE19}"/>
          </ac:spMkLst>
        </pc:spChg>
        <pc:spChg chg="add mod">
          <ac:chgData name="Sumit Ganguly" userId="649c7653-29a5-4cc0-992c-093db258b145" providerId="ADAL" clId="{BD199817-7353-469A-B368-74782C9E0766}" dt="2022-01-15T18:27:52.858" v="33170" actId="20577"/>
          <ac:spMkLst>
            <pc:docMk/>
            <pc:sldMk cId="1167093751" sldId="707"/>
            <ac:spMk id="14" creationId="{9A4CE73B-1D6C-4983-8EBA-BB15842C969A}"/>
          </ac:spMkLst>
        </pc:spChg>
        <pc:spChg chg="add mod">
          <ac:chgData name="Sumit Ganguly" userId="649c7653-29a5-4cc0-992c-093db258b145" providerId="ADAL" clId="{BD199817-7353-469A-B368-74782C9E0766}" dt="2022-01-15T18:23:42.109" v="33116" actId="20577"/>
          <ac:spMkLst>
            <pc:docMk/>
            <pc:sldMk cId="1167093751" sldId="707"/>
            <ac:spMk id="15" creationId="{DCC7CD8A-C116-4C24-AE9F-836A7AB12A8E}"/>
          </ac:spMkLst>
        </pc:spChg>
        <pc:spChg chg="add del mod">
          <ac:chgData name="Sumit Ganguly" userId="649c7653-29a5-4cc0-992c-093db258b145" providerId="ADAL" clId="{BD199817-7353-469A-B368-74782C9E0766}" dt="2022-01-15T17:59:56.436" v="32980"/>
          <ac:spMkLst>
            <pc:docMk/>
            <pc:sldMk cId="1167093751" sldId="707"/>
            <ac:spMk id="16" creationId="{0321F4DB-AADF-416D-9448-E1F97DC547F1}"/>
          </ac:spMkLst>
        </pc:spChg>
        <pc:spChg chg="add del mod">
          <ac:chgData name="Sumit Ganguly" userId="649c7653-29a5-4cc0-992c-093db258b145" providerId="ADAL" clId="{BD199817-7353-469A-B368-74782C9E0766}" dt="2022-01-15T17:59:56.436" v="32980"/>
          <ac:spMkLst>
            <pc:docMk/>
            <pc:sldMk cId="1167093751" sldId="707"/>
            <ac:spMk id="18" creationId="{42095E47-12CD-4161-92FD-E7DB6D3DB536}"/>
          </ac:spMkLst>
        </pc:spChg>
        <pc:spChg chg="add del mod">
          <ac:chgData name="Sumit Ganguly" userId="649c7653-29a5-4cc0-992c-093db258b145" providerId="ADAL" clId="{BD199817-7353-469A-B368-74782C9E0766}" dt="2022-01-15T17:59:56.436" v="32980"/>
          <ac:spMkLst>
            <pc:docMk/>
            <pc:sldMk cId="1167093751" sldId="707"/>
            <ac:spMk id="20" creationId="{143BD784-0A1C-4425-9760-84798E22AAAF}"/>
          </ac:spMkLst>
        </pc:spChg>
        <pc:spChg chg="add mod">
          <ac:chgData name="Sumit Ganguly" userId="649c7653-29a5-4cc0-992c-093db258b145" providerId="ADAL" clId="{BD199817-7353-469A-B368-74782C9E0766}" dt="2022-01-15T18:20:57.818" v="33101" actId="1076"/>
          <ac:spMkLst>
            <pc:docMk/>
            <pc:sldMk cId="1167093751" sldId="707"/>
            <ac:spMk id="21" creationId="{56E2BAA8-ECCE-49B7-8175-0D79D567E781}"/>
          </ac:spMkLst>
        </pc:spChg>
        <pc:spChg chg="add mod">
          <ac:chgData name="Sumit Ganguly" userId="649c7653-29a5-4cc0-992c-093db258b145" providerId="ADAL" clId="{BD199817-7353-469A-B368-74782C9E0766}" dt="2022-01-15T18:20:57.818" v="33101" actId="1076"/>
          <ac:spMkLst>
            <pc:docMk/>
            <pc:sldMk cId="1167093751" sldId="707"/>
            <ac:spMk id="23" creationId="{E05F2EEC-FB10-49EA-8F32-66B75B12407E}"/>
          </ac:spMkLst>
        </pc:spChg>
        <pc:spChg chg="add mod">
          <ac:chgData name="Sumit Ganguly" userId="649c7653-29a5-4cc0-992c-093db258b145" providerId="ADAL" clId="{BD199817-7353-469A-B368-74782C9E0766}" dt="2022-01-15T18:20:57.818" v="33101" actId="1076"/>
          <ac:spMkLst>
            <pc:docMk/>
            <pc:sldMk cId="1167093751" sldId="707"/>
            <ac:spMk id="25" creationId="{C96D0A9F-3392-410A-A22F-D0972F1AA9B9}"/>
          </ac:spMkLst>
        </pc:spChg>
        <pc:spChg chg="add mod">
          <ac:chgData name="Sumit Ganguly" userId="649c7653-29a5-4cc0-992c-093db258b145" providerId="ADAL" clId="{BD199817-7353-469A-B368-74782C9E0766}" dt="2022-01-15T18:02:23.253" v="33007" actId="1076"/>
          <ac:spMkLst>
            <pc:docMk/>
            <pc:sldMk cId="1167093751" sldId="707"/>
            <ac:spMk id="26" creationId="{598A67CE-2843-477A-A44B-D2088CFCE75C}"/>
          </ac:spMkLst>
        </pc:spChg>
        <pc:spChg chg="add mod">
          <ac:chgData name="Sumit Ganguly" userId="649c7653-29a5-4cc0-992c-093db258b145" providerId="ADAL" clId="{BD199817-7353-469A-B368-74782C9E0766}" dt="2022-01-15T18:10:01.973" v="33059" actId="20577"/>
          <ac:spMkLst>
            <pc:docMk/>
            <pc:sldMk cId="1167093751" sldId="707"/>
            <ac:spMk id="28" creationId="{200014BC-28B4-43B7-8A2E-181CA008CACC}"/>
          </ac:spMkLst>
        </pc:spChg>
        <pc:spChg chg="add mod">
          <ac:chgData name="Sumit Ganguly" userId="649c7653-29a5-4cc0-992c-093db258b145" providerId="ADAL" clId="{BD199817-7353-469A-B368-74782C9E0766}" dt="2022-01-15T18:11:14.429" v="33068" actId="1076"/>
          <ac:spMkLst>
            <pc:docMk/>
            <pc:sldMk cId="1167093751" sldId="707"/>
            <ac:spMk id="30" creationId="{938C0B6B-7BBE-4BA6-8666-B0FB2128E31A}"/>
          </ac:spMkLst>
        </pc:spChg>
        <pc:spChg chg="add mod">
          <ac:chgData name="Sumit Ganguly" userId="649c7653-29a5-4cc0-992c-093db258b145" providerId="ADAL" clId="{BD199817-7353-469A-B368-74782C9E0766}" dt="2022-01-15T18:10:50.984" v="33065" actId="1076"/>
          <ac:spMkLst>
            <pc:docMk/>
            <pc:sldMk cId="1167093751" sldId="707"/>
            <ac:spMk id="32" creationId="{95AAC8B1-AD13-48AE-BB73-3A001CF2B325}"/>
          </ac:spMkLst>
        </pc:spChg>
        <pc:spChg chg="add mod">
          <ac:chgData name="Sumit Ganguly" userId="649c7653-29a5-4cc0-992c-093db258b145" providerId="ADAL" clId="{BD199817-7353-469A-B368-74782C9E0766}" dt="2022-01-15T18:41:07.835" v="33336" actId="1076"/>
          <ac:spMkLst>
            <pc:docMk/>
            <pc:sldMk cId="1167093751" sldId="707"/>
            <ac:spMk id="36" creationId="{FD114B6A-4B45-490D-8BC8-77AEF965E89D}"/>
          </ac:spMkLst>
        </pc:spChg>
        <pc:spChg chg="add del mod">
          <ac:chgData name="Sumit Ganguly" userId="649c7653-29a5-4cc0-992c-093db258b145" providerId="ADAL" clId="{BD199817-7353-469A-B368-74782C9E0766}" dt="2022-01-15T18:42:09.193" v="33341"/>
          <ac:spMkLst>
            <pc:docMk/>
            <pc:sldMk cId="1167093751" sldId="707"/>
            <ac:spMk id="38" creationId="{DFB1886B-9353-4270-8A51-784BAD0228FC}"/>
          </ac:spMkLst>
        </pc:spChg>
        <pc:cxnChg chg="add mod">
          <ac:chgData name="Sumit Ganguly" userId="649c7653-29a5-4cc0-992c-093db258b145" providerId="ADAL" clId="{BD199817-7353-469A-B368-74782C9E0766}" dt="2022-01-15T18:12:06.935" v="33073" actId="1076"/>
          <ac:cxnSpMkLst>
            <pc:docMk/>
            <pc:sldMk cId="1167093751" sldId="707"/>
            <ac:cxnSpMk id="6" creationId="{AD20E4D7-90D4-44E8-83CE-C2A91CC9AF85}"/>
          </ac:cxnSpMkLst>
        </pc:cxnChg>
        <pc:cxnChg chg="add mod">
          <ac:chgData name="Sumit Ganguly" userId="649c7653-29a5-4cc0-992c-093db258b145" providerId="ADAL" clId="{BD199817-7353-469A-B368-74782C9E0766}" dt="2022-01-15T18:33:40.561" v="33175" actId="1076"/>
          <ac:cxnSpMkLst>
            <pc:docMk/>
            <pc:sldMk cId="1167093751" sldId="707"/>
            <ac:cxnSpMk id="10" creationId="{DEB77732-94FB-4EE3-AB75-BFF412B2E511}"/>
          </ac:cxnSpMkLst>
        </pc:cxnChg>
        <pc:cxnChg chg="add del mod">
          <ac:chgData name="Sumit Ganguly" userId="649c7653-29a5-4cc0-992c-093db258b145" providerId="ADAL" clId="{BD199817-7353-469A-B368-74782C9E0766}" dt="2022-01-15T17:59:56.436" v="32980"/>
          <ac:cxnSpMkLst>
            <pc:docMk/>
            <pc:sldMk cId="1167093751" sldId="707"/>
            <ac:cxnSpMk id="17" creationId="{69C5C021-95FA-4B4C-9021-D4788C2D41AE}"/>
          </ac:cxnSpMkLst>
        </pc:cxnChg>
        <pc:cxnChg chg="add del mod">
          <ac:chgData name="Sumit Ganguly" userId="649c7653-29a5-4cc0-992c-093db258b145" providerId="ADAL" clId="{BD199817-7353-469A-B368-74782C9E0766}" dt="2022-01-15T17:59:56.436" v="32980"/>
          <ac:cxnSpMkLst>
            <pc:docMk/>
            <pc:sldMk cId="1167093751" sldId="707"/>
            <ac:cxnSpMk id="19" creationId="{B476D63D-2352-4F51-B7B6-0D2C48A6C584}"/>
          </ac:cxnSpMkLst>
        </pc:cxnChg>
        <pc:cxnChg chg="add mod">
          <ac:chgData name="Sumit Ganguly" userId="649c7653-29a5-4cc0-992c-093db258b145" providerId="ADAL" clId="{BD199817-7353-469A-B368-74782C9E0766}" dt="2022-01-15T18:20:57.818" v="33101" actId="1076"/>
          <ac:cxnSpMkLst>
            <pc:docMk/>
            <pc:sldMk cId="1167093751" sldId="707"/>
            <ac:cxnSpMk id="22" creationId="{073E1D50-5833-4C20-A05F-8D26B4F7A1AB}"/>
          </ac:cxnSpMkLst>
        </pc:cxnChg>
        <pc:cxnChg chg="add mod">
          <ac:chgData name="Sumit Ganguly" userId="649c7653-29a5-4cc0-992c-093db258b145" providerId="ADAL" clId="{BD199817-7353-469A-B368-74782C9E0766}" dt="2022-01-15T18:20:57.818" v="33101" actId="1076"/>
          <ac:cxnSpMkLst>
            <pc:docMk/>
            <pc:sldMk cId="1167093751" sldId="707"/>
            <ac:cxnSpMk id="24" creationId="{5BF33DA4-B106-4F9F-AA4D-325AC2C3FF05}"/>
          </ac:cxnSpMkLst>
        </pc:cxnChg>
        <pc:cxnChg chg="add mod">
          <ac:chgData name="Sumit Ganguly" userId="649c7653-29a5-4cc0-992c-093db258b145" providerId="ADAL" clId="{BD199817-7353-469A-B368-74782C9E0766}" dt="2022-01-15T18:02:23.253" v="33007" actId="1076"/>
          <ac:cxnSpMkLst>
            <pc:docMk/>
            <pc:sldMk cId="1167093751" sldId="707"/>
            <ac:cxnSpMk id="27" creationId="{28E26289-4E1C-4E11-BFD6-DB67A1DD1255}"/>
          </ac:cxnSpMkLst>
        </pc:cxnChg>
        <pc:cxnChg chg="add del mod">
          <ac:chgData name="Sumit Ganguly" userId="649c7653-29a5-4cc0-992c-093db258b145" providerId="ADAL" clId="{BD199817-7353-469A-B368-74782C9E0766}" dt="2022-01-15T18:10:58.646" v="33067" actId="21"/>
          <ac:cxnSpMkLst>
            <pc:docMk/>
            <pc:sldMk cId="1167093751" sldId="707"/>
            <ac:cxnSpMk id="29" creationId="{AAAAE06B-41B8-4B97-A893-CA7D4D8FBCDA}"/>
          </ac:cxnSpMkLst>
        </pc:cxnChg>
        <pc:cxnChg chg="add mod">
          <ac:chgData name="Sumit Ganguly" userId="649c7653-29a5-4cc0-992c-093db258b145" providerId="ADAL" clId="{BD199817-7353-469A-B368-74782C9E0766}" dt="2022-01-15T18:10:24.896" v="33061" actId="14100"/>
          <ac:cxnSpMkLst>
            <pc:docMk/>
            <pc:sldMk cId="1167093751" sldId="707"/>
            <ac:cxnSpMk id="31" creationId="{037F86A2-8D29-415F-8CDE-79DAE3BD78FB}"/>
          </ac:cxnSpMkLst>
        </pc:cxnChg>
        <pc:cxnChg chg="add mod">
          <ac:chgData name="Sumit Ganguly" userId="649c7653-29a5-4cc0-992c-093db258b145" providerId="ADAL" clId="{BD199817-7353-469A-B368-74782C9E0766}" dt="2022-01-15T18:10:55.345" v="33066" actId="1076"/>
          <ac:cxnSpMkLst>
            <pc:docMk/>
            <pc:sldMk cId="1167093751" sldId="707"/>
            <ac:cxnSpMk id="35" creationId="{DE00B697-DD62-4DF8-A176-B3C6BA3D9933}"/>
          </ac:cxnSpMkLst>
        </pc:cxnChg>
        <pc:cxnChg chg="add del mod">
          <ac:chgData name="Sumit Ganguly" userId="649c7653-29a5-4cc0-992c-093db258b145" providerId="ADAL" clId="{BD199817-7353-469A-B368-74782C9E0766}" dt="2022-01-15T18:42:09.193" v="33341"/>
          <ac:cxnSpMkLst>
            <pc:docMk/>
            <pc:sldMk cId="1167093751" sldId="707"/>
            <ac:cxnSpMk id="37" creationId="{3EC5690A-7303-430E-939F-4307D53C0562}"/>
          </ac:cxnSpMkLst>
        </pc:cxnChg>
      </pc:sldChg>
      <pc:sldChg chg="addSp delSp modSp new mod modAnim">
        <pc:chgData name="Sumit Ganguly" userId="649c7653-29a5-4cc0-992c-093db258b145" providerId="ADAL" clId="{BD199817-7353-469A-B368-74782C9E0766}" dt="2022-01-17T10:53:25.487" v="41282" actId="20577"/>
        <pc:sldMkLst>
          <pc:docMk/>
          <pc:sldMk cId="1061321963" sldId="708"/>
        </pc:sldMkLst>
        <pc:spChg chg="mod">
          <ac:chgData name="Sumit Ganguly" userId="649c7653-29a5-4cc0-992c-093db258b145" providerId="ADAL" clId="{BD199817-7353-469A-B368-74782C9E0766}" dt="2022-01-16T03:04:34.114" v="34095" actId="20577"/>
          <ac:spMkLst>
            <pc:docMk/>
            <pc:sldMk cId="1061321963" sldId="708"/>
            <ac:spMk id="2" creationId="{C86EEBAE-DE88-49F9-BC44-9F64874274CF}"/>
          </ac:spMkLst>
        </pc:spChg>
        <pc:spChg chg="mod">
          <ac:chgData name="Sumit Ganguly" userId="649c7653-29a5-4cc0-992c-093db258b145" providerId="ADAL" clId="{BD199817-7353-469A-B368-74782C9E0766}" dt="2022-01-16T03:03:06.389" v="34055" actId="20577"/>
          <ac:spMkLst>
            <pc:docMk/>
            <pc:sldMk cId="1061321963" sldId="708"/>
            <ac:spMk id="3" creationId="{93847364-4D18-40A9-B787-F8094F856FC3}"/>
          </ac:spMkLst>
        </pc:spChg>
        <pc:spChg chg="add mod">
          <ac:chgData name="Sumit Ganguly" userId="649c7653-29a5-4cc0-992c-093db258b145" providerId="ADAL" clId="{BD199817-7353-469A-B368-74782C9E0766}" dt="2022-01-17T10:53:25.487" v="41282" actId="20577"/>
          <ac:spMkLst>
            <pc:docMk/>
            <pc:sldMk cId="1061321963" sldId="708"/>
            <ac:spMk id="4" creationId="{61BA0C0C-8343-472A-9218-74863DE7642C}"/>
          </ac:spMkLst>
        </pc:spChg>
        <pc:spChg chg="add mod">
          <ac:chgData name="Sumit Ganguly" userId="649c7653-29a5-4cc0-992c-093db258b145" providerId="ADAL" clId="{BD199817-7353-469A-B368-74782C9E0766}" dt="2022-01-15T18:47:19.333" v="33388" actId="1076"/>
          <ac:spMkLst>
            <pc:docMk/>
            <pc:sldMk cId="1061321963" sldId="708"/>
            <ac:spMk id="5" creationId="{AFD09A4C-5A7A-4282-9425-72F8F15EF4F4}"/>
          </ac:spMkLst>
        </pc:spChg>
        <pc:spChg chg="add mod">
          <ac:chgData name="Sumit Ganguly" userId="649c7653-29a5-4cc0-992c-093db258b145" providerId="ADAL" clId="{BD199817-7353-469A-B368-74782C9E0766}" dt="2022-01-15T18:47:19.333" v="33388" actId="1076"/>
          <ac:spMkLst>
            <pc:docMk/>
            <pc:sldMk cId="1061321963" sldId="708"/>
            <ac:spMk id="7" creationId="{8E1ACDE5-7957-4C17-89D3-94EC59B16022}"/>
          </ac:spMkLst>
        </pc:spChg>
        <pc:spChg chg="add mod">
          <ac:chgData name="Sumit Ganguly" userId="649c7653-29a5-4cc0-992c-093db258b145" providerId="ADAL" clId="{BD199817-7353-469A-B368-74782C9E0766}" dt="2022-01-15T18:47:19.333" v="33388" actId="1076"/>
          <ac:spMkLst>
            <pc:docMk/>
            <pc:sldMk cId="1061321963" sldId="708"/>
            <ac:spMk id="8" creationId="{399925F9-82CA-40C9-885D-46A4FB8076FE}"/>
          </ac:spMkLst>
        </pc:spChg>
        <pc:spChg chg="add mod">
          <ac:chgData name="Sumit Ganguly" userId="649c7653-29a5-4cc0-992c-093db258b145" providerId="ADAL" clId="{BD199817-7353-469A-B368-74782C9E0766}" dt="2022-01-17T10:53:06.199" v="41278" actId="207"/>
          <ac:spMkLst>
            <pc:docMk/>
            <pc:sldMk cId="1061321963" sldId="708"/>
            <ac:spMk id="10" creationId="{B64F709A-7C2F-445C-80B2-B2107F7CE2EF}"/>
          </ac:spMkLst>
        </pc:spChg>
        <pc:spChg chg="add mod">
          <ac:chgData name="Sumit Ganguly" userId="649c7653-29a5-4cc0-992c-093db258b145" providerId="ADAL" clId="{BD199817-7353-469A-B368-74782C9E0766}" dt="2022-01-15T18:47:19.333" v="33388" actId="1076"/>
          <ac:spMkLst>
            <pc:docMk/>
            <pc:sldMk cId="1061321963" sldId="708"/>
            <ac:spMk id="12" creationId="{28AB9427-88B0-4F0B-AD82-0A8ED6DCDA54}"/>
          </ac:spMkLst>
        </pc:spChg>
        <pc:spChg chg="add mod">
          <ac:chgData name="Sumit Ganguly" userId="649c7653-29a5-4cc0-992c-093db258b145" providerId="ADAL" clId="{BD199817-7353-469A-B368-74782C9E0766}" dt="2022-01-15T18:47:19.333" v="33388" actId="1076"/>
          <ac:spMkLst>
            <pc:docMk/>
            <pc:sldMk cId="1061321963" sldId="708"/>
            <ac:spMk id="13" creationId="{AA1B95BD-CA5C-471A-BD76-B2E0AB353C1C}"/>
          </ac:spMkLst>
        </pc:spChg>
        <pc:cxnChg chg="add mod">
          <ac:chgData name="Sumit Ganguly" userId="649c7653-29a5-4cc0-992c-093db258b145" providerId="ADAL" clId="{BD199817-7353-469A-B368-74782C9E0766}" dt="2022-01-15T18:47:19.333" v="33388" actId="1076"/>
          <ac:cxnSpMkLst>
            <pc:docMk/>
            <pc:sldMk cId="1061321963" sldId="708"/>
            <ac:cxnSpMk id="6" creationId="{04FC8204-5D5A-42C9-9FF9-E038CEDDD287}"/>
          </ac:cxnSpMkLst>
        </pc:cxnChg>
        <pc:cxnChg chg="add mod">
          <ac:chgData name="Sumit Ganguly" userId="649c7653-29a5-4cc0-992c-093db258b145" providerId="ADAL" clId="{BD199817-7353-469A-B368-74782C9E0766}" dt="2022-01-15T18:47:19.333" v="33388" actId="1076"/>
          <ac:cxnSpMkLst>
            <pc:docMk/>
            <pc:sldMk cId="1061321963" sldId="708"/>
            <ac:cxnSpMk id="9" creationId="{8D12018F-AF3D-4BD7-959D-223907544CE4}"/>
          </ac:cxnSpMkLst>
        </pc:cxnChg>
        <pc:cxnChg chg="add mod">
          <ac:chgData name="Sumit Ganguly" userId="649c7653-29a5-4cc0-992c-093db258b145" providerId="ADAL" clId="{BD199817-7353-469A-B368-74782C9E0766}" dt="2022-01-15T18:47:19.333" v="33388" actId="1076"/>
          <ac:cxnSpMkLst>
            <pc:docMk/>
            <pc:sldMk cId="1061321963" sldId="708"/>
            <ac:cxnSpMk id="11" creationId="{0D40CF78-687A-486F-A2F7-062D29B47CB6}"/>
          </ac:cxnSpMkLst>
        </pc:cxnChg>
        <pc:cxnChg chg="add del mod">
          <ac:chgData name="Sumit Ganguly" userId="649c7653-29a5-4cc0-992c-093db258b145" providerId="ADAL" clId="{BD199817-7353-469A-B368-74782C9E0766}" dt="2022-01-15T18:47:19.333" v="33388" actId="1076"/>
          <ac:cxnSpMkLst>
            <pc:docMk/>
            <pc:sldMk cId="1061321963" sldId="708"/>
            <ac:cxnSpMk id="15" creationId="{5B0F2E95-83B2-45BF-9AF7-0B5D2B6791A5}"/>
          </ac:cxnSpMkLst>
        </pc:cxnChg>
        <pc:cxnChg chg="add del mod">
          <ac:chgData name="Sumit Ganguly" userId="649c7653-29a5-4cc0-992c-093db258b145" providerId="ADAL" clId="{BD199817-7353-469A-B368-74782C9E0766}" dt="2022-01-17T10:50:08.172" v="41266" actId="20577"/>
          <ac:cxnSpMkLst>
            <pc:docMk/>
            <pc:sldMk cId="1061321963" sldId="708"/>
            <ac:cxnSpMk id="17" creationId="{181EE1A5-0535-4E7D-B524-82806E081810}"/>
          </ac:cxnSpMkLst>
        </pc:cxnChg>
      </pc:sldChg>
      <pc:sldChg chg="addSp delSp modSp new mod modAnim">
        <pc:chgData name="Sumit Ganguly" userId="649c7653-29a5-4cc0-992c-093db258b145" providerId="ADAL" clId="{BD199817-7353-469A-B368-74782C9E0766}" dt="2022-01-18T13:56:35.599" v="45066" actId="20577"/>
        <pc:sldMkLst>
          <pc:docMk/>
          <pc:sldMk cId="3731260424" sldId="709"/>
        </pc:sldMkLst>
        <pc:spChg chg="mod">
          <ac:chgData name="Sumit Ganguly" userId="649c7653-29a5-4cc0-992c-093db258b145" providerId="ADAL" clId="{BD199817-7353-469A-B368-74782C9E0766}" dt="2022-01-18T13:26:38.488" v="44549" actId="20577"/>
          <ac:spMkLst>
            <pc:docMk/>
            <pc:sldMk cId="3731260424" sldId="709"/>
            <ac:spMk id="2" creationId="{2B98FD18-CCE7-43B4-B29D-7B6A7455E046}"/>
          </ac:spMkLst>
        </pc:spChg>
        <pc:spChg chg="mod">
          <ac:chgData name="Sumit Ganguly" userId="649c7653-29a5-4cc0-992c-093db258b145" providerId="ADAL" clId="{BD199817-7353-469A-B368-74782C9E0766}" dt="2022-01-18T13:56:35.599" v="45066" actId="20577"/>
          <ac:spMkLst>
            <pc:docMk/>
            <pc:sldMk cId="3731260424" sldId="709"/>
            <ac:spMk id="3" creationId="{71796BC5-235C-4402-B21F-A1984B3F1C9D}"/>
          </ac:spMkLst>
        </pc:spChg>
        <pc:spChg chg="add del mod">
          <ac:chgData name="Sumit Ganguly" userId="649c7653-29a5-4cc0-992c-093db258b145" providerId="ADAL" clId="{BD199817-7353-469A-B368-74782C9E0766}" dt="2022-01-18T06:40:46.983" v="42908"/>
          <ac:spMkLst>
            <pc:docMk/>
            <pc:sldMk cId="3731260424" sldId="709"/>
            <ac:spMk id="4" creationId="{26223116-5FFE-4680-9FDB-A22580C9F588}"/>
          </ac:spMkLst>
        </pc:spChg>
        <pc:spChg chg="add mod">
          <ac:chgData name="Sumit Ganguly" userId="649c7653-29a5-4cc0-992c-093db258b145" providerId="ADAL" clId="{BD199817-7353-469A-B368-74782C9E0766}" dt="2022-01-18T13:46:32.419" v="44910" actId="1076"/>
          <ac:spMkLst>
            <pc:docMk/>
            <pc:sldMk cId="3731260424" sldId="709"/>
            <ac:spMk id="5" creationId="{0B5C44CE-BD4B-4F27-8C13-2A46AA1A6495}"/>
          </ac:spMkLst>
        </pc:spChg>
        <pc:spChg chg="add mod">
          <ac:chgData name="Sumit Ganguly" userId="649c7653-29a5-4cc0-992c-093db258b145" providerId="ADAL" clId="{BD199817-7353-469A-B368-74782C9E0766}" dt="2022-01-18T13:46:32.419" v="44910" actId="1076"/>
          <ac:spMkLst>
            <pc:docMk/>
            <pc:sldMk cId="3731260424" sldId="709"/>
            <ac:spMk id="6" creationId="{4295AC1D-342E-4A00-9388-80647B5545DA}"/>
          </ac:spMkLst>
        </pc:spChg>
        <pc:spChg chg="add del mod">
          <ac:chgData name="Sumit Ganguly" userId="649c7653-29a5-4cc0-992c-093db258b145" providerId="ADAL" clId="{BD199817-7353-469A-B368-74782C9E0766}" dt="2022-01-18T12:27:31.325" v="42986" actId="47"/>
          <ac:spMkLst>
            <pc:docMk/>
            <pc:sldMk cId="3731260424" sldId="709"/>
            <ac:spMk id="7" creationId="{07BA5612-9483-4354-B525-0CB5B5E0B3B0}"/>
          </ac:spMkLst>
        </pc:spChg>
        <pc:spChg chg="add mod">
          <ac:chgData name="Sumit Ganguly" userId="649c7653-29a5-4cc0-992c-093db258b145" providerId="ADAL" clId="{BD199817-7353-469A-B368-74782C9E0766}" dt="2022-01-18T13:46:32.419" v="44910" actId="1076"/>
          <ac:spMkLst>
            <pc:docMk/>
            <pc:sldMk cId="3731260424" sldId="709"/>
            <ac:spMk id="8" creationId="{328020B3-708D-4CD6-810F-B2981FB5551F}"/>
          </ac:spMkLst>
        </pc:spChg>
        <pc:spChg chg="add mod">
          <ac:chgData name="Sumit Ganguly" userId="649c7653-29a5-4cc0-992c-093db258b145" providerId="ADAL" clId="{BD199817-7353-469A-B368-74782C9E0766}" dt="2022-01-18T13:46:32.419" v="44910" actId="1076"/>
          <ac:spMkLst>
            <pc:docMk/>
            <pc:sldMk cId="3731260424" sldId="709"/>
            <ac:spMk id="9" creationId="{2B67EAF1-864A-4B98-8A38-6E47362F5169}"/>
          </ac:spMkLst>
        </pc:spChg>
        <pc:spChg chg="add del mod">
          <ac:chgData name="Sumit Ganguly" userId="649c7653-29a5-4cc0-992c-093db258b145" providerId="ADAL" clId="{BD199817-7353-469A-B368-74782C9E0766}" dt="2022-01-18T12:52:47.876" v="43587" actId="22"/>
          <ac:spMkLst>
            <pc:docMk/>
            <pc:sldMk cId="3731260424" sldId="709"/>
            <ac:spMk id="11" creationId="{F517E49F-FE20-427D-9F97-481EE5665743}"/>
          </ac:spMkLst>
        </pc:spChg>
      </pc:sldChg>
      <pc:sldChg chg="modSp new mod modAnim">
        <pc:chgData name="Sumit Ganguly" userId="649c7653-29a5-4cc0-992c-093db258b145" providerId="ADAL" clId="{BD199817-7353-469A-B368-74782C9E0766}" dt="2022-01-17T10:58:12.942" v="41367" actId="20577"/>
        <pc:sldMkLst>
          <pc:docMk/>
          <pc:sldMk cId="3858972736" sldId="710"/>
        </pc:sldMkLst>
        <pc:spChg chg="mod">
          <ac:chgData name="Sumit Ganguly" userId="649c7653-29a5-4cc0-992c-093db258b145" providerId="ADAL" clId="{BD199817-7353-469A-B368-74782C9E0766}" dt="2022-01-16T03:04:44.703" v="34115" actId="20577"/>
          <ac:spMkLst>
            <pc:docMk/>
            <pc:sldMk cId="3858972736" sldId="710"/>
            <ac:spMk id="2" creationId="{F8E0B57F-DA28-4759-BA4D-30091F102CCD}"/>
          </ac:spMkLst>
        </pc:spChg>
        <pc:spChg chg="mod">
          <ac:chgData name="Sumit Ganguly" userId="649c7653-29a5-4cc0-992c-093db258b145" providerId="ADAL" clId="{BD199817-7353-469A-B368-74782C9E0766}" dt="2022-01-17T10:58:12.942" v="41367" actId="20577"/>
          <ac:spMkLst>
            <pc:docMk/>
            <pc:sldMk cId="3858972736" sldId="710"/>
            <ac:spMk id="3" creationId="{7409CA5F-E727-488E-BC02-196F28B1DF64}"/>
          </ac:spMkLst>
        </pc:spChg>
      </pc:sldChg>
      <pc:sldChg chg="modSp new mod modAnim">
        <pc:chgData name="Sumit Ganguly" userId="649c7653-29a5-4cc0-992c-093db258b145" providerId="ADAL" clId="{BD199817-7353-469A-B368-74782C9E0766}" dt="2022-01-17T11:01:42.827" v="41461"/>
        <pc:sldMkLst>
          <pc:docMk/>
          <pc:sldMk cId="4214146421" sldId="711"/>
        </pc:sldMkLst>
        <pc:spChg chg="mod">
          <ac:chgData name="Sumit Ganguly" userId="649c7653-29a5-4cc0-992c-093db258b145" providerId="ADAL" clId="{BD199817-7353-469A-B368-74782C9E0766}" dt="2022-01-16T04:04:23.641" v="35072" actId="20577"/>
          <ac:spMkLst>
            <pc:docMk/>
            <pc:sldMk cId="4214146421" sldId="711"/>
            <ac:spMk id="2" creationId="{97F0F806-9D6E-4696-9869-5F4C3EA20EAA}"/>
          </ac:spMkLst>
        </pc:spChg>
        <pc:spChg chg="mod">
          <ac:chgData name="Sumit Ganguly" userId="649c7653-29a5-4cc0-992c-093db258b145" providerId="ADAL" clId="{BD199817-7353-469A-B368-74782C9E0766}" dt="2022-01-17T11:01:42.827" v="41461"/>
          <ac:spMkLst>
            <pc:docMk/>
            <pc:sldMk cId="4214146421" sldId="711"/>
            <ac:spMk id="3" creationId="{F1A70C77-846C-4261-9C69-35A8F18EE303}"/>
          </ac:spMkLst>
        </pc:spChg>
      </pc:sldChg>
      <pc:sldChg chg="addSp delSp modSp new mod modAnim">
        <pc:chgData name="Sumit Ganguly" userId="649c7653-29a5-4cc0-992c-093db258b145" providerId="ADAL" clId="{BD199817-7353-469A-B368-74782C9E0766}" dt="2022-01-19T01:00:21.892" v="45187" actId="207"/>
        <pc:sldMkLst>
          <pc:docMk/>
          <pc:sldMk cId="2121950189" sldId="712"/>
        </pc:sldMkLst>
        <pc:spChg chg="del mod">
          <ac:chgData name="Sumit Ganguly" userId="649c7653-29a5-4cc0-992c-093db258b145" providerId="ADAL" clId="{BD199817-7353-469A-B368-74782C9E0766}" dt="2022-01-18T14:06:32.749" v="45132" actId="21"/>
          <ac:spMkLst>
            <pc:docMk/>
            <pc:sldMk cId="2121950189" sldId="712"/>
            <ac:spMk id="2" creationId="{3FB246A0-D47E-4054-9071-49F76F707962}"/>
          </ac:spMkLst>
        </pc:spChg>
        <pc:spChg chg="mod">
          <ac:chgData name="Sumit Ganguly" userId="649c7653-29a5-4cc0-992c-093db258b145" providerId="ADAL" clId="{BD199817-7353-469A-B368-74782C9E0766}" dt="2022-01-19T01:00:21.892" v="45187" actId="207"/>
          <ac:spMkLst>
            <pc:docMk/>
            <pc:sldMk cId="2121950189" sldId="712"/>
            <ac:spMk id="3" creationId="{E8119CD4-6585-4AC4-A982-00D161491A54}"/>
          </ac:spMkLst>
        </pc:spChg>
        <pc:spChg chg="add mod">
          <ac:chgData name="Sumit Ganguly" userId="649c7653-29a5-4cc0-992c-093db258b145" providerId="ADAL" clId="{BD199817-7353-469A-B368-74782C9E0766}" dt="2022-01-18T14:37:33.260" v="45150" actId="20577"/>
          <ac:spMkLst>
            <pc:docMk/>
            <pc:sldMk cId="2121950189" sldId="712"/>
            <ac:spMk id="5" creationId="{2B3BD2F3-1325-49E5-AB7A-53A054722943}"/>
          </ac:spMkLst>
        </pc:spChg>
      </pc:sldChg>
      <pc:sldChg chg="addSp delSp modSp new mod modAnim">
        <pc:chgData name="Sumit Ganguly" userId="649c7653-29a5-4cc0-992c-093db258b145" providerId="ADAL" clId="{BD199817-7353-469A-B368-74782C9E0766}" dt="2022-01-19T01:05:24.617" v="45230" actId="207"/>
        <pc:sldMkLst>
          <pc:docMk/>
          <pc:sldMk cId="1807378350" sldId="713"/>
        </pc:sldMkLst>
        <pc:spChg chg="del mod">
          <ac:chgData name="Sumit Ganguly" userId="649c7653-29a5-4cc0-992c-093db258b145" providerId="ADAL" clId="{BD199817-7353-469A-B368-74782C9E0766}" dt="2022-01-18T14:07:08.338" v="45135" actId="21"/>
          <ac:spMkLst>
            <pc:docMk/>
            <pc:sldMk cId="1807378350" sldId="713"/>
            <ac:spMk id="2" creationId="{87880836-5DC4-4476-AB3F-54D26D3EBA02}"/>
          </ac:spMkLst>
        </pc:spChg>
        <pc:spChg chg="mod">
          <ac:chgData name="Sumit Ganguly" userId="649c7653-29a5-4cc0-992c-093db258b145" providerId="ADAL" clId="{BD199817-7353-469A-B368-74782C9E0766}" dt="2022-01-19T01:05:24.617" v="45230" actId="207"/>
          <ac:spMkLst>
            <pc:docMk/>
            <pc:sldMk cId="1807378350" sldId="713"/>
            <ac:spMk id="3" creationId="{593AF277-36DF-4C51-9BA1-D9DCBEB0B933}"/>
          </ac:spMkLst>
        </pc:spChg>
        <pc:picChg chg="add del mod">
          <ac:chgData name="Sumit Ganguly" userId="649c7653-29a5-4cc0-992c-093db258b145" providerId="ADAL" clId="{BD199817-7353-469A-B368-74782C9E0766}" dt="2022-01-16T06:12:23.902" v="38443" actId="931"/>
          <ac:picMkLst>
            <pc:docMk/>
            <pc:sldMk cId="1807378350" sldId="713"/>
            <ac:picMk id="5" creationId="{78FD5A08-1A23-49BD-9201-96CA76EBA304}"/>
          </ac:picMkLst>
        </pc:picChg>
        <pc:picChg chg="add del mod">
          <ac:chgData name="Sumit Ganguly" userId="649c7653-29a5-4cc0-992c-093db258b145" providerId="ADAL" clId="{BD199817-7353-469A-B368-74782C9E0766}" dt="2022-01-19T01:03:28.476" v="45189" actId="21"/>
          <ac:picMkLst>
            <pc:docMk/>
            <pc:sldMk cId="1807378350" sldId="713"/>
            <ac:picMk id="7" creationId="{1481B059-8AD5-4CD1-8338-E760D879DF00}"/>
          </ac:picMkLst>
        </pc:picChg>
      </pc:sldChg>
      <pc:sldChg chg="addSp modSp new mod modAnim">
        <pc:chgData name="Sumit Ganguly" userId="649c7653-29a5-4cc0-992c-093db258b145" providerId="ADAL" clId="{BD199817-7353-469A-B368-74782C9E0766}" dt="2022-01-16T06:55:09.516" v="39957" actId="14100"/>
        <pc:sldMkLst>
          <pc:docMk/>
          <pc:sldMk cId="114024086" sldId="714"/>
        </pc:sldMkLst>
        <pc:spChg chg="mod">
          <ac:chgData name="Sumit Ganguly" userId="649c7653-29a5-4cc0-992c-093db258b145" providerId="ADAL" clId="{BD199817-7353-469A-B368-74782C9E0766}" dt="2022-01-16T06:23:01.017" v="38862" actId="20577"/>
          <ac:spMkLst>
            <pc:docMk/>
            <pc:sldMk cId="114024086" sldId="714"/>
            <ac:spMk id="2" creationId="{ACE2AE74-8E27-4464-9AD5-D70791041101}"/>
          </ac:spMkLst>
        </pc:spChg>
        <pc:spChg chg="mod">
          <ac:chgData name="Sumit Ganguly" userId="649c7653-29a5-4cc0-992c-093db258b145" providerId="ADAL" clId="{BD199817-7353-469A-B368-74782C9E0766}" dt="2022-01-16T06:55:09.516" v="39957" actId="14100"/>
          <ac:spMkLst>
            <pc:docMk/>
            <pc:sldMk cId="114024086" sldId="714"/>
            <ac:spMk id="3" creationId="{2D401EC8-F157-444B-86F2-2B9808151934}"/>
          </ac:spMkLst>
        </pc:spChg>
        <pc:picChg chg="add mod">
          <ac:chgData name="Sumit Ganguly" userId="649c7653-29a5-4cc0-992c-093db258b145" providerId="ADAL" clId="{BD199817-7353-469A-B368-74782C9E0766}" dt="2022-01-16T06:26:39.574" v="38888" actId="14100"/>
          <ac:picMkLst>
            <pc:docMk/>
            <pc:sldMk cId="114024086" sldId="714"/>
            <ac:picMk id="5" creationId="{F4B82FA3-EF67-4872-9905-5F8DC9FD7FCF}"/>
          </ac:picMkLst>
        </pc:picChg>
        <pc:picChg chg="add mod">
          <ac:chgData name="Sumit Ganguly" userId="649c7653-29a5-4cc0-992c-093db258b145" providerId="ADAL" clId="{BD199817-7353-469A-B368-74782C9E0766}" dt="2022-01-16T06:28:26.907" v="38895" actId="14100"/>
          <ac:picMkLst>
            <pc:docMk/>
            <pc:sldMk cId="114024086" sldId="714"/>
            <ac:picMk id="7" creationId="{EB74FF0E-4F62-41E7-8414-4534D6D4FD41}"/>
          </ac:picMkLst>
        </pc:picChg>
      </pc:sldChg>
      <pc:sldChg chg="addSp delSp modSp new mod modAnim">
        <pc:chgData name="Sumit Ganguly" userId="649c7653-29a5-4cc0-992c-093db258b145" providerId="ADAL" clId="{BD199817-7353-469A-B368-74782C9E0766}" dt="2022-01-17T13:10:44.096" v="41903" actId="207"/>
        <pc:sldMkLst>
          <pc:docMk/>
          <pc:sldMk cId="1146767910" sldId="715"/>
        </pc:sldMkLst>
        <pc:spChg chg="mod">
          <ac:chgData name="Sumit Ganguly" userId="649c7653-29a5-4cc0-992c-093db258b145" providerId="ADAL" clId="{BD199817-7353-469A-B368-74782C9E0766}" dt="2022-01-17T06:23:05.520" v="40849" actId="20577"/>
          <ac:spMkLst>
            <pc:docMk/>
            <pc:sldMk cId="1146767910" sldId="715"/>
            <ac:spMk id="2" creationId="{AB03908B-5B2C-48AD-B100-845D153C1F9F}"/>
          </ac:spMkLst>
        </pc:spChg>
        <pc:spChg chg="add del mod">
          <ac:chgData name="Sumit Ganguly" userId="649c7653-29a5-4cc0-992c-093db258b145" providerId="ADAL" clId="{BD199817-7353-469A-B368-74782C9E0766}" dt="2022-01-17T13:10:44.096" v="41903" actId="207"/>
          <ac:spMkLst>
            <pc:docMk/>
            <pc:sldMk cId="1146767910" sldId="715"/>
            <ac:spMk id="3" creationId="{2FCED969-D6DC-480B-9E29-F797F5D07751}"/>
          </ac:spMkLst>
        </pc:spChg>
        <pc:spChg chg="add mod">
          <ac:chgData name="Sumit Ganguly" userId="649c7653-29a5-4cc0-992c-093db258b145" providerId="ADAL" clId="{BD199817-7353-469A-B368-74782C9E0766}" dt="2022-01-17T06:23:47.236" v="40857" actId="14100"/>
          <ac:spMkLst>
            <pc:docMk/>
            <pc:sldMk cId="1146767910" sldId="715"/>
            <ac:spMk id="8" creationId="{0291F212-0480-4CE5-8C1C-A6203CA85470}"/>
          </ac:spMkLst>
        </pc:spChg>
        <pc:picChg chg="add del mod">
          <ac:chgData name="Sumit Ganguly" userId="649c7653-29a5-4cc0-992c-093db258b145" providerId="ADAL" clId="{BD199817-7353-469A-B368-74782C9E0766}" dt="2022-01-16T07:00:39.241" v="40049" actId="931"/>
          <ac:picMkLst>
            <pc:docMk/>
            <pc:sldMk cId="1146767910" sldId="715"/>
            <ac:picMk id="5" creationId="{891F2F15-A7CD-493E-8AA8-8A49DAFCF216}"/>
          </ac:picMkLst>
        </pc:picChg>
        <pc:picChg chg="add mod">
          <ac:chgData name="Sumit Ganguly" userId="649c7653-29a5-4cc0-992c-093db258b145" providerId="ADAL" clId="{BD199817-7353-469A-B368-74782C9E0766}" dt="2022-01-17T06:23:41.336" v="40855" actId="1076"/>
          <ac:picMkLst>
            <pc:docMk/>
            <pc:sldMk cId="1146767910" sldId="715"/>
            <ac:picMk id="7" creationId="{C5A31064-4E1B-4CFE-A2E0-2643EFC3CCE7}"/>
          </ac:picMkLst>
        </pc:picChg>
        <pc:picChg chg="add mod">
          <ac:chgData name="Sumit Ganguly" userId="649c7653-29a5-4cc0-992c-093db258b145" providerId="ADAL" clId="{BD199817-7353-469A-B368-74782C9E0766}" dt="2022-01-16T07:08:38.327" v="40446" actId="1076"/>
          <ac:picMkLst>
            <pc:docMk/>
            <pc:sldMk cId="1146767910" sldId="715"/>
            <ac:picMk id="10" creationId="{57177492-6CA7-4D23-BB15-4CB035037FBC}"/>
          </ac:picMkLst>
        </pc:picChg>
      </pc:sldChg>
      <pc:sldChg chg="modSp new mod">
        <pc:chgData name="Sumit Ganguly" userId="649c7653-29a5-4cc0-992c-093db258b145" providerId="ADAL" clId="{BD199817-7353-469A-B368-74782C9E0766}" dt="2022-01-18T06:40:50.791" v="42910"/>
        <pc:sldMkLst>
          <pc:docMk/>
          <pc:sldMk cId="3663181661" sldId="716"/>
        </pc:sldMkLst>
        <pc:spChg chg="mod">
          <ac:chgData name="Sumit Ganguly" userId="649c7653-29a5-4cc0-992c-093db258b145" providerId="ADAL" clId="{BD199817-7353-469A-B368-74782C9E0766}" dt="2022-01-18T06:40:50.791" v="42910"/>
          <ac:spMkLst>
            <pc:docMk/>
            <pc:sldMk cId="3663181661" sldId="716"/>
            <ac:spMk id="3" creationId="{30B8AB95-D8A1-4666-AB6B-A7ABCB6114F8}"/>
          </ac:spMkLst>
        </pc:spChg>
      </pc:sldChg>
      <pc:sldChg chg="addSp delSp modSp new mod modAnim">
        <pc:chgData name="Sumit Ganguly" userId="649c7653-29a5-4cc0-992c-093db258b145" providerId="ADAL" clId="{BD199817-7353-469A-B368-74782C9E0766}" dt="2022-01-18T13:57:44.152" v="45080"/>
        <pc:sldMkLst>
          <pc:docMk/>
          <pc:sldMk cId="902289780" sldId="717"/>
        </pc:sldMkLst>
        <pc:spChg chg="del">
          <ac:chgData name="Sumit Ganguly" userId="649c7653-29a5-4cc0-992c-093db258b145" providerId="ADAL" clId="{BD199817-7353-469A-B368-74782C9E0766}" dt="2022-01-18T13:23:05.108" v="44481" actId="21"/>
          <ac:spMkLst>
            <pc:docMk/>
            <pc:sldMk cId="902289780" sldId="717"/>
            <ac:spMk id="2" creationId="{5009EE29-5F8B-4E54-9E83-3D16F18D0FB2}"/>
          </ac:spMkLst>
        </pc:spChg>
        <pc:spChg chg="del">
          <ac:chgData name="Sumit Ganguly" userId="649c7653-29a5-4cc0-992c-093db258b145" providerId="ADAL" clId="{BD199817-7353-469A-B368-74782C9E0766}" dt="2022-01-18T12:56:20.110" v="43744" actId="21"/>
          <ac:spMkLst>
            <pc:docMk/>
            <pc:sldMk cId="902289780" sldId="717"/>
            <ac:spMk id="3" creationId="{25FB300D-4F48-4D9B-B052-7B8747F3C6F6}"/>
          </ac:spMkLst>
        </pc:spChg>
        <pc:spChg chg="add del mod">
          <ac:chgData name="Sumit Ganguly" userId="649c7653-29a5-4cc0-992c-093db258b145" providerId="ADAL" clId="{BD199817-7353-469A-B368-74782C9E0766}" dt="2022-01-18T13:57:08.592" v="45076" actId="20577"/>
          <ac:spMkLst>
            <pc:docMk/>
            <pc:sldMk cId="902289780" sldId="717"/>
            <ac:spMk id="4" creationId="{97F40707-2DB6-4385-8BFC-A2DE1A3A6604}"/>
          </ac:spMkLst>
        </pc:spChg>
      </pc:sldChg>
      <pc:sldChg chg="addSp delSp new del mod">
        <pc:chgData name="Sumit Ganguly" userId="649c7653-29a5-4cc0-992c-093db258b145" providerId="ADAL" clId="{BD199817-7353-469A-B368-74782C9E0766}" dt="2022-01-18T12:52:48.736" v="43588" actId="680"/>
        <pc:sldMkLst>
          <pc:docMk/>
          <pc:sldMk cId="1003984204" sldId="717"/>
        </pc:sldMkLst>
        <pc:spChg chg="add del">
          <ac:chgData name="Sumit Ganguly" userId="649c7653-29a5-4cc0-992c-093db258b145" providerId="ADAL" clId="{BD199817-7353-469A-B368-74782C9E0766}" dt="2022-01-18T12:52:21.390" v="43579" actId="22"/>
          <ac:spMkLst>
            <pc:docMk/>
            <pc:sldMk cId="1003984204" sldId="717"/>
            <ac:spMk id="5" creationId="{A056332E-790F-4F24-AA27-84C53F79A7F3}"/>
          </ac:spMkLst>
        </pc:spChg>
      </pc:sldChg>
      <pc:sldChg chg="modSp new mod">
        <pc:chgData name="Sumit Ganguly" userId="649c7653-29a5-4cc0-992c-093db258b145" providerId="ADAL" clId="{BD199817-7353-469A-B368-74782C9E0766}" dt="2022-01-18T14:02:54.504" v="45118" actId="1076"/>
        <pc:sldMkLst>
          <pc:docMk/>
          <pc:sldMk cId="2078372395" sldId="718"/>
        </pc:sldMkLst>
        <pc:spChg chg="mod">
          <ac:chgData name="Sumit Ganguly" userId="649c7653-29a5-4cc0-992c-093db258b145" providerId="ADAL" clId="{BD199817-7353-469A-B368-74782C9E0766}" dt="2022-01-18T14:02:54.504" v="45118" actId="1076"/>
          <ac:spMkLst>
            <pc:docMk/>
            <pc:sldMk cId="2078372395" sldId="718"/>
            <ac:spMk id="2" creationId="{668B56A2-5137-45D7-8190-09C598BE67F1}"/>
          </ac:spMkLst>
        </pc:spChg>
      </pc:sldChg>
      <pc:sldChg chg="new">
        <pc:chgData name="Sumit Ganguly" userId="649c7653-29a5-4cc0-992c-093db258b145" providerId="ADAL" clId="{BD199817-7353-469A-B368-74782C9E0766}" dt="2022-01-18T14:03:00.529" v="45119" actId="680"/>
        <pc:sldMkLst>
          <pc:docMk/>
          <pc:sldMk cId="1064888307" sldId="719"/>
        </pc:sldMkLst>
      </pc:sldChg>
      <pc:sldChg chg="modSp new mod">
        <pc:chgData name="Sumit Ganguly" userId="649c7653-29a5-4cc0-992c-093db258b145" providerId="ADAL" clId="{BD199817-7353-469A-B368-74782C9E0766}" dt="2022-01-18T14:06:26.104" v="45131" actId="1076"/>
        <pc:sldMkLst>
          <pc:docMk/>
          <pc:sldMk cId="2126581298" sldId="720"/>
        </pc:sldMkLst>
        <pc:spChg chg="mod">
          <ac:chgData name="Sumit Ganguly" userId="649c7653-29a5-4cc0-992c-093db258b145" providerId="ADAL" clId="{BD199817-7353-469A-B368-74782C9E0766}" dt="2022-01-18T14:06:26.104" v="45131" actId="1076"/>
          <ac:spMkLst>
            <pc:docMk/>
            <pc:sldMk cId="2126581298" sldId="720"/>
            <ac:spMk id="2" creationId="{8E7D2F40-F299-4125-B26A-19508252421D}"/>
          </ac:spMkLst>
        </pc:spChg>
      </pc:sldChg>
      <pc:sldChg chg="modSp new mod">
        <pc:chgData name="Sumit Ganguly" userId="649c7653-29a5-4cc0-992c-093db258b145" providerId="ADAL" clId="{BD199817-7353-469A-B368-74782C9E0766}" dt="2022-01-19T01:48:16.470" v="45255" actId="20577"/>
        <pc:sldMkLst>
          <pc:docMk/>
          <pc:sldMk cId="3469466178" sldId="721"/>
        </pc:sldMkLst>
        <pc:spChg chg="mod">
          <ac:chgData name="Sumit Ganguly" userId="649c7653-29a5-4cc0-992c-093db258b145" providerId="ADAL" clId="{BD199817-7353-469A-B368-74782C9E0766}" dt="2022-01-19T01:48:16.470" v="45255" actId="20577"/>
          <ac:spMkLst>
            <pc:docMk/>
            <pc:sldMk cId="3469466178" sldId="721"/>
            <ac:spMk id="2" creationId="{8ED22698-51D3-4E43-8F51-5741FC99EB79}"/>
          </ac:spMkLst>
        </pc:spChg>
      </pc:sldChg>
      <pc:sldMasterChg chg="modSp modSldLayout">
        <pc:chgData name="Sumit Ganguly" userId="649c7653-29a5-4cc0-992c-093db258b145" providerId="ADAL" clId="{BD199817-7353-469A-B368-74782C9E0766}" dt="2022-01-13T04:29:05.068" v="28013"/>
        <pc:sldMasterMkLst>
          <pc:docMk/>
          <pc:sldMasterMk cId="0" sldId="2147483667"/>
        </pc:sldMasterMkLst>
        <pc:spChg chg="mod">
          <ac:chgData name="Sumit Ganguly" userId="649c7653-29a5-4cc0-992c-093db258b145" providerId="ADAL" clId="{BD199817-7353-469A-B368-74782C9E0766}" dt="2022-01-13T04:29:05.068" v="28013"/>
          <ac:spMkLst>
            <pc:docMk/>
            <pc:sldMasterMk cId="0" sldId="2147483667"/>
            <ac:spMk id="1028" creationId="{00000000-0000-0000-0000-000000000000}"/>
          </ac:spMkLst>
        </pc:spChg>
        <pc:spChg chg="mod">
          <ac:chgData name="Sumit Ganguly" userId="649c7653-29a5-4cc0-992c-093db258b145" providerId="ADAL" clId="{BD199817-7353-469A-B368-74782C9E0766}" dt="2022-01-13T04:29:05.068" v="28013"/>
          <ac:spMkLst>
            <pc:docMk/>
            <pc:sldMasterMk cId="0" sldId="2147483667"/>
            <ac:spMk id="1031" creationId="{00000000-0000-0000-0000-000000000000}"/>
          </ac:spMkLst>
        </pc:spChg>
        <pc:sldLayoutChg chg="modSp">
          <pc:chgData name="Sumit Ganguly" userId="649c7653-29a5-4cc0-992c-093db258b145" providerId="ADAL" clId="{BD199817-7353-469A-B368-74782C9E0766}" dt="2022-01-13T04:29:05.068" v="28013"/>
          <pc:sldLayoutMkLst>
            <pc:docMk/>
            <pc:sldMasterMk cId="0" sldId="2147483667"/>
            <pc:sldLayoutMk cId="1226494126" sldId="2147483774"/>
          </pc:sldLayoutMkLst>
          <pc:spChg chg="mod">
            <ac:chgData name="Sumit Ganguly" userId="649c7653-29a5-4cc0-992c-093db258b145" providerId="ADAL" clId="{BD199817-7353-469A-B368-74782C9E0766}" dt="2022-01-13T04:29:05.068" v="28013"/>
            <ac:spMkLst>
              <pc:docMk/>
              <pc:sldMasterMk cId="0" sldId="2147483667"/>
              <pc:sldLayoutMk cId="1226494126" sldId="2147483774"/>
              <ac:spMk id="5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670DE73-8630-43EC-8339-8836E3B532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860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47B8112-A47C-44D4-939D-0BA54D41CC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55524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E4BB154-1B39-4690-B8CA-C008B97C08A3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748012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MS_ClipArt_Gallery.2">
                  <p:embed/>
                </p:oleObj>
              </mc:Choice>
              <mc:Fallback>
                <p:oleObj name="Clip" r:id="rId2" imgW="0" imgH="0" progId="MS_ClipArt_Gallery.2">
                  <p:embed/>
                  <p:pic>
                    <p:nvPicPr>
                      <p:cNvPr id="4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rgbClr val="CC3300"/>
                </a:solidFill>
              </a:rPr>
              <a:t>Database System Concepts, 6</a:t>
            </a:r>
            <a:r>
              <a:rPr lang="en-US" altLang="en-US" sz="1600" b="1" baseline="30000">
                <a:solidFill>
                  <a:srgbClr val="CC3300"/>
                </a:solidFill>
              </a:rPr>
              <a:t>th</a:t>
            </a:r>
            <a:r>
              <a:rPr lang="en-US" altLang="en-US" sz="1600" b="1">
                <a:solidFill>
                  <a:srgbClr val="CC3300"/>
                </a:solidFill>
              </a:rPr>
              <a:t> </a:t>
            </a:r>
            <a:r>
              <a:rPr lang="en-US" altLang="en-US" sz="1600" b="1" dirty="0">
                <a:solidFill>
                  <a:srgbClr val="CC3300"/>
                </a:solidFill>
              </a:rPr>
              <a:t>Ed</a:t>
            </a:r>
            <a:r>
              <a:rPr lang="en-US" altLang="en-US" sz="1600" dirty="0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CC3300"/>
                </a:solidFill>
              </a:rPr>
              <a:t>©Silberschatz, Korth </a:t>
            </a:r>
            <a:r>
              <a:rPr lang="en-US" altLang="en-US" sz="1200" b="1" dirty="0">
                <a:solidFill>
                  <a:srgbClr val="CC3300"/>
                </a:solidFill>
              </a:rPr>
              <a:t>and Sudarshan</a:t>
            </a:r>
            <a:br>
              <a:rPr lang="en-US" altLang="en-US" sz="1200" b="1" dirty="0">
                <a:solidFill>
                  <a:srgbClr val="CC3300"/>
                </a:solidFill>
              </a:rPr>
            </a:br>
            <a:r>
              <a:rPr lang="en-US" altLang="en-US" sz="1200" b="1" dirty="0">
                <a:solidFill>
                  <a:srgbClr val="CC3300"/>
                </a:solidFill>
              </a:rPr>
              <a:t>See </a:t>
            </a:r>
            <a:r>
              <a:rPr lang="en-US" altLang="en-US" sz="1200" b="1" dirty="0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altLang="en-US" sz="1200" b="1" dirty="0">
                <a:solidFill>
                  <a:srgbClr val="CC3300"/>
                </a:solidFill>
              </a:rPr>
              <a:t> </a:t>
            </a:r>
            <a:r>
              <a:rPr lang="en-US" altLang="en-US" sz="1200" b="1">
                <a:solidFill>
                  <a:srgbClr val="CC3300"/>
                </a:solidFill>
              </a:rPr>
              <a:t>for conditions </a:t>
            </a:r>
            <a:r>
              <a:rPr lang="en-US" altLang="en-US" sz="1200" b="1" dirty="0">
                <a:solidFill>
                  <a:srgbClr val="CC3300"/>
                </a:solidFill>
              </a:rPr>
              <a:t>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2649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FB1ED-5AEE-46DB-A881-59A193B87F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251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5C02E-DB1B-4467-9975-11EB48D8AB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425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47E17-BF9D-46EE-B708-74BCA475FC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89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2B2A9-CF41-47D7-A62A-D85AA781B1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71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0815E-2385-4CBD-BB7A-B6A46EDB67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2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36177-F1AF-469A-9A1C-90645F2316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69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AD6BA-E96D-42CB-BC89-7EA0770325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37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073F7-6B0A-4380-9268-D216C1B400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16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62AF7-5FF3-4447-90F2-4A3ADD5514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98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0C16F-BEFB-4DB1-A453-A77C1D97DE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40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196A674-DA7B-4B0F-97F7-0C22EA2987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chemeClr val="tx2"/>
                </a:solidFill>
              </a:rPr>
              <a:t>©Silberschatz, Korth </a:t>
            </a:r>
            <a:r>
              <a:rPr lang="en-US" altLang="en-US" sz="1000" b="1" dirty="0">
                <a:solidFill>
                  <a:schemeClr val="tx2"/>
                </a:solidFill>
              </a:rPr>
              <a:t>and Sudarshan</a:t>
            </a:r>
          </a:p>
        </p:txBody>
      </p:sp>
      <p:sp>
        <p:nvSpPr>
          <p:cNvPr id="705541" name="Text Box 5"/>
          <p:cNvSpPr txBox="1">
            <a:spLocks noChangeArrowheads="1"/>
          </p:cNvSpPr>
          <p:nvPr/>
        </p:nvSpPr>
        <p:spPr bwMode="auto">
          <a:xfrm>
            <a:off x="4468813" y="6613525"/>
            <a:ext cx="469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A.</a:t>
            </a:r>
            <a:fld id="{D86EA703-D6C1-48FE-B571-8C93ABF4FAA3}" type="slidenum">
              <a:rPr lang="en-US" altLang="en-US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chemeClr val="tx2"/>
              </a:solidFill>
            </a:endParaRPr>
          </a:p>
        </p:txBody>
      </p:sp>
      <p:sp>
        <p:nvSpPr>
          <p:cNvPr id="70554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chemeClr val="tx2"/>
                </a:solidFill>
              </a:rPr>
              <a:t>Database System Concepts - 6</a:t>
            </a:r>
            <a:r>
              <a:rPr lang="en-US" altLang="en-US" sz="1000" b="1" baseline="30000">
                <a:solidFill>
                  <a:schemeClr val="tx2"/>
                </a:solidFill>
              </a:rPr>
              <a:t>th</a:t>
            </a:r>
            <a:r>
              <a:rPr lang="en-US" altLang="en-US" sz="1000" b="1">
                <a:solidFill>
                  <a:schemeClr val="tx2"/>
                </a:solidFill>
              </a:rPr>
              <a:t> Edition</a:t>
            </a:r>
            <a:endParaRPr lang="en-US" altLang="en-US" sz="1000" b="1" dirty="0">
              <a:solidFill>
                <a:schemeClr val="tx2"/>
              </a:solidFill>
            </a:endParaRPr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59 h 61"/>
              <a:gd name="T2" fmla="*/ 2 w 285"/>
              <a:gd name="T3" fmla="*/ 48 h 61"/>
              <a:gd name="T4" fmla="*/ 9 w 285"/>
              <a:gd name="T5" fmla="*/ 34 h 61"/>
              <a:gd name="T6" fmla="*/ 17 w 285"/>
              <a:gd name="T7" fmla="*/ 25 h 61"/>
              <a:gd name="T8" fmla="*/ 30 w 285"/>
              <a:gd name="T9" fmla="*/ 17 h 61"/>
              <a:gd name="T10" fmla="*/ 45 w 285"/>
              <a:gd name="T11" fmla="*/ 10 h 61"/>
              <a:gd name="T12" fmla="*/ 57 w 285"/>
              <a:gd name="T13" fmla="*/ 6 h 61"/>
              <a:gd name="T14" fmla="*/ 70 w 285"/>
              <a:gd name="T15" fmla="*/ 2 h 61"/>
              <a:gd name="T16" fmla="*/ 85 w 285"/>
              <a:gd name="T17" fmla="*/ 0 h 61"/>
              <a:gd name="T18" fmla="*/ 100 w 285"/>
              <a:gd name="T19" fmla="*/ 0 h 61"/>
              <a:gd name="T20" fmla="*/ 118 w 285"/>
              <a:gd name="T21" fmla="*/ 0 h 61"/>
              <a:gd name="T22" fmla="*/ 137 w 285"/>
              <a:gd name="T23" fmla="*/ 0 h 61"/>
              <a:gd name="T24" fmla="*/ 154 w 285"/>
              <a:gd name="T25" fmla="*/ 2 h 61"/>
              <a:gd name="T26" fmla="*/ 173 w 285"/>
              <a:gd name="T27" fmla="*/ 6 h 61"/>
              <a:gd name="T28" fmla="*/ 192 w 285"/>
              <a:gd name="T29" fmla="*/ 8 h 61"/>
              <a:gd name="T30" fmla="*/ 209 w 285"/>
              <a:gd name="T31" fmla="*/ 12 h 61"/>
              <a:gd name="T32" fmla="*/ 224 w 285"/>
              <a:gd name="T33" fmla="*/ 15 h 61"/>
              <a:gd name="T34" fmla="*/ 239 w 285"/>
              <a:gd name="T35" fmla="*/ 19 h 61"/>
              <a:gd name="T36" fmla="*/ 254 w 285"/>
              <a:gd name="T37" fmla="*/ 23 h 61"/>
              <a:gd name="T38" fmla="*/ 266 w 285"/>
              <a:gd name="T39" fmla="*/ 25 h 61"/>
              <a:gd name="T40" fmla="*/ 273 w 285"/>
              <a:gd name="T41" fmla="*/ 27 h 61"/>
              <a:gd name="T42" fmla="*/ 283 w 285"/>
              <a:gd name="T43" fmla="*/ 31 h 61"/>
              <a:gd name="T44" fmla="*/ 279 w 285"/>
              <a:gd name="T45" fmla="*/ 44 h 61"/>
              <a:gd name="T46" fmla="*/ 273 w 285"/>
              <a:gd name="T47" fmla="*/ 42 h 61"/>
              <a:gd name="T48" fmla="*/ 260 w 285"/>
              <a:gd name="T49" fmla="*/ 40 h 61"/>
              <a:gd name="T50" fmla="*/ 241 w 285"/>
              <a:gd name="T51" fmla="*/ 36 h 61"/>
              <a:gd name="T52" fmla="*/ 230 w 285"/>
              <a:gd name="T53" fmla="*/ 34 h 61"/>
              <a:gd name="T54" fmla="*/ 218 w 285"/>
              <a:gd name="T55" fmla="*/ 32 h 61"/>
              <a:gd name="T56" fmla="*/ 207 w 285"/>
              <a:gd name="T57" fmla="*/ 31 h 61"/>
              <a:gd name="T58" fmla="*/ 196 w 285"/>
              <a:gd name="T59" fmla="*/ 29 h 61"/>
              <a:gd name="T60" fmla="*/ 182 w 285"/>
              <a:gd name="T61" fmla="*/ 27 h 61"/>
              <a:gd name="T62" fmla="*/ 173 w 285"/>
              <a:gd name="T63" fmla="*/ 25 h 61"/>
              <a:gd name="T64" fmla="*/ 163 w 285"/>
              <a:gd name="T65" fmla="*/ 23 h 61"/>
              <a:gd name="T66" fmla="*/ 154 w 285"/>
              <a:gd name="T67" fmla="*/ 21 h 61"/>
              <a:gd name="T68" fmla="*/ 142 w 285"/>
              <a:gd name="T69" fmla="*/ 19 h 61"/>
              <a:gd name="T70" fmla="*/ 110 w 285"/>
              <a:gd name="T71" fmla="*/ 15 h 61"/>
              <a:gd name="T72" fmla="*/ 83 w 285"/>
              <a:gd name="T73" fmla="*/ 21 h 61"/>
              <a:gd name="T74" fmla="*/ 59 w 285"/>
              <a:gd name="T75" fmla="*/ 29 h 61"/>
              <a:gd name="T76" fmla="*/ 53 w 285"/>
              <a:gd name="T77" fmla="*/ 31 h 61"/>
              <a:gd name="T78" fmla="*/ 43 w 285"/>
              <a:gd name="T79" fmla="*/ 34 h 61"/>
              <a:gd name="T80" fmla="*/ 32 w 285"/>
              <a:gd name="T81" fmla="*/ 38 h 61"/>
              <a:gd name="T82" fmla="*/ 23 w 285"/>
              <a:gd name="T83" fmla="*/ 44 h 61"/>
              <a:gd name="T84" fmla="*/ 7 w 285"/>
              <a:gd name="T85" fmla="*/ 55 h 61"/>
              <a:gd name="T86" fmla="*/ 2 w 285"/>
              <a:gd name="T87" fmla="*/ 61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33" name="Picture 9" descr="Cover-6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951186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CS 315</a:t>
            </a:r>
            <a:r>
              <a:rPr lang="en-US"/>
              <a:t>: Database Systems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5E4A7D-61D1-4D36-A3A0-8EC27312368C}"/>
              </a:ext>
            </a:extLst>
          </p:cNvPr>
          <p:cNvSpPr txBox="1"/>
          <p:nvPr/>
        </p:nvSpPr>
        <p:spPr>
          <a:xfrm>
            <a:off x="2214562" y="2277132"/>
            <a:ext cx="4562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</a:rPr>
              <a:t>IIT </a:t>
            </a:r>
            <a:r>
              <a:rPr lang="en-US" sz="2800" dirty="0">
                <a:solidFill>
                  <a:srgbClr val="C00000"/>
                </a:solidFill>
              </a:rPr>
              <a:t>Kanpur Jan-May 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F8CB8-7597-4768-8080-7702EF2ADE2C}"/>
              </a:ext>
            </a:extLst>
          </p:cNvPr>
          <p:cNvSpPr txBox="1"/>
          <p:nvPr/>
        </p:nvSpPr>
        <p:spPr>
          <a:xfrm>
            <a:off x="1343024" y="4886325"/>
            <a:ext cx="7038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References:</a:t>
            </a:r>
          </a:p>
          <a:p>
            <a:r>
              <a:rPr lang="en-IN" dirty="0"/>
              <a:t> 1. Database Systems the Complete Book. Garcia-Molina et. al.</a:t>
            </a:r>
          </a:p>
          <a:p>
            <a:r>
              <a:rPr lang="en-IN" dirty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8D5618-6001-42BE-945E-B422E459CD42}"/>
              </a:ext>
            </a:extLst>
          </p:cNvPr>
          <p:cNvSpPr txBox="1"/>
          <p:nvPr/>
        </p:nvSpPr>
        <p:spPr>
          <a:xfrm>
            <a:off x="2290762" y="3077889"/>
            <a:ext cx="4562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C00000"/>
                </a:solidFill>
              </a:rPr>
              <a:t>Relational Data </a:t>
            </a:r>
            <a:r>
              <a:rPr lang="en-US" sz="2800" dirty="0">
                <a:solidFill>
                  <a:srgbClr val="C00000"/>
                </a:solidFill>
              </a:rPr>
              <a:t>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B4A3-73FD-45E5-9507-DB688281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Relational </a:t>
            </a:r>
            <a:r>
              <a:rPr lang="en-IN" dirty="0"/>
              <a:t>Schemas </a:t>
            </a:r>
            <a:r>
              <a:rPr lang="en-IN"/>
              <a:t>and Tuples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955D6-6D92-4742-B031-EE853D5D8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641132"/>
            <a:ext cx="7707313" cy="5356444"/>
          </a:xfrm>
        </p:spPr>
        <p:txBody>
          <a:bodyPr/>
          <a:lstStyle/>
          <a:p>
            <a:r>
              <a:rPr lang="en-IN"/>
              <a:t>We take the standard </a:t>
            </a:r>
            <a:r>
              <a:rPr lang="en-IN" dirty="0"/>
              <a:t>ordering of </a:t>
            </a:r>
            <a:r>
              <a:rPr lang="en-IN"/>
              <a:t>a relation schema to be the </a:t>
            </a:r>
            <a:r>
              <a:rPr lang="en-IN" dirty="0"/>
              <a:t>order used </a:t>
            </a:r>
            <a:r>
              <a:rPr lang="en-IN"/>
              <a:t>in its definition</a:t>
            </a:r>
            <a:r>
              <a:rPr lang="en-IN" dirty="0"/>
              <a:t>. </a:t>
            </a:r>
          </a:p>
          <a:p>
            <a:r>
              <a:rPr lang="en-IN"/>
              <a:t>Relational </a:t>
            </a:r>
            <a:r>
              <a:rPr lang="en-IN" dirty="0"/>
              <a:t>model has one or </a:t>
            </a:r>
            <a:r>
              <a:rPr lang="en-IN"/>
              <a:t>more relations</a:t>
            </a:r>
            <a:r>
              <a:rPr lang="en-IN" dirty="0"/>
              <a:t>.</a:t>
            </a:r>
          </a:p>
          <a:p>
            <a:pPr lvl="1"/>
            <a:r>
              <a:rPr lang="en-IN"/>
              <a:t>Each relation </a:t>
            </a:r>
            <a:r>
              <a:rPr lang="en-IN" dirty="0"/>
              <a:t>has a schema.</a:t>
            </a:r>
          </a:p>
          <a:p>
            <a:pPr lvl="1"/>
            <a:r>
              <a:rPr lang="en-IN"/>
              <a:t>The set </a:t>
            </a:r>
            <a:r>
              <a:rPr lang="en-IN" dirty="0"/>
              <a:t>of schemas </a:t>
            </a:r>
            <a:r>
              <a:rPr lang="en-IN"/>
              <a:t>for the relations </a:t>
            </a:r>
            <a:r>
              <a:rPr lang="en-IN" dirty="0"/>
              <a:t>of </a:t>
            </a:r>
            <a:r>
              <a:rPr lang="en-IN"/>
              <a:t>a database </a:t>
            </a:r>
            <a:r>
              <a:rPr lang="en-IN" dirty="0"/>
              <a:t>is called </a:t>
            </a:r>
            <a:r>
              <a:rPr lang="en-IN"/>
              <a:t>a </a:t>
            </a:r>
            <a:r>
              <a:rPr lang="en-IN">
                <a:solidFill>
                  <a:srgbClr val="C00000"/>
                </a:solidFill>
              </a:rPr>
              <a:t>relational database </a:t>
            </a:r>
            <a:r>
              <a:rPr lang="en-IN" dirty="0">
                <a:solidFill>
                  <a:srgbClr val="C00000"/>
                </a:solidFill>
              </a:rPr>
              <a:t>schema, </a:t>
            </a:r>
            <a:r>
              <a:rPr lang="en-IN" dirty="0"/>
              <a:t>or</a:t>
            </a:r>
            <a:r>
              <a:rPr lang="en-IN"/>
              <a:t>, </a:t>
            </a:r>
            <a:r>
              <a:rPr lang="en-IN">
                <a:solidFill>
                  <a:srgbClr val="C00000"/>
                </a:solidFill>
              </a:rPr>
              <a:t>database </a:t>
            </a:r>
            <a:r>
              <a:rPr lang="en-IN" dirty="0">
                <a:solidFill>
                  <a:srgbClr val="C00000"/>
                </a:solidFill>
              </a:rPr>
              <a:t>schema.</a:t>
            </a:r>
          </a:p>
          <a:p>
            <a:r>
              <a:rPr lang="en-IN" dirty="0"/>
              <a:t>Rows of </a:t>
            </a:r>
            <a:r>
              <a:rPr lang="en-IN"/>
              <a:t>a relation, other than the </a:t>
            </a:r>
            <a:r>
              <a:rPr lang="en-IN" dirty="0"/>
              <a:t>header </a:t>
            </a:r>
            <a:r>
              <a:rPr lang="en-IN"/>
              <a:t>row containing the attribute </a:t>
            </a:r>
            <a:r>
              <a:rPr lang="en-IN" dirty="0"/>
              <a:t>names, are </a:t>
            </a:r>
            <a:r>
              <a:rPr lang="en-IN"/>
              <a:t>called </a:t>
            </a:r>
            <a:r>
              <a:rPr lang="en-IN">
                <a:solidFill>
                  <a:schemeClr val="tx2"/>
                </a:solidFill>
              </a:rPr>
              <a:t>tuples</a:t>
            </a:r>
            <a:r>
              <a:rPr lang="en-IN" dirty="0">
                <a:solidFill>
                  <a:schemeClr val="tx2"/>
                </a:solidFill>
              </a:rPr>
              <a:t>. E.g.,</a:t>
            </a:r>
          </a:p>
          <a:p>
            <a:pPr marL="800100" lvl="1" indent="-342900">
              <a:buAutoNum type="arabicPeriod"/>
            </a:pPr>
            <a:r>
              <a:rPr lang="en-IN" dirty="0">
                <a:solidFill>
                  <a:schemeClr val="tx2"/>
                </a:solidFill>
              </a:rPr>
              <a:t>(</a:t>
            </a:r>
            <a:r>
              <a:rPr lang="en-IN">
                <a:solidFill>
                  <a:schemeClr val="tx2"/>
                </a:solidFill>
              </a:rPr>
              <a:t>Gone with the </a:t>
            </a:r>
            <a:r>
              <a:rPr lang="en-IN" dirty="0">
                <a:solidFill>
                  <a:schemeClr val="tx2"/>
                </a:solidFill>
              </a:rPr>
              <a:t>Wind, 1939, 231, drama)</a:t>
            </a:r>
          </a:p>
          <a:p>
            <a:pPr marL="800100" lvl="1" indent="-342900">
              <a:buAutoNum type="arabicPeriod"/>
            </a:pPr>
            <a:r>
              <a:rPr lang="en-IN">
                <a:solidFill>
                  <a:schemeClr val="tx2"/>
                </a:solidFill>
              </a:rPr>
              <a:t>(Star </a:t>
            </a:r>
            <a:r>
              <a:rPr lang="en-IN" dirty="0">
                <a:solidFill>
                  <a:schemeClr val="tx2"/>
                </a:solidFill>
              </a:rPr>
              <a:t>Wars, 1977, 124, ‘</a:t>
            </a:r>
            <a:r>
              <a:rPr lang="en-IN" dirty="0" err="1">
                <a:solidFill>
                  <a:schemeClr val="tx2"/>
                </a:solidFill>
              </a:rPr>
              <a:t>sciFi</a:t>
            </a:r>
            <a:r>
              <a:rPr lang="en-IN">
                <a:solidFill>
                  <a:schemeClr val="tx2"/>
                </a:solidFill>
              </a:rPr>
              <a:t>’), etc</a:t>
            </a:r>
            <a:r>
              <a:rPr lang="en-IN" dirty="0">
                <a:solidFill>
                  <a:schemeClr val="tx2"/>
                </a:solidFill>
              </a:rPr>
              <a:t>.</a:t>
            </a:r>
          </a:p>
          <a:p>
            <a:pPr marL="400050"/>
            <a:r>
              <a:rPr lang="en-IN"/>
              <a:t>Attributes </a:t>
            </a:r>
            <a:r>
              <a:rPr lang="en-IN" dirty="0"/>
              <a:t>of </a:t>
            </a:r>
            <a:r>
              <a:rPr lang="en-IN"/>
              <a:t>each tuple follow </a:t>
            </a:r>
            <a:r>
              <a:rPr lang="en-IN">
                <a:solidFill>
                  <a:schemeClr val="tx2"/>
                </a:solidFill>
              </a:rPr>
              <a:t>standard </a:t>
            </a:r>
            <a:r>
              <a:rPr lang="en-IN" dirty="0">
                <a:solidFill>
                  <a:schemeClr val="tx2"/>
                </a:solidFill>
              </a:rPr>
              <a:t>ordering.</a:t>
            </a:r>
          </a:p>
          <a:p>
            <a:pPr marL="400050"/>
            <a:r>
              <a:rPr lang="en-IN"/>
              <a:t>Attribute </a:t>
            </a:r>
            <a:r>
              <a:rPr lang="en-IN" dirty="0"/>
              <a:t>values </a:t>
            </a:r>
            <a:r>
              <a:rPr lang="en-IN"/>
              <a:t>are separated </a:t>
            </a:r>
            <a:r>
              <a:rPr lang="en-IN" dirty="0"/>
              <a:t>by commas.</a:t>
            </a:r>
          </a:p>
        </p:txBody>
      </p:sp>
    </p:spTree>
    <p:extLst>
      <p:ext uri="{BB962C8B-B14F-4D97-AF65-F5344CB8AC3E}">
        <p14:creationId xmlns:p14="http://schemas.microsoft.com/office/powerpoint/2010/main" val="143803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E26C-71AB-4567-9987-43F60444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Domains </a:t>
            </a:r>
            <a:r>
              <a:rPr lang="en-IN"/>
              <a:t>of 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46D19-72BC-4679-AF8F-4509EE713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Relational tuple </a:t>
            </a:r>
            <a:r>
              <a:rPr lang="en-IN" dirty="0"/>
              <a:t>requires </a:t>
            </a:r>
            <a:r>
              <a:rPr lang="en-IN"/>
              <a:t>each component </a:t>
            </a:r>
            <a:r>
              <a:rPr lang="en-IN" dirty="0"/>
              <a:t>of </a:t>
            </a:r>
            <a:r>
              <a:rPr lang="en-IN"/>
              <a:t>each tuple </a:t>
            </a:r>
            <a:r>
              <a:rPr lang="en-IN" dirty="0"/>
              <a:t>(i.e</a:t>
            </a:r>
            <a:r>
              <a:rPr lang="en-IN"/>
              <a:t>., attribute) to be </a:t>
            </a:r>
            <a:r>
              <a:rPr lang="en-IN">
                <a:solidFill>
                  <a:srgbClr val="C00000"/>
                </a:solidFill>
              </a:rPr>
              <a:t>atomic</a:t>
            </a:r>
            <a:r>
              <a:rPr lang="en-IN" dirty="0"/>
              <a:t>.</a:t>
            </a:r>
          </a:p>
          <a:p>
            <a:r>
              <a:rPr lang="en-IN" dirty="0"/>
              <a:t>i.e</a:t>
            </a:r>
            <a:r>
              <a:rPr lang="en-IN"/>
              <a:t>., elementary types</a:t>
            </a:r>
            <a:r>
              <a:rPr lang="en-IN" dirty="0"/>
              <a:t>, e.g</a:t>
            </a:r>
            <a:r>
              <a:rPr lang="en-IN"/>
              <a:t>., integer or string</a:t>
            </a:r>
            <a:r>
              <a:rPr lang="en-IN" dirty="0"/>
              <a:t>.</a:t>
            </a:r>
          </a:p>
          <a:p>
            <a:r>
              <a:rPr lang="en-IN"/>
              <a:t>But not structure, set, list, </a:t>
            </a:r>
            <a:r>
              <a:rPr lang="en-IN" dirty="0"/>
              <a:t>array, or </a:t>
            </a:r>
            <a:r>
              <a:rPr lang="en-IN"/>
              <a:t>any other complex type</a:t>
            </a:r>
            <a:r>
              <a:rPr lang="en-IN" dirty="0"/>
              <a:t>.</a:t>
            </a:r>
          </a:p>
          <a:p>
            <a:r>
              <a:rPr lang="en-IN"/>
              <a:t>Values associated with a relation attribute take </a:t>
            </a:r>
            <a:r>
              <a:rPr lang="en-IN" dirty="0"/>
              <a:t>values from a domain</a:t>
            </a:r>
          </a:p>
          <a:p>
            <a:pPr lvl="1"/>
            <a:r>
              <a:rPr lang="en-IN" dirty="0"/>
              <a:t>Domain: </a:t>
            </a:r>
            <a:r>
              <a:rPr lang="en-IN"/>
              <a:t>an elementary type with </a:t>
            </a:r>
            <a:r>
              <a:rPr lang="en-IN" dirty="0"/>
              <a:t>possible NULL values. E.g.,</a:t>
            </a:r>
          </a:p>
          <a:p>
            <a:pPr lvl="2"/>
            <a:r>
              <a:rPr lang="en-US">
                <a:solidFill>
                  <a:srgbClr val="0000FF"/>
                </a:solidFill>
              </a:rPr>
              <a:t>Movies(title</a:t>
            </a:r>
            <a:r>
              <a:rPr lang="en-US" dirty="0">
                <a:solidFill>
                  <a:srgbClr val="0000FF"/>
                </a:solidFill>
              </a:rPr>
              <a:t>, year</a:t>
            </a:r>
            <a:r>
              <a:rPr lang="en-US">
                <a:solidFill>
                  <a:srgbClr val="0000FF"/>
                </a:solidFill>
              </a:rPr>
              <a:t>, length</a:t>
            </a:r>
            <a:r>
              <a:rPr lang="en-US" dirty="0">
                <a:solidFill>
                  <a:srgbClr val="0000FF"/>
                </a:solidFill>
              </a:rPr>
              <a:t>, genre)</a:t>
            </a:r>
          </a:p>
          <a:p>
            <a:pPr marL="1543050" lvl="3" indent="-342900">
              <a:buFont typeface="+mj-lt"/>
              <a:buAutoNum type="arabicPeriod"/>
            </a:pPr>
            <a:r>
              <a:rPr lang="en-US">
                <a:solidFill>
                  <a:srgbClr val="0000FF"/>
                </a:solidFill>
              </a:rPr>
              <a:t>title </a:t>
            </a:r>
            <a:r>
              <a:rPr lang="en-US" dirty="0"/>
              <a:t>is </a:t>
            </a:r>
            <a:r>
              <a:rPr lang="en-US"/>
              <a:t>of type </a:t>
            </a:r>
            <a:r>
              <a:rPr lang="en-US">
                <a:solidFill>
                  <a:srgbClr val="FFC000"/>
                </a:solidFill>
              </a:rPr>
              <a:t>string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and </a:t>
            </a:r>
            <a:r>
              <a:rPr lang="en-US">
                <a:solidFill>
                  <a:srgbClr val="0000FF"/>
                </a:solidFill>
              </a:rPr>
              <a:t>is written as title</a:t>
            </a:r>
            <a:r>
              <a:rPr lang="en-US" err="1">
                <a:solidFill>
                  <a:srgbClr val="0000FF"/>
                </a:solidFill>
              </a:rPr>
              <a:t>:</a:t>
            </a:r>
            <a:r>
              <a:rPr lang="en-US">
                <a:solidFill>
                  <a:srgbClr val="FFC000"/>
                </a:solidFill>
              </a:rPr>
              <a:t>string</a:t>
            </a:r>
            <a:r>
              <a:rPr lang="en-US" dirty="0">
                <a:solidFill>
                  <a:srgbClr val="FFC000"/>
                </a:solidFill>
              </a:rPr>
              <a:t>.</a:t>
            </a:r>
          </a:p>
          <a:p>
            <a:pPr marL="1543050" lvl="3" indent="-3429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year</a:t>
            </a:r>
            <a:r>
              <a:rPr lang="en-US">
                <a:solidFill>
                  <a:srgbClr val="0000FF"/>
                </a:solidFill>
              </a:rPr>
              <a:t>: </a:t>
            </a:r>
            <a:r>
              <a:rPr lang="en-US">
                <a:solidFill>
                  <a:srgbClr val="FFC000"/>
                </a:solidFill>
              </a:rPr>
              <a:t>integer</a:t>
            </a:r>
            <a:r>
              <a:rPr lang="en-US" dirty="0">
                <a:solidFill>
                  <a:srgbClr val="0000FF"/>
                </a:solidFill>
              </a:rPr>
              <a:t>.</a:t>
            </a:r>
          </a:p>
          <a:p>
            <a:pPr marL="1543050" lvl="3" indent="-342900">
              <a:buFont typeface="+mj-lt"/>
              <a:buAutoNum type="arabicPeriod"/>
            </a:pPr>
            <a:r>
              <a:rPr lang="en-US">
                <a:solidFill>
                  <a:srgbClr val="0000FF"/>
                </a:solidFill>
              </a:rPr>
              <a:t>length</a:t>
            </a:r>
            <a:r>
              <a:rPr lang="en-US" err="1">
                <a:solidFill>
                  <a:srgbClr val="0000FF"/>
                </a:solidFill>
              </a:rPr>
              <a:t>:</a:t>
            </a:r>
            <a:r>
              <a:rPr lang="en-US">
                <a:solidFill>
                  <a:srgbClr val="FFC000"/>
                </a:solidFill>
              </a:rPr>
              <a:t>integer</a:t>
            </a:r>
            <a:r>
              <a:rPr lang="en-US" dirty="0">
                <a:solidFill>
                  <a:srgbClr val="0000FF"/>
                </a:solidFill>
              </a:rPr>
              <a:t>.</a:t>
            </a:r>
          </a:p>
          <a:p>
            <a:pPr marL="1543050" lvl="3" indent="-342900">
              <a:buFont typeface="+mj-lt"/>
              <a:buAutoNum type="arabicPeriod"/>
            </a:pPr>
            <a:r>
              <a:rPr lang="en-US" dirty="0" err="1">
                <a:solidFill>
                  <a:srgbClr val="0000FF"/>
                </a:solidFill>
              </a:rPr>
              <a:t>genre</a:t>
            </a:r>
            <a:r>
              <a:rPr lang="en-US" err="1">
                <a:solidFill>
                  <a:srgbClr val="0000FF"/>
                </a:solidFill>
              </a:rPr>
              <a:t>:</a:t>
            </a:r>
            <a:r>
              <a:rPr lang="en-US">
                <a:solidFill>
                  <a:srgbClr val="FFC000"/>
                </a:solidFill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.</a:t>
            </a:r>
          </a:p>
          <a:p>
            <a:pPr marL="857250" lvl="1" indent="-342900"/>
            <a:r>
              <a:rPr lang="en-US">
                <a:solidFill>
                  <a:srgbClr val="0000FF"/>
                </a:solidFill>
              </a:rPr>
              <a:t>Movies(title</a:t>
            </a:r>
            <a:r>
              <a:rPr lang="en-US" err="1">
                <a:solidFill>
                  <a:srgbClr val="0000FF"/>
                </a:solidFill>
              </a:rPr>
              <a:t>:</a:t>
            </a:r>
            <a:r>
              <a:rPr lang="en-US">
                <a:solidFill>
                  <a:srgbClr val="FFC000"/>
                </a:solidFill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year</a:t>
            </a:r>
            <a:r>
              <a:rPr lang="en-US" err="1">
                <a:solidFill>
                  <a:srgbClr val="0000FF"/>
                </a:solidFill>
              </a:rPr>
              <a:t>:</a:t>
            </a:r>
            <a:r>
              <a:rPr lang="en-US">
                <a:solidFill>
                  <a:srgbClr val="FFC000"/>
                </a:solidFill>
              </a:rPr>
              <a:t>integer</a:t>
            </a:r>
            <a:r>
              <a:rPr lang="en-US">
                <a:solidFill>
                  <a:srgbClr val="0000FF"/>
                </a:solidFill>
              </a:rPr>
              <a:t>, length</a:t>
            </a:r>
            <a:r>
              <a:rPr lang="en-US" err="1">
                <a:solidFill>
                  <a:srgbClr val="FFC000"/>
                </a:solidFill>
              </a:rPr>
              <a:t>:</a:t>
            </a:r>
            <a:r>
              <a:rPr lang="en-US">
                <a:solidFill>
                  <a:srgbClr val="FFC000"/>
                </a:solidFill>
              </a:rPr>
              <a:t>integer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genre</a:t>
            </a:r>
            <a:r>
              <a:rPr lang="en-US" err="1">
                <a:solidFill>
                  <a:srgbClr val="0000FF"/>
                </a:solidFill>
              </a:rPr>
              <a:t>:</a:t>
            </a:r>
            <a:r>
              <a:rPr lang="en-US">
                <a:solidFill>
                  <a:srgbClr val="FFC000"/>
                </a:solidFill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marL="857250" lvl="1" indent="-342900"/>
            <a:endParaRPr lang="en-US" dirty="0">
              <a:solidFill>
                <a:srgbClr val="0000FF"/>
              </a:solidFill>
            </a:endParaRPr>
          </a:p>
          <a:p>
            <a:pPr lvl="1"/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8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EE16A-4FF0-435E-A405-CFB8C513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Equivalent representation </a:t>
            </a:r>
            <a:r>
              <a:rPr lang="en-IN" dirty="0"/>
              <a:t>of </a:t>
            </a:r>
            <a:r>
              <a:rPr lang="en-IN"/>
              <a:t>a Relation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6CBF0-20E2-4E4E-8E08-8501BE59D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Relations are sets of tuples, not lists of tuples </a:t>
            </a:r>
            <a:r>
              <a:rPr lang="en-IN" dirty="0"/>
              <a:t>(i.e., no ordering).</a:t>
            </a:r>
          </a:p>
          <a:p>
            <a:r>
              <a:rPr lang="en-IN" dirty="0"/>
              <a:t>Order </a:t>
            </a:r>
            <a:r>
              <a:rPr lang="en-IN"/>
              <a:t>in the tuples </a:t>
            </a:r>
            <a:r>
              <a:rPr lang="en-IN" dirty="0"/>
              <a:t>of </a:t>
            </a:r>
            <a:r>
              <a:rPr lang="en-IN"/>
              <a:t>a relation are presented is immaterial</a:t>
            </a:r>
            <a:r>
              <a:rPr lang="en-IN" dirty="0"/>
              <a:t>.</a:t>
            </a:r>
          </a:p>
          <a:p>
            <a:r>
              <a:rPr lang="en-IN"/>
              <a:t>The three tuples </a:t>
            </a:r>
            <a:r>
              <a:rPr lang="en-IN" dirty="0"/>
              <a:t>of </a:t>
            </a:r>
            <a:r>
              <a:rPr lang="en-IN">
                <a:solidFill>
                  <a:srgbClr val="0000FF"/>
                </a:solidFill>
              </a:rPr>
              <a:t>Movies </a:t>
            </a:r>
            <a:r>
              <a:rPr lang="en-IN"/>
              <a:t>relation </a:t>
            </a:r>
            <a:r>
              <a:rPr lang="en-IN" dirty="0"/>
              <a:t>can </a:t>
            </a:r>
            <a:r>
              <a:rPr lang="en-IN"/>
              <a:t>be equivalently represented </a:t>
            </a:r>
            <a:r>
              <a:rPr lang="en-IN" dirty="0"/>
              <a:t>in any </a:t>
            </a:r>
            <a:r>
              <a:rPr lang="en-IN"/>
              <a:t>of the </a:t>
            </a:r>
            <a:r>
              <a:rPr lang="en-IN" dirty="0"/>
              <a:t>3! = 6 </a:t>
            </a:r>
            <a:r>
              <a:rPr lang="en-IN" dirty="0" err="1"/>
              <a:t>reorderings</a:t>
            </a:r>
            <a:r>
              <a:rPr lang="en-IN" dirty="0"/>
              <a:t>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/>
              <a:t>All the </a:t>
            </a:r>
            <a:r>
              <a:rPr lang="en-IN" dirty="0"/>
              <a:t>orderings </a:t>
            </a:r>
            <a:r>
              <a:rPr lang="en-IN"/>
              <a:t>is  the </a:t>
            </a:r>
            <a:r>
              <a:rPr lang="en-IN" dirty="0"/>
              <a:t>same </a:t>
            </a:r>
            <a:r>
              <a:rPr lang="en-IN">
                <a:solidFill>
                  <a:srgbClr val="0000FF"/>
                </a:solidFill>
              </a:rPr>
              <a:t>Movies</a:t>
            </a:r>
            <a:r>
              <a:rPr lang="en-IN"/>
              <a:t> relation</a:t>
            </a:r>
            <a:r>
              <a:rPr lang="en-IN" dirty="0"/>
              <a:t>.</a:t>
            </a:r>
          </a:p>
          <a:p>
            <a:r>
              <a:rPr lang="en-IN" dirty="0"/>
              <a:t>Moreover</a:t>
            </a:r>
            <a:r>
              <a:rPr lang="en-IN"/>
              <a:t>, attributes </a:t>
            </a:r>
            <a:r>
              <a:rPr lang="en-IN" dirty="0"/>
              <a:t>can be </a:t>
            </a:r>
            <a:r>
              <a:rPr lang="en-IN"/>
              <a:t>reordered arbitrarily</a:t>
            </a:r>
            <a:r>
              <a:rPr lang="en-IN" dirty="0"/>
              <a:t>. E.g.,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CFD02E-6EAC-4867-A2F0-EA8976F92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827309"/>
              </p:ext>
            </p:extLst>
          </p:nvPr>
        </p:nvGraphicFramePr>
        <p:xfrm>
          <a:off x="968047" y="2484133"/>
          <a:ext cx="7366656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9663">
                  <a:extLst>
                    <a:ext uri="{9D8B030D-6E8A-4147-A177-3AD203B41FA5}">
                      <a16:colId xmlns:a16="http://schemas.microsoft.com/office/drawing/2014/main" val="3692872307"/>
                    </a:ext>
                  </a:extLst>
                </a:gridCol>
                <a:gridCol w="1692166">
                  <a:extLst>
                    <a:ext uri="{9D8B030D-6E8A-4147-A177-3AD203B41FA5}">
                      <a16:colId xmlns:a16="http://schemas.microsoft.com/office/drawing/2014/main" val="48754210"/>
                    </a:ext>
                  </a:extLst>
                </a:gridCol>
                <a:gridCol w="1019503">
                  <a:extLst>
                    <a:ext uri="{9D8B030D-6E8A-4147-A177-3AD203B41FA5}">
                      <a16:colId xmlns:a16="http://schemas.microsoft.com/office/drawing/2014/main" val="981101350"/>
                    </a:ext>
                  </a:extLst>
                </a:gridCol>
                <a:gridCol w="1345324">
                  <a:extLst>
                    <a:ext uri="{9D8B030D-6E8A-4147-A177-3AD203B41FA5}">
                      <a16:colId xmlns:a16="http://schemas.microsoft.com/office/drawing/2014/main" val="730397586"/>
                    </a:ext>
                  </a:extLst>
                </a:gridCol>
              </a:tblGrid>
              <a:tr h="350858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C00000"/>
                          </a:solidFill>
                        </a:rPr>
                        <a:t>title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year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C00000"/>
                          </a:solidFill>
                        </a:rPr>
                        <a:t>length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genre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3546"/>
                  </a:ext>
                </a:extLst>
              </a:tr>
              <a:tr h="270700">
                <a:tc>
                  <a:txBody>
                    <a:bodyPr/>
                    <a:lstStyle/>
                    <a:p>
                      <a:r>
                        <a:rPr lang="en-IN"/>
                        <a:t>Gone with the </a:t>
                      </a:r>
                      <a:r>
                        <a:rPr lang="en-IN" dirty="0"/>
                        <a:t>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drama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826901"/>
                  </a:ext>
                </a:extLst>
              </a:tr>
              <a:tr h="270700">
                <a:tc>
                  <a:txBody>
                    <a:bodyPr/>
                    <a:lstStyle/>
                    <a:p>
                      <a:r>
                        <a:rPr lang="en-IN"/>
                        <a:t>Star </a:t>
                      </a:r>
                      <a:r>
                        <a:rPr lang="en-IN" dirty="0"/>
                        <a:t>Wars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sciFi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140223"/>
                  </a:ext>
                </a:extLst>
              </a:tr>
              <a:tr h="270700">
                <a:tc>
                  <a:txBody>
                    <a:bodyPr/>
                    <a:lstStyle/>
                    <a:p>
                      <a:r>
                        <a:rPr lang="en-IN" dirty="0"/>
                        <a:t>Wayne’s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comedy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35833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A285BA-6E2B-46E6-A58E-28658C08B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097226"/>
              </p:ext>
            </p:extLst>
          </p:nvPr>
        </p:nvGraphicFramePr>
        <p:xfrm>
          <a:off x="1072054" y="5022532"/>
          <a:ext cx="72575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629">
                  <a:extLst>
                    <a:ext uri="{9D8B030D-6E8A-4147-A177-3AD203B41FA5}">
                      <a16:colId xmlns:a16="http://schemas.microsoft.com/office/drawing/2014/main" val="92649802"/>
                    </a:ext>
                  </a:extLst>
                </a:gridCol>
                <a:gridCol w="1156138">
                  <a:extLst>
                    <a:ext uri="{9D8B030D-6E8A-4147-A177-3AD203B41FA5}">
                      <a16:colId xmlns:a16="http://schemas.microsoft.com/office/drawing/2014/main" val="3040763783"/>
                    </a:ext>
                  </a:extLst>
                </a:gridCol>
                <a:gridCol w="3594538">
                  <a:extLst>
                    <a:ext uri="{9D8B030D-6E8A-4147-A177-3AD203B41FA5}">
                      <a16:colId xmlns:a16="http://schemas.microsoft.com/office/drawing/2014/main" val="1383237264"/>
                    </a:ext>
                  </a:extLst>
                </a:gridCol>
                <a:gridCol w="1361251">
                  <a:extLst>
                    <a:ext uri="{9D8B030D-6E8A-4147-A177-3AD203B41FA5}">
                      <a16:colId xmlns:a16="http://schemas.microsoft.com/office/drawing/2014/main" val="490661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year 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genre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C00000"/>
                          </a:solidFill>
                        </a:rPr>
                        <a:t>title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C00000"/>
                          </a:solidFill>
                        </a:rPr>
                        <a:t>length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95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sciFi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Star </a:t>
                      </a:r>
                      <a:r>
                        <a:rPr lang="en-IN" dirty="0"/>
                        <a:t>Wars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30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comedy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Wayne’s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904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1939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drama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Gone with the </a:t>
                      </a:r>
                      <a:r>
                        <a:rPr lang="en-IN" dirty="0"/>
                        <a:t>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968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66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3020-865E-420D-B6F1-B030F7B7A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Relation </a:t>
            </a:r>
            <a:r>
              <a:rPr lang="en-IN" dirty="0"/>
              <a:t>Keys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1F3E4-BC89-43CA-83DD-9CF31DE46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>
                <a:solidFill>
                  <a:srgbClr val="C00000"/>
                </a:solidFill>
              </a:rPr>
              <a:t>Key</a:t>
            </a:r>
            <a:r>
              <a:rPr lang="en-IN"/>
              <a:t> constraint:</a:t>
            </a:r>
            <a:endParaRPr lang="en-IN" dirty="0"/>
          </a:p>
          <a:p>
            <a:pPr lvl="1"/>
            <a:r>
              <a:rPr lang="en-IN">
                <a:solidFill>
                  <a:srgbClr val="C00000"/>
                </a:solidFill>
              </a:rPr>
              <a:t>A set of attributes </a:t>
            </a:r>
            <a:r>
              <a:rPr lang="en-IN" dirty="0">
                <a:solidFill>
                  <a:srgbClr val="C00000"/>
                </a:solidFill>
              </a:rPr>
              <a:t>forms a key for </a:t>
            </a:r>
            <a:r>
              <a:rPr lang="en-IN">
                <a:solidFill>
                  <a:srgbClr val="C00000"/>
                </a:solidFill>
              </a:rPr>
              <a:t>a relation </a:t>
            </a:r>
            <a:r>
              <a:rPr lang="en-IN" dirty="0">
                <a:solidFill>
                  <a:srgbClr val="C00000"/>
                </a:solidFill>
              </a:rPr>
              <a:t>if </a:t>
            </a:r>
          </a:p>
          <a:p>
            <a:pPr lvl="2"/>
            <a:r>
              <a:rPr lang="en-IN" dirty="0"/>
              <a:t>we </a:t>
            </a:r>
            <a:r>
              <a:rPr lang="en-IN"/>
              <a:t>do not allow two tuples </a:t>
            </a:r>
            <a:r>
              <a:rPr lang="en-IN" dirty="0"/>
              <a:t>in </a:t>
            </a:r>
            <a:r>
              <a:rPr lang="en-IN"/>
              <a:t>a relation instance to have the </a:t>
            </a:r>
            <a:r>
              <a:rPr lang="en-IN" dirty="0"/>
              <a:t>same values in </a:t>
            </a:r>
            <a:r>
              <a:rPr lang="en-IN"/>
              <a:t>all the   attributes of the </a:t>
            </a:r>
            <a:r>
              <a:rPr lang="en-IN" dirty="0"/>
              <a:t>key.</a:t>
            </a:r>
          </a:p>
          <a:p>
            <a:pPr lvl="1"/>
            <a:r>
              <a:rPr lang="en-US"/>
              <a:t>Indicate attribute</a:t>
            </a:r>
            <a:r>
              <a:rPr lang="en-US" dirty="0"/>
              <a:t>(s</a:t>
            </a:r>
            <a:r>
              <a:rPr lang="en-US"/>
              <a:t>) that </a:t>
            </a:r>
            <a:r>
              <a:rPr lang="en-US" dirty="0"/>
              <a:t>form a key by </a:t>
            </a:r>
            <a:r>
              <a:rPr lang="en-US"/>
              <a:t>underlining them</a:t>
            </a:r>
            <a:r>
              <a:rPr lang="en-US" dirty="0"/>
              <a:t>.</a:t>
            </a:r>
          </a:p>
          <a:p>
            <a:pPr lvl="2"/>
            <a:r>
              <a:rPr lang="en-US">
                <a:solidFill>
                  <a:srgbClr val="0000FF"/>
                </a:solidFill>
              </a:rPr>
              <a:t>Movies(</a:t>
            </a:r>
            <a:r>
              <a:rPr lang="en-US" u="sng">
                <a:solidFill>
                  <a:srgbClr val="0000FF"/>
                </a:solidFill>
              </a:rPr>
              <a:t>title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u="sng" dirty="0">
                <a:solidFill>
                  <a:srgbClr val="0000FF"/>
                </a:solidFill>
              </a:rPr>
              <a:t>year</a:t>
            </a:r>
            <a:r>
              <a:rPr lang="en-US">
                <a:solidFill>
                  <a:srgbClr val="0000FF"/>
                </a:solidFill>
              </a:rPr>
              <a:t>, length</a:t>
            </a:r>
            <a:r>
              <a:rPr lang="en-US" dirty="0">
                <a:solidFill>
                  <a:srgbClr val="0000FF"/>
                </a:solidFill>
              </a:rPr>
              <a:t>, genre)</a:t>
            </a:r>
          </a:p>
          <a:p>
            <a:pPr lvl="2"/>
            <a:r>
              <a:rPr lang="en-US" dirty="0"/>
              <a:t>Or, key </a:t>
            </a:r>
            <a:r>
              <a:rPr lang="en-US"/>
              <a:t>is </a:t>
            </a:r>
            <a:r>
              <a:rPr lang="en-US">
                <a:solidFill>
                  <a:srgbClr val="0000FF"/>
                </a:solidFill>
              </a:rPr>
              <a:t>{title</a:t>
            </a:r>
            <a:r>
              <a:rPr lang="en-US" dirty="0">
                <a:solidFill>
                  <a:srgbClr val="0000FF"/>
                </a:solidFill>
              </a:rPr>
              <a:t>, year}.</a:t>
            </a:r>
          </a:p>
          <a:p>
            <a:pPr lvl="2"/>
            <a:r>
              <a:rPr lang="en-US"/>
              <a:t>That </a:t>
            </a:r>
            <a:r>
              <a:rPr lang="en-US" dirty="0"/>
              <a:t>is, </a:t>
            </a:r>
            <a:r>
              <a:rPr lang="en-US"/>
              <a:t>no two movies with the same title </a:t>
            </a:r>
            <a:r>
              <a:rPr lang="en-US" dirty="0"/>
              <a:t>are produced </a:t>
            </a:r>
            <a:r>
              <a:rPr lang="en-US"/>
              <a:t>in the </a:t>
            </a:r>
            <a:r>
              <a:rPr lang="en-US" dirty="0"/>
              <a:t>same year.</a:t>
            </a:r>
          </a:p>
          <a:p>
            <a:pPr lvl="1"/>
            <a:r>
              <a:rPr lang="en-US"/>
              <a:t>A set of attributes </a:t>
            </a:r>
            <a:r>
              <a:rPr lang="en-US" dirty="0"/>
              <a:t>forming a key is </a:t>
            </a:r>
            <a:r>
              <a:rPr lang="en-US"/>
              <a:t>a statement about </a:t>
            </a:r>
            <a:r>
              <a:rPr lang="en-US" dirty="0"/>
              <a:t>all </a:t>
            </a:r>
            <a:r>
              <a:rPr lang="en-US"/>
              <a:t>possible instances of the relation that </a:t>
            </a:r>
            <a:r>
              <a:rPr lang="en-US" dirty="0"/>
              <a:t>can occur </a:t>
            </a:r>
            <a:r>
              <a:rPr lang="en-US"/>
              <a:t>in the database</a:t>
            </a:r>
            <a:r>
              <a:rPr lang="en-US" dirty="0"/>
              <a:t>.</a:t>
            </a:r>
          </a:p>
          <a:p>
            <a:pPr lvl="2"/>
            <a:r>
              <a:rPr lang="en-US"/>
              <a:t>Not just about </a:t>
            </a:r>
            <a:r>
              <a:rPr lang="en-US" dirty="0"/>
              <a:t>a </a:t>
            </a:r>
            <a:r>
              <a:rPr lang="en-US"/>
              <a:t>single instance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E.g., genre </a:t>
            </a:r>
            <a:r>
              <a:rPr lang="en-US"/>
              <a:t>is not </a:t>
            </a:r>
            <a:r>
              <a:rPr lang="en-US" dirty="0"/>
              <a:t>a key, </a:t>
            </a:r>
            <a:r>
              <a:rPr lang="en-US"/>
              <a:t>since there </a:t>
            </a:r>
            <a:r>
              <a:rPr lang="en-US" dirty="0"/>
              <a:t>can be many comedy movies, and many </a:t>
            </a:r>
            <a:r>
              <a:rPr lang="en-US" dirty="0" err="1"/>
              <a:t>sciFi</a:t>
            </a:r>
            <a:r>
              <a:rPr lang="en-US" dirty="0"/>
              <a:t> movies</a:t>
            </a:r>
            <a:r>
              <a:rPr lang="en-US"/>
              <a:t>, etc</a:t>
            </a:r>
            <a:r>
              <a:rPr lang="en-US" dirty="0"/>
              <a:t>.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7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80C7-97F5-4046-9DEC-9F0EEB7B2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b">
            <a:normAutofit/>
          </a:bodyPr>
          <a:lstStyle/>
          <a:p>
            <a:r>
              <a:rPr lang="en-IN" dirty="0"/>
              <a:t>Keys </a:t>
            </a:r>
            <a:r>
              <a:rPr lang="en-IN"/>
              <a:t>of Relations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73FF2-083D-47C2-8C71-DAE543B60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199" y="1588886"/>
            <a:ext cx="8447859" cy="3951288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900" dirty="0"/>
              <a:t>Many </a:t>
            </a:r>
            <a:r>
              <a:rPr lang="en-IN" sz="1900"/>
              <a:t>real-world databases use artificial </a:t>
            </a:r>
            <a:r>
              <a:rPr lang="en-IN" sz="1900" dirty="0"/>
              <a:t>keys, </a:t>
            </a:r>
          </a:p>
          <a:p>
            <a:pPr lvl="2">
              <a:lnSpc>
                <a:spcPct val="90000"/>
              </a:lnSpc>
            </a:pPr>
            <a:r>
              <a:rPr lang="en-IN"/>
              <a:t>even though there </a:t>
            </a:r>
            <a:r>
              <a:rPr lang="en-IN" dirty="0"/>
              <a:t>may be </a:t>
            </a:r>
            <a:r>
              <a:rPr lang="en-IN"/>
              <a:t>some attribute sets that </a:t>
            </a:r>
            <a:r>
              <a:rPr lang="en-IN" dirty="0"/>
              <a:t>can serve as a key.</a:t>
            </a:r>
          </a:p>
          <a:p>
            <a:pPr lvl="1">
              <a:lnSpc>
                <a:spcPct val="90000"/>
              </a:lnSpc>
            </a:pPr>
            <a:r>
              <a:rPr lang="en-IN" sz="1900" dirty="0"/>
              <a:t>E.g</a:t>
            </a:r>
            <a:r>
              <a:rPr lang="en-IN" sz="1900"/>
              <a:t>., University </a:t>
            </a:r>
            <a:r>
              <a:rPr lang="en-IN" sz="1900" dirty="0"/>
              <a:t>may assign a unique </a:t>
            </a:r>
            <a:r>
              <a:rPr lang="en-IN" sz="1900" err="1"/>
              <a:t>RollNo</a:t>
            </a:r>
            <a:r>
              <a:rPr lang="en-IN" sz="1900"/>
              <a:t> to each student, even though</a:t>
            </a:r>
            <a:r>
              <a:rPr lang="en-IN" sz="1900" dirty="0"/>
              <a:t>, Aadhar No. </a:t>
            </a:r>
            <a:r>
              <a:rPr lang="en-IN" sz="1900"/>
              <a:t>of student </a:t>
            </a:r>
            <a:r>
              <a:rPr lang="en-IN" sz="1900" dirty="0"/>
              <a:t>may also serve as key.</a:t>
            </a:r>
            <a:r>
              <a:rPr lang="en-US" sz="1900" dirty="0"/>
              <a:t>	</a:t>
            </a:r>
          </a:p>
          <a:p>
            <a:pPr lvl="2">
              <a:lnSpc>
                <a:spcPct val="90000"/>
              </a:lnSpc>
            </a:pPr>
            <a:r>
              <a:rPr lang="en-US" sz="1900">
                <a:solidFill>
                  <a:srgbClr val="0000FF"/>
                </a:solidFill>
              </a:rPr>
              <a:t>Student(</a:t>
            </a:r>
            <a:r>
              <a:rPr lang="en-US" sz="1900" u="sng" dirty="0" err="1">
                <a:solidFill>
                  <a:srgbClr val="0000FF"/>
                </a:solidFill>
              </a:rPr>
              <a:t>RollNo</a:t>
            </a:r>
            <a:r>
              <a:rPr lang="en-US" sz="1900" dirty="0">
                <a:solidFill>
                  <a:srgbClr val="0000FF"/>
                </a:solidFill>
              </a:rPr>
              <a:t>, Name, </a:t>
            </a:r>
            <a:r>
              <a:rPr lang="en-US" sz="1900" dirty="0" err="1">
                <a:solidFill>
                  <a:srgbClr val="0000FF"/>
                </a:solidFill>
              </a:rPr>
              <a:t>AadharNo</a:t>
            </a:r>
            <a:r>
              <a:rPr lang="en-US" sz="1900" dirty="0">
                <a:solidFill>
                  <a:srgbClr val="0000FF"/>
                </a:solidFill>
              </a:rPr>
              <a:t>, Address)</a:t>
            </a:r>
          </a:p>
          <a:p>
            <a:pPr lvl="2">
              <a:lnSpc>
                <a:spcPct val="90000"/>
              </a:lnSpc>
            </a:pPr>
            <a:r>
              <a:rPr lang="en-US" sz="1900" dirty="0"/>
              <a:t>Key:  {</a:t>
            </a:r>
            <a:r>
              <a:rPr lang="en-US" sz="1900" dirty="0" err="1">
                <a:solidFill>
                  <a:srgbClr val="0000FF"/>
                </a:solidFill>
              </a:rPr>
              <a:t>RollNo</a:t>
            </a:r>
            <a:r>
              <a:rPr lang="en-US" sz="1900" dirty="0"/>
              <a:t>} and also  {</a:t>
            </a:r>
            <a:r>
              <a:rPr lang="en-US" sz="1900" dirty="0" err="1">
                <a:solidFill>
                  <a:srgbClr val="0000FF"/>
                </a:solidFill>
              </a:rPr>
              <a:t>AadharNo</a:t>
            </a:r>
            <a:r>
              <a:rPr lang="en-US" sz="1900" dirty="0"/>
              <a:t>}</a:t>
            </a:r>
          </a:p>
          <a:p>
            <a:pPr lvl="1">
              <a:lnSpc>
                <a:spcPct val="90000"/>
              </a:lnSpc>
            </a:pPr>
            <a:r>
              <a:rPr lang="en-US" sz="2100"/>
              <a:t>A relation </a:t>
            </a:r>
            <a:r>
              <a:rPr lang="en-US" sz="2100" dirty="0"/>
              <a:t>may </a:t>
            </a:r>
            <a:r>
              <a:rPr lang="en-US" sz="2100"/>
              <a:t>have multiple </a:t>
            </a:r>
            <a:r>
              <a:rPr lang="en-US" sz="2100" dirty="0"/>
              <a:t>choices </a:t>
            </a:r>
            <a:r>
              <a:rPr lang="en-US" sz="2100"/>
              <a:t>for sets of attributes </a:t>
            </a:r>
            <a:r>
              <a:rPr lang="en-US" sz="2100" dirty="0"/>
              <a:t>forming a key.</a:t>
            </a:r>
          </a:p>
          <a:p>
            <a:pPr lvl="1">
              <a:lnSpc>
                <a:spcPct val="90000"/>
              </a:lnSpc>
            </a:pPr>
            <a:endParaRPr lang="en-IN" sz="2100" dirty="0"/>
          </a:p>
        </p:txBody>
      </p:sp>
      <p:pic>
        <p:nvPicPr>
          <p:cNvPr id="5" name="Picture 4" descr="Email symbol on lightbulb">
            <a:extLst>
              <a:ext uri="{FF2B5EF4-FFF2-40B4-BE49-F238E27FC236}">
                <a16:creationId xmlns:a16="http://schemas.microsoft.com/office/drawing/2014/main" id="{D9240614-6996-43B6-90EC-C12E31036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721" y="846138"/>
            <a:ext cx="668338" cy="4177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538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A084-BEE4-4572-A712-0D91C59F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6049"/>
          </a:xfrm>
        </p:spPr>
        <p:txBody>
          <a:bodyPr/>
          <a:lstStyle/>
          <a:p>
            <a:r>
              <a:rPr lang="en-IN" dirty="0"/>
              <a:t>Example Schema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629D-949B-4E63-B515-CE0239C5D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538" y="1166211"/>
            <a:ext cx="4387918" cy="5147369"/>
          </a:xfrm>
        </p:spPr>
        <p:txBody>
          <a:bodyPr/>
          <a:lstStyle/>
          <a:p>
            <a:pPr marL="0" indent="0">
              <a:buNone/>
            </a:pPr>
            <a:r>
              <a:rPr lang="en-IN" sz="1800">
                <a:solidFill>
                  <a:srgbClr val="C00000"/>
                </a:solidFill>
              </a:rPr>
              <a:t>Movies</a:t>
            </a:r>
            <a:r>
              <a:rPr lang="en-IN" sz="1800">
                <a:solidFill>
                  <a:srgbClr val="0000FF"/>
                </a:solidFill>
              </a:rPr>
              <a:t>(</a:t>
            </a:r>
            <a:r>
              <a:rPr lang="en-IN" sz="1800" u="sng">
                <a:solidFill>
                  <a:srgbClr val="0000FF"/>
                </a:solidFill>
              </a:rPr>
              <a:t>title</a:t>
            </a:r>
            <a:r>
              <a:rPr lang="en-IN" sz="1800" err="1">
                <a:solidFill>
                  <a:srgbClr val="0000FF"/>
                </a:solidFill>
              </a:rPr>
              <a:t>:</a:t>
            </a:r>
            <a:r>
              <a:rPr lang="en-IN" sz="1800">
                <a:solidFill>
                  <a:srgbClr val="FFC000"/>
                </a:solidFill>
              </a:rPr>
              <a:t>string</a:t>
            </a:r>
            <a:r>
              <a:rPr lang="en-IN" sz="1800" dirty="0">
                <a:solidFill>
                  <a:srgbClr val="0000FF"/>
                </a:solidFill>
              </a:rPr>
              <a:t>, </a:t>
            </a:r>
            <a:r>
              <a:rPr lang="en-IN" sz="1800" u="sng" dirty="0" err="1">
                <a:solidFill>
                  <a:srgbClr val="0000FF"/>
                </a:solidFill>
              </a:rPr>
              <a:t>year</a:t>
            </a:r>
            <a:r>
              <a:rPr lang="en-IN" sz="1800" err="1">
                <a:solidFill>
                  <a:srgbClr val="0000FF"/>
                </a:solidFill>
              </a:rPr>
              <a:t>:</a:t>
            </a:r>
            <a:r>
              <a:rPr lang="en-IN" sz="1800">
                <a:solidFill>
                  <a:srgbClr val="FFC000"/>
                </a:solidFill>
              </a:rPr>
              <a:t>integer</a:t>
            </a:r>
            <a:r>
              <a:rPr lang="en-IN" sz="1800" dirty="0">
                <a:solidFill>
                  <a:srgbClr val="0000FF"/>
                </a:solidFill>
              </a:rPr>
              <a:t>,</a:t>
            </a:r>
          </a:p>
          <a:p>
            <a:pPr marL="0" indent="0">
              <a:buNone/>
            </a:pPr>
            <a:r>
              <a:rPr lang="en-IN" sz="1800">
                <a:solidFill>
                  <a:srgbClr val="0000FF"/>
                </a:solidFill>
              </a:rPr>
              <a:t>     length</a:t>
            </a:r>
            <a:r>
              <a:rPr lang="en-IN" sz="1800" err="1">
                <a:solidFill>
                  <a:srgbClr val="0000FF"/>
                </a:solidFill>
              </a:rPr>
              <a:t>:</a:t>
            </a:r>
            <a:r>
              <a:rPr lang="en-IN" sz="1800">
                <a:solidFill>
                  <a:srgbClr val="FFC000"/>
                </a:solidFill>
              </a:rPr>
              <a:t>integer</a:t>
            </a:r>
            <a:r>
              <a:rPr lang="en-IN" sz="1800" dirty="0">
                <a:solidFill>
                  <a:srgbClr val="0000FF"/>
                </a:solidFill>
              </a:rPr>
              <a:t>, </a:t>
            </a:r>
            <a:r>
              <a:rPr lang="en-IN" sz="1800" dirty="0" err="1">
                <a:solidFill>
                  <a:srgbClr val="0000FF"/>
                </a:solidFill>
              </a:rPr>
              <a:t>genre</a:t>
            </a:r>
            <a:r>
              <a:rPr lang="en-IN" sz="1800" err="1">
                <a:solidFill>
                  <a:srgbClr val="0000FF"/>
                </a:solidFill>
              </a:rPr>
              <a:t>:</a:t>
            </a:r>
            <a:r>
              <a:rPr lang="en-IN" sz="1800">
                <a:solidFill>
                  <a:srgbClr val="FFC000"/>
                </a:solidFill>
              </a:rPr>
              <a:t>string</a:t>
            </a:r>
            <a:r>
              <a:rPr lang="en-IN" sz="1800" dirty="0">
                <a:solidFill>
                  <a:srgbClr val="0000FF"/>
                </a:solidFill>
              </a:rPr>
              <a:t>, </a:t>
            </a:r>
          </a:p>
          <a:p>
            <a:pPr marL="0" indent="0">
              <a:buNone/>
            </a:pPr>
            <a:r>
              <a:rPr lang="en-IN" sz="1800">
                <a:solidFill>
                  <a:srgbClr val="0000FF"/>
                </a:solidFill>
              </a:rPr>
              <a:t>     studioName</a:t>
            </a:r>
            <a:r>
              <a:rPr lang="en-IN" sz="1800" err="1">
                <a:solidFill>
                  <a:srgbClr val="0000FF"/>
                </a:solidFill>
              </a:rPr>
              <a:t>:</a:t>
            </a:r>
            <a:r>
              <a:rPr lang="en-IN" sz="1800">
                <a:solidFill>
                  <a:srgbClr val="FFC000"/>
                </a:solidFill>
              </a:rPr>
              <a:t>string</a:t>
            </a:r>
            <a:r>
              <a:rPr lang="en-IN" sz="1800" dirty="0">
                <a:solidFill>
                  <a:srgbClr val="0000FF"/>
                </a:solidFill>
              </a:rPr>
              <a:t>, producer</a:t>
            </a:r>
            <a:r>
              <a:rPr lang="en-IN" sz="1800">
                <a:solidFill>
                  <a:srgbClr val="0000FF"/>
                </a:solidFill>
              </a:rPr>
              <a:t>#:</a:t>
            </a:r>
            <a:r>
              <a:rPr lang="en-IN" sz="1800">
                <a:solidFill>
                  <a:srgbClr val="FFC000"/>
                </a:solidFill>
              </a:rPr>
              <a:t>integer</a:t>
            </a:r>
            <a:r>
              <a:rPr lang="en-IN" sz="1800" dirty="0">
                <a:solidFill>
                  <a:srgbClr val="0000FF"/>
                </a:solidFill>
              </a:rPr>
              <a:t>)</a:t>
            </a:r>
          </a:p>
          <a:p>
            <a:r>
              <a:rPr lang="en-IN" sz="1600" dirty="0">
                <a:solidFill>
                  <a:srgbClr val="0000FF"/>
                </a:solidFill>
              </a:rPr>
              <a:t>Movies </a:t>
            </a:r>
            <a:r>
              <a:rPr lang="en-IN" sz="1600" dirty="0"/>
              <a:t>schema, as earlier </a:t>
            </a:r>
            <a:r>
              <a:rPr lang="en-IN" sz="1600"/>
              <a:t>+ two new attributes</a:t>
            </a:r>
            <a:r>
              <a:rPr lang="en-IN" sz="1600" dirty="0"/>
              <a:t>:</a:t>
            </a:r>
          </a:p>
          <a:p>
            <a:pPr lvl="1"/>
            <a:r>
              <a:rPr lang="en-IN" sz="1600">
                <a:solidFill>
                  <a:srgbClr val="0000FF"/>
                </a:solidFill>
              </a:rPr>
              <a:t>studioName</a:t>
            </a:r>
            <a:r>
              <a:rPr lang="en-IN" sz="1600"/>
              <a:t> gives the </a:t>
            </a:r>
            <a:r>
              <a:rPr lang="en-IN" sz="1600" dirty="0"/>
              <a:t>name </a:t>
            </a:r>
            <a:r>
              <a:rPr lang="en-IN" sz="1600"/>
              <a:t>of the studio that owns the </a:t>
            </a:r>
            <a:r>
              <a:rPr lang="en-IN" sz="1600" dirty="0"/>
              <a:t>movie.</a:t>
            </a:r>
          </a:p>
          <a:p>
            <a:pPr lvl="1"/>
            <a:r>
              <a:rPr lang="en-IN" sz="1600" dirty="0" err="1">
                <a:solidFill>
                  <a:srgbClr val="0000FF"/>
                </a:solidFill>
              </a:rPr>
              <a:t>producerC</a:t>
            </a:r>
            <a:r>
              <a:rPr lang="en-IN" sz="1600" dirty="0">
                <a:solidFill>
                  <a:srgbClr val="0000FF"/>
                </a:solidFill>
              </a:rPr>
              <a:t>#</a:t>
            </a:r>
            <a:r>
              <a:rPr lang="en-IN" sz="1600" dirty="0"/>
              <a:t> is </a:t>
            </a:r>
            <a:r>
              <a:rPr lang="en-IN" sz="1600"/>
              <a:t>an integer </a:t>
            </a:r>
            <a:r>
              <a:rPr lang="en-IN" sz="1600" dirty="0"/>
              <a:t>giving an </a:t>
            </a:r>
            <a:r>
              <a:rPr lang="en-IN" sz="1600"/>
              <a:t>id to the </a:t>
            </a:r>
            <a:r>
              <a:rPr lang="en-IN" sz="1600" dirty="0"/>
              <a:t>producer </a:t>
            </a:r>
            <a:r>
              <a:rPr lang="en-IN" sz="1600"/>
              <a:t>of the </a:t>
            </a:r>
            <a:r>
              <a:rPr lang="en-IN" sz="1600" dirty="0"/>
              <a:t>movie (key </a:t>
            </a:r>
            <a:r>
              <a:rPr lang="en-IN" sz="1600"/>
              <a:t>of the </a:t>
            </a:r>
            <a:r>
              <a:rPr lang="en-IN" sz="1600" err="1">
                <a:solidFill>
                  <a:srgbClr val="0000FF"/>
                </a:solidFill>
              </a:rPr>
              <a:t>MovieExec</a:t>
            </a:r>
            <a:r>
              <a:rPr lang="en-IN" sz="1600"/>
              <a:t> relation</a:t>
            </a:r>
            <a:r>
              <a:rPr lang="en-IN" sz="1600" dirty="0"/>
              <a:t>).</a:t>
            </a:r>
          </a:p>
          <a:p>
            <a:pPr lvl="1"/>
            <a:r>
              <a:rPr lang="en-IN" sz="1600" dirty="0"/>
              <a:t>Key </a:t>
            </a:r>
            <a:r>
              <a:rPr lang="en-IN" sz="1600"/>
              <a:t>is {</a:t>
            </a:r>
            <a:r>
              <a:rPr lang="en-IN" sz="1600">
                <a:solidFill>
                  <a:srgbClr val="0000FF"/>
                </a:solidFill>
              </a:rPr>
              <a:t>title</a:t>
            </a:r>
            <a:r>
              <a:rPr lang="en-IN" sz="1600" dirty="0">
                <a:solidFill>
                  <a:srgbClr val="0000FF"/>
                </a:solidFill>
              </a:rPr>
              <a:t>, year</a:t>
            </a:r>
            <a:r>
              <a:rPr lang="en-IN" sz="1600" dirty="0"/>
              <a:t>}.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A2C351-B3B0-400D-9224-A344E380C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91696" y="1166211"/>
            <a:ext cx="4387918" cy="5295476"/>
          </a:xfrm>
        </p:spPr>
        <p:txBody>
          <a:bodyPr/>
          <a:lstStyle/>
          <a:p>
            <a:pPr marL="0" indent="0">
              <a:buNone/>
            </a:pPr>
            <a:r>
              <a:rPr lang="en-IN" sz="1800">
                <a:solidFill>
                  <a:srgbClr val="C00000"/>
                </a:solidFill>
              </a:rPr>
              <a:t>MovieStar</a:t>
            </a:r>
            <a:r>
              <a:rPr lang="en-IN" sz="1800" dirty="0"/>
              <a:t>(</a:t>
            </a:r>
            <a:r>
              <a:rPr lang="en-IN" sz="1800" u="sng" dirty="0" err="1">
                <a:solidFill>
                  <a:srgbClr val="0000FF"/>
                </a:solidFill>
              </a:rPr>
              <a:t>name</a:t>
            </a:r>
            <a:r>
              <a:rPr lang="en-IN" sz="1800" err="1">
                <a:solidFill>
                  <a:srgbClr val="0000FF"/>
                </a:solidFill>
              </a:rPr>
              <a:t>:</a:t>
            </a:r>
            <a:r>
              <a:rPr lang="en-IN" sz="1800">
                <a:solidFill>
                  <a:srgbClr val="FFC000"/>
                </a:solidFill>
              </a:rPr>
              <a:t>string</a:t>
            </a:r>
            <a:r>
              <a:rPr lang="en-IN" sz="1800" dirty="0">
                <a:solidFill>
                  <a:srgbClr val="0000FF"/>
                </a:solidFill>
              </a:rPr>
              <a:t>, </a:t>
            </a:r>
            <a:r>
              <a:rPr lang="en-IN" sz="1800" dirty="0" err="1">
                <a:solidFill>
                  <a:srgbClr val="0000FF"/>
                </a:solidFill>
              </a:rPr>
              <a:t>address</a:t>
            </a:r>
            <a:r>
              <a:rPr lang="en-IN" sz="1800" err="1">
                <a:solidFill>
                  <a:srgbClr val="0000FF"/>
                </a:solidFill>
              </a:rPr>
              <a:t>:</a:t>
            </a:r>
            <a:r>
              <a:rPr lang="en-IN" sz="1800">
                <a:solidFill>
                  <a:srgbClr val="FFC000"/>
                </a:solidFill>
              </a:rPr>
              <a:t>string</a:t>
            </a:r>
            <a:r>
              <a:rPr lang="en-IN" sz="1800" dirty="0">
                <a:solidFill>
                  <a:srgbClr val="0000FF"/>
                </a:solidFill>
              </a:rPr>
              <a:t>, 	   </a:t>
            </a:r>
            <a:r>
              <a:rPr lang="en-IN" sz="1800" dirty="0" err="1">
                <a:solidFill>
                  <a:srgbClr val="0000FF"/>
                </a:solidFill>
              </a:rPr>
              <a:t>gender:</a:t>
            </a:r>
            <a:r>
              <a:rPr lang="en-IN" sz="1800" dirty="0" err="1">
                <a:solidFill>
                  <a:srgbClr val="FFC000"/>
                </a:solidFill>
              </a:rPr>
              <a:t>char</a:t>
            </a:r>
            <a:r>
              <a:rPr lang="en-IN" sz="1800" err="1">
                <a:solidFill>
                  <a:srgbClr val="0000FF"/>
                </a:solidFill>
              </a:rPr>
              <a:t>,</a:t>
            </a:r>
            <a:r>
              <a:rPr lang="en-IN" sz="1800">
                <a:solidFill>
                  <a:srgbClr val="0000FF"/>
                </a:solidFill>
              </a:rPr>
              <a:t>birthdate</a:t>
            </a:r>
            <a:r>
              <a:rPr lang="en-IN" sz="1800" err="1">
                <a:solidFill>
                  <a:srgbClr val="0000FF"/>
                </a:solidFill>
              </a:rPr>
              <a:t>:</a:t>
            </a:r>
            <a:r>
              <a:rPr lang="en-IN" sz="1800">
                <a:solidFill>
                  <a:srgbClr val="FFC000"/>
                </a:solidFill>
              </a:rPr>
              <a:t>date</a:t>
            </a:r>
            <a:r>
              <a:rPr lang="en-IN" sz="1800" dirty="0"/>
              <a:t>)</a:t>
            </a:r>
          </a:p>
          <a:p>
            <a:r>
              <a:rPr lang="en-IN" sz="1600"/>
              <a:t>This tells us about stars </a:t>
            </a:r>
            <a:r>
              <a:rPr lang="en-IN" sz="1600" dirty="0"/>
              <a:t>of movies.</a:t>
            </a:r>
          </a:p>
          <a:p>
            <a:r>
              <a:rPr lang="en-IN" sz="1600" dirty="0"/>
              <a:t>Key is </a:t>
            </a:r>
            <a:r>
              <a:rPr lang="en-IN" sz="1600" dirty="0">
                <a:solidFill>
                  <a:srgbClr val="0000FF"/>
                </a:solidFill>
              </a:rPr>
              <a:t>name</a:t>
            </a:r>
            <a:r>
              <a:rPr lang="en-IN" sz="1600">
                <a:solidFill>
                  <a:srgbClr val="0000FF"/>
                </a:solidFill>
              </a:rPr>
              <a:t>, </a:t>
            </a:r>
            <a:r>
              <a:rPr lang="en-IN" sz="1600"/>
              <a:t>the </a:t>
            </a:r>
            <a:r>
              <a:rPr lang="en-IN" sz="1600" dirty="0"/>
              <a:t>name </a:t>
            </a:r>
            <a:r>
              <a:rPr lang="en-IN" sz="1600"/>
              <a:t>of the moviestar</a:t>
            </a:r>
            <a:r>
              <a:rPr lang="en-IN" sz="1600" dirty="0"/>
              <a:t>.</a:t>
            </a:r>
            <a:endParaRPr lang="en-US" sz="1600" dirty="0"/>
          </a:p>
          <a:p>
            <a:pPr lvl="1"/>
            <a:r>
              <a:rPr lang="en-US" sz="1600"/>
              <a:t>No two movie stars assume the </a:t>
            </a:r>
            <a:r>
              <a:rPr lang="en-US" sz="1600" dirty="0"/>
              <a:t>same name.</a:t>
            </a:r>
            <a:endParaRPr lang="en-IN" sz="1600" dirty="0"/>
          </a:p>
          <a:p>
            <a:pPr indent="-285750"/>
            <a:r>
              <a:rPr lang="en-US" sz="1600" dirty="0"/>
              <a:t>Gender name is a </a:t>
            </a:r>
            <a:r>
              <a:rPr lang="en-US" sz="1600"/>
              <a:t>single character </a:t>
            </a:r>
            <a:r>
              <a:rPr lang="en-US" sz="1600" dirty="0">
                <a:solidFill>
                  <a:srgbClr val="00B050"/>
                </a:solidFill>
              </a:rPr>
              <a:t>M</a:t>
            </a:r>
            <a:r>
              <a:rPr lang="en-US" sz="1600" dirty="0"/>
              <a:t> or </a:t>
            </a:r>
            <a:r>
              <a:rPr lang="en-US" sz="1600" dirty="0">
                <a:solidFill>
                  <a:srgbClr val="00B050"/>
                </a:solidFill>
              </a:rPr>
              <a:t>F</a:t>
            </a:r>
            <a:r>
              <a:rPr lang="en-US" sz="1600" dirty="0"/>
              <a:t>.</a:t>
            </a:r>
          </a:p>
          <a:p>
            <a:pPr indent="-285750"/>
            <a:r>
              <a:rPr lang="en-US" sz="1600"/>
              <a:t>Birthdate </a:t>
            </a:r>
            <a:r>
              <a:rPr lang="en-US" sz="1600" dirty="0"/>
              <a:t>is </a:t>
            </a:r>
            <a:r>
              <a:rPr lang="en-US" sz="1600"/>
              <a:t>of type </a:t>
            </a:r>
            <a:r>
              <a:rPr lang="en-US" sz="1600">
                <a:solidFill>
                  <a:srgbClr val="FFC000"/>
                </a:solidFill>
              </a:rPr>
              <a:t>date</a:t>
            </a:r>
            <a:r>
              <a:rPr lang="en-US" sz="1600" dirty="0"/>
              <a:t>—</a:t>
            </a:r>
            <a:r>
              <a:rPr lang="en-US" sz="1600"/>
              <a:t>a character string </a:t>
            </a:r>
            <a:r>
              <a:rPr lang="en-US" sz="1600" dirty="0"/>
              <a:t>in a special form.</a:t>
            </a:r>
          </a:p>
        </p:txBody>
      </p:sp>
    </p:spTree>
    <p:extLst>
      <p:ext uri="{BB962C8B-B14F-4D97-AF65-F5344CB8AC3E}">
        <p14:creationId xmlns:p14="http://schemas.microsoft.com/office/powerpoint/2010/main" val="37448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0BC8-9569-4546-8FC2-9C3F0705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IN" sz="2800"/>
              <a:t>Example Schema-contd</a:t>
            </a:r>
            <a:r>
              <a:rPr lang="en-IN" sz="2800" dirty="0"/>
              <a:t>.</a:t>
            </a: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72893-4858-4351-AD84-68D20CF6B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4896" y="1453356"/>
            <a:ext cx="4391696" cy="3951288"/>
          </a:xfrm>
        </p:spPr>
        <p:txBody>
          <a:bodyPr/>
          <a:lstStyle/>
          <a:p>
            <a:pPr marL="0" indent="0">
              <a:buNone/>
            </a:pPr>
            <a:r>
              <a:rPr lang="en-IN" sz="1800">
                <a:solidFill>
                  <a:srgbClr val="C00000"/>
                </a:solidFill>
              </a:rPr>
              <a:t>StarsIn</a:t>
            </a:r>
            <a:r>
              <a:rPr lang="en-IN" sz="1800"/>
              <a:t>( </a:t>
            </a:r>
            <a:r>
              <a:rPr lang="en-IN" sz="1800" u="sng">
                <a:solidFill>
                  <a:srgbClr val="0000FF"/>
                </a:solidFill>
              </a:rPr>
              <a:t>movieTitle</a:t>
            </a:r>
            <a:r>
              <a:rPr lang="en-IN" sz="1800" err="1"/>
              <a:t>:</a:t>
            </a:r>
            <a:r>
              <a:rPr lang="en-IN" sz="1800">
                <a:solidFill>
                  <a:srgbClr val="FFC000"/>
                </a:solidFill>
              </a:rPr>
              <a:t>string</a:t>
            </a:r>
            <a:r>
              <a:rPr lang="en-IN" sz="1800" dirty="0"/>
              <a:t>, </a:t>
            </a:r>
          </a:p>
          <a:p>
            <a:pPr marL="0" indent="0">
              <a:buNone/>
            </a:pPr>
            <a:r>
              <a:rPr lang="en-IN" sz="1800" dirty="0"/>
              <a:t>              </a:t>
            </a:r>
            <a:r>
              <a:rPr lang="en-IN" sz="1800" u="sng" dirty="0" err="1">
                <a:solidFill>
                  <a:srgbClr val="0000FF"/>
                </a:solidFill>
              </a:rPr>
              <a:t>movieYear</a:t>
            </a:r>
            <a:r>
              <a:rPr lang="en-IN" sz="1800" err="1"/>
              <a:t>:</a:t>
            </a:r>
            <a:r>
              <a:rPr lang="en-IN" sz="1800">
                <a:solidFill>
                  <a:srgbClr val="FFC000"/>
                </a:solidFill>
              </a:rPr>
              <a:t>integer</a:t>
            </a:r>
            <a:r>
              <a:rPr lang="en-IN" sz="1800" dirty="0"/>
              <a:t>,</a:t>
            </a:r>
          </a:p>
          <a:p>
            <a:pPr marL="0" indent="0">
              <a:buNone/>
            </a:pPr>
            <a:r>
              <a:rPr lang="en-IN" sz="1800"/>
              <a:t>              </a:t>
            </a:r>
            <a:r>
              <a:rPr lang="en-IN" sz="1800" u="sng">
                <a:solidFill>
                  <a:srgbClr val="0000FF"/>
                </a:solidFill>
              </a:rPr>
              <a:t>starName</a:t>
            </a:r>
            <a:r>
              <a:rPr lang="en-IN" sz="1800" err="1"/>
              <a:t>:</a:t>
            </a:r>
            <a:r>
              <a:rPr lang="en-IN" sz="1800">
                <a:solidFill>
                  <a:srgbClr val="FFC000"/>
                </a:solidFill>
              </a:rPr>
              <a:t>string</a:t>
            </a:r>
            <a:r>
              <a:rPr lang="en-IN" sz="1800" dirty="0"/>
              <a:t>)</a:t>
            </a:r>
          </a:p>
          <a:p>
            <a:r>
              <a:rPr lang="en-IN" sz="1600"/>
              <a:t>This relation connects movies to the stars of that </a:t>
            </a:r>
            <a:r>
              <a:rPr lang="en-IN" sz="1600" dirty="0"/>
              <a:t>movie.</a:t>
            </a:r>
          </a:p>
          <a:p>
            <a:r>
              <a:rPr lang="en-IN" sz="1600" dirty="0"/>
              <a:t>A movie is defined </a:t>
            </a:r>
            <a:r>
              <a:rPr lang="en-IN" sz="1600"/>
              <a:t>by the </a:t>
            </a:r>
            <a:r>
              <a:rPr lang="en-IN" sz="1600" dirty="0"/>
              <a:t>pair of values in </a:t>
            </a:r>
            <a:r>
              <a:rPr lang="en-IN" sz="1600">
                <a:solidFill>
                  <a:srgbClr val="0000FF"/>
                </a:solidFill>
              </a:rPr>
              <a:t>(movieTitle</a:t>
            </a:r>
            <a:r>
              <a:rPr lang="en-IN" sz="1600" dirty="0">
                <a:solidFill>
                  <a:srgbClr val="0000FF"/>
                </a:solidFill>
              </a:rPr>
              <a:t>, </a:t>
            </a:r>
            <a:r>
              <a:rPr lang="en-IN" sz="1600" dirty="0" err="1">
                <a:solidFill>
                  <a:srgbClr val="0000FF"/>
                </a:solidFill>
              </a:rPr>
              <a:t>movieYear</a:t>
            </a:r>
            <a:r>
              <a:rPr lang="en-IN" sz="1600">
                <a:solidFill>
                  <a:srgbClr val="0000FF"/>
                </a:solidFill>
              </a:rPr>
              <a:t>) </a:t>
            </a:r>
            <a:r>
              <a:rPr lang="en-IN" sz="1600"/>
              <a:t>attribute </a:t>
            </a:r>
            <a:r>
              <a:rPr lang="en-IN" sz="1600" dirty="0"/>
              <a:t>pairs</a:t>
            </a:r>
            <a:r>
              <a:rPr lang="en-IN" sz="1600">
                <a:solidFill>
                  <a:srgbClr val="0000FF"/>
                </a:solidFill>
              </a:rPr>
              <a:t>. </a:t>
            </a:r>
            <a:r>
              <a:rPr lang="en-IN" sz="1400"/>
              <a:t>Its details </a:t>
            </a:r>
            <a:r>
              <a:rPr lang="en-IN" sz="1400" dirty="0"/>
              <a:t>are </a:t>
            </a:r>
            <a:r>
              <a:rPr lang="en-IN" sz="1400"/>
              <a:t>in relation </a:t>
            </a:r>
            <a:r>
              <a:rPr lang="en-IN" sz="1400" dirty="0"/>
              <a:t>Movies.</a:t>
            </a:r>
            <a:endParaRPr lang="en-IN" sz="1600" dirty="0"/>
          </a:p>
          <a:p>
            <a:r>
              <a:rPr lang="en-IN" sz="1600"/>
              <a:t>Star is identified </a:t>
            </a:r>
            <a:r>
              <a:rPr lang="en-IN" sz="1600" dirty="0"/>
              <a:t>uniquely </a:t>
            </a:r>
            <a:r>
              <a:rPr lang="en-IN" sz="1600"/>
              <a:t>by starName, details about the star </a:t>
            </a:r>
            <a:r>
              <a:rPr lang="en-IN" sz="1600" dirty="0"/>
              <a:t>is found </a:t>
            </a:r>
            <a:r>
              <a:rPr lang="en-IN" sz="1600"/>
              <a:t>in relation </a:t>
            </a:r>
            <a:r>
              <a:rPr lang="en-IN" sz="1600">
                <a:solidFill>
                  <a:srgbClr val="0000FF"/>
                </a:solidFill>
              </a:rPr>
              <a:t>MovieStar</a:t>
            </a:r>
            <a:r>
              <a:rPr lang="en-IN" sz="1600" dirty="0"/>
              <a:t>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CD578-AA2C-4ED9-B411-6F5E17C6E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36008" y="1453356"/>
            <a:ext cx="4301544" cy="3951288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 err="1">
                <a:solidFill>
                  <a:srgbClr val="C00000"/>
                </a:solidFill>
              </a:rPr>
              <a:t>MovieExec</a:t>
            </a:r>
            <a:r>
              <a:rPr lang="en-IN" sz="1800" dirty="0"/>
              <a:t>( </a:t>
            </a:r>
            <a:r>
              <a:rPr lang="en-IN" sz="1800" dirty="0" err="1">
                <a:solidFill>
                  <a:srgbClr val="0000FF"/>
                </a:solidFill>
              </a:rPr>
              <a:t>name</a:t>
            </a:r>
            <a:r>
              <a:rPr lang="en-IN" sz="1800" err="1"/>
              <a:t>:</a:t>
            </a:r>
            <a:r>
              <a:rPr lang="en-IN" sz="1800">
                <a:solidFill>
                  <a:srgbClr val="FFC000"/>
                </a:solidFill>
              </a:rPr>
              <a:t>string</a:t>
            </a:r>
            <a:r>
              <a:rPr lang="en-IN" sz="1800" dirty="0"/>
              <a:t>, </a:t>
            </a:r>
            <a:r>
              <a:rPr lang="en-IN" sz="1800" dirty="0" err="1">
                <a:solidFill>
                  <a:srgbClr val="0000FF"/>
                </a:solidFill>
              </a:rPr>
              <a:t>address</a:t>
            </a:r>
            <a:r>
              <a:rPr lang="en-IN" sz="1800" err="1"/>
              <a:t>:</a:t>
            </a:r>
            <a:r>
              <a:rPr lang="en-IN" sz="1800">
                <a:solidFill>
                  <a:srgbClr val="FFC000"/>
                </a:solidFill>
              </a:rPr>
              <a:t>string</a:t>
            </a:r>
            <a:r>
              <a:rPr lang="en-IN" sz="1800" dirty="0"/>
              <a:t>,</a:t>
            </a:r>
          </a:p>
          <a:p>
            <a:pPr marL="0" indent="0">
              <a:buNone/>
            </a:pPr>
            <a:r>
              <a:rPr lang="en-IN" sz="1800"/>
              <a:t>            </a:t>
            </a:r>
            <a:r>
              <a:rPr lang="en-IN" sz="1800" u="sng">
                <a:solidFill>
                  <a:srgbClr val="0000FF"/>
                </a:solidFill>
              </a:rPr>
              <a:t>cert#</a:t>
            </a:r>
            <a:r>
              <a:rPr lang="en-IN" sz="1800"/>
              <a:t>:</a:t>
            </a:r>
            <a:r>
              <a:rPr lang="en-US" sz="1800">
                <a:solidFill>
                  <a:srgbClr val="FFC000"/>
                </a:solidFill>
              </a:rPr>
              <a:t>integer</a:t>
            </a:r>
            <a:r>
              <a:rPr lang="en-US" sz="1800"/>
              <a:t>, </a:t>
            </a:r>
            <a:r>
              <a:rPr lang="en-US" sz="1800">
                <a:solidFill>
                  <a:srgbClr val="0000FF"/>
                </a:solidFill>
              </a:rPr>
              <a:t>netWorth</a:t>
            </a:r>
            <a:r>
              <a:rPr lang="en-US" sz="1800" err="1"/>
              <a:t>:</a:t>
            </a:r>
            <a:r>
              <a:rPr lang="en-US" sz="1800">
                <a:solidFill>
                  <a:srgbClr val="FFC000"/>
                </a:solidFill>
              </a:rPr>
              <a:t>integer</a:t>
            </a:r>
            <a:r>
              <a:rPr lang="en-US" sz="1800" dirty="0"/>
              <a:t>)</a:t>
            </a:r>
          </a:p>
          <a:p>
            <a:r>
              <a:rPr lang="en-IN" sz="1600"/>
              <a:t>This relation stores </a:t>
            </a:r>
            <a:r>
              <a:rPr lang="en-IN" sz="1600" dirty="0"/>
              <a:t>some </a:t>
            </a:r>
            <a:r>
              <a:rPr lang="en-IN" sz="1600"/>
              <a:t>info about movie executives </a:t>
            </a:r>
            <a:r>
              <a:rPr lang="en-IN" sz="1600" dirty="0"/>
              <a:t>(producer</a:t>
            </a:r>
            <a:r>
              <a:rPr lang="en-IN" sz="1600"/>
              <a:t>, director etc</a:t>
            </a:r>
            <a:r>
              <a:rPr lang="en-IN" sz="1600" dirty="0"/>
              <a:t>.)</a:t>
            </a:r>
          </a:p>
          <a:p>
            <a:r>
              <a:rPr lang="en-IN" sz="1600"/>
              <a:t>It contains their </a:t>
            </a:r>
            <a:r>
              <a:rPr lang="en-IN" sz="1600" dirty="0"/>
              <a:t>names, address </a:t>
            </a:r>
            <a:r>
              <a:rPr lang="en-IN" sz="1600"/>
              <a:t>and networth as data</a:t>
            </a:r>
            <a:r>
              <a:rPr lang="en-IN" sz="1600" dirty="0"/>
              <a:t>.</a:t>
            </a:r>
          </a:p>
          <a:p>
            <a:r>
              <a:rPr lang="en-IN" sz="1600"/>
              <a:t>cert# </a:t>
            </a:r>
            <a:r>
              <a:rPr lang="en-IN" sz="1600" dirty="0"/>
              <a:t>is </a:t>
            </a:r>
            <a:r>
              <a:rPr lang="en-IN" sz="1600"/>
              <a:t>a certificate </a:t>
            </a:r>
            <a:r>
              <a:rPr lang="en-IN" sz="1600" dirty="0"/>
              <a:t>number-</a:t>
            </a:r>
            <a:r>
              <a:rPr lang="en-IN" sz="1600"/>
              <a:t>-- it </a:t>
            </a:r>
            <a:r>
              <a:rPr lang="en-IN" sz="1600" dirty="0"/>
              <a:t>is a key</a:t>
            </a:r>
            <a:r>
              <a:rPr lang="en-IN" sz="1600"/>
              <a:t>, Different movie executives have different cert#.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957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00A5-60FF-4D70-8449-2367C20B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7413"/>
          </a:xfrm>
        </p:spPr>
        <p:txBody>
          <a:bodyPr/>
          <a:lstStyle/>
          <a:p>
            <a:r>
              <a:rPr lang="en-IN" sz="2400" dirty="0"/>
              <a:t>Example schema – closing.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730DD-1A77-49F9-A9BE-740B6EADD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972355"/>
            <a:ext cx="4040188" cy="5153808"/>
          </a:xfrm>
        </p:spPr>
        <p:txBody>
          <a:bodyPr/>
          <a:lstStyle/>
          <a:p>
            <a:pPr marL="0" indent="0">
              <a:buNone/>
            </a:pPr>
            <a:r>
              <a:rPr lang="en-IN" sz="1800">
                <a:solidFill>
                  <a:srgbClr val="C00000"/>
                </a:solidFill>
              </a:rPr>
              <a:t>Studio</a:t>
            </a:r>
            <a:r>
              <a:rPr lang="en-IN" sz="1800" dirty="0"/>
              <a:t>(</a:t>
            </a:r>
            <a:r>
              <a:rPr lang="en-IN" sz="1800" u="sng" dirty="0" err="1">
                <a:solidFill>
                  <a:srgbClr val="0000FF"/>
                </a:solidFill>
              </a:rPr>
              <a:t>name</a:t>
            </a:r>
            <a:r>
              <a:rPr lang="en-IN" sz="1800" err="1"/>
              <a:t>:</a:t>
            </a:r>
            <a:r>
              <a:rPr lang="en-IN" sz="1800">
                <a:solidFill>
                  <a:srgbClr val="FFC000"/>
                </a:solidFill>
              </a:rPr>
              <a:t>string</a:t>
            </a:r>
            <a:r>
              <a:rPr lang="en-IN" sz="1800" dirty="0" err="1"/>
              <a:t>,</a:t>
            </a:r>
            <a:r>
              <a:rPr lang="en-IN" sz="1800" dirty="0" err="1">
                <a:solidFill>
                  <a:srgbClr val="0000FF"/>
                </a:solidFill>
              </a:rPr>
              <a:t>address</a:t>
            </a:r>
            <a:r>
              <a:rPr lang="en-IN" sz="1800" err="1"/>
              <a:t>:</a:t>
            </a:r>
            <a:r>
              <a:rPr lang="en-IN" sz="1800">
                <a:solidFill>
                  <a:srgbClr val="FFC000"/>
                </a:solidFill>
              </a:rPr>
              <a:t>string</a:t>
            </a:r>
            <a:r>
              <a:rPr lang="en-IN" sz="1800" dirty="0"/>
              <a:t>,</a:t>
            </a:r>
          </a:p>
          <a:p>
            <a:pPr marL="0" indent="0">
              <a:buNone/>
            </a:pPr>
            <a:r>
              <a:rPr lang="en-IN" sz="1800" dirty="0"/>
              <a:t>      </a:t>
            </a:r>
            <a:r>
              <a:rPr lang="en-IN" sz="1800" dirty="0" err="1">
                <a:solidFill>
                  <a:srgbClr val="0000FF"/>
                </a:solidFill>
              </a:rPr>
              <a:t>presC</a:t>
            </a:r>
            <a:r>
              <a:rPr lang="en-IN" sz="1800">
                <a:solidFill>
                  <a:srgbClr val="0000FF"/>
                </a:solidFill>
              </a:rPr>
              <a:t>#</a:t>
            </a:r>
            <a:r>
              <a:rPr lang="en-IN" sz="1800"/>
              <a:t>:</a:t>
            </a:r>
            <a:r>
              <a:rPr lang="en-IN" sz="1800">
                <a:solidFill>
                  <a:srgbClr val="FFC000"/>
                </a:solidFill>
              </a:rPr>
              <a:t>integer</a:t>
            </a:r>
            <a:r>
              <a:rPr lang="en-IN" sz="1800" dirty="0"/>
              <a:t>)</a:t>
            </a:r>
          </a:p>
          <a:p>
            <a:r>
              <a:rPr lang="en-IN" sz="1600"/>
              <a:t>This relation stores </a:t>
            </a:r>
            <a:r>
              <a:rPr lang="en-IN" sz="1600" dirty="0"/>
              <a:t>basic </a:t>
            </a:r>
            <a:r>
              <a:rPr lang="en-IN" sz="1600"/>
              <a:t>info about movie studios that </a:t>
            </a:r>
            <a:r>
              <a:rPr lang="en-IN" sz="1600" dirty="0"/>
              <a:t>produce movies.</a:t>
            </a:r>
          </a:p>
          <a:p>
            <a:r>
              <a:rPr lang="en-IN" sz="1600"/>
              <a:t>Assumes that no two studios have the </a:t>
            </a:r>
            <a:r>
              <a:rPr lang="en-IN" sz="1600" dirty="0"/>
              <a:t>same name.</a:t>
            </a:r>
          </a:p>
          <a:p>
            <a:r>
              <a:rPr lang="en-IN" sz="1600" dirty="0" err="1">
                <a:solidFill>
                  <a:srgbClr val="0000FF"/>
                </a:solidFill>
              </a:rPr>
              <a:t>presC</a:t>
            </a:r>
            <a:r>
              <a:rPr lang="en-IN" sz="1600" dirty="0">
                <a:solidFill>
                  <a:srgbClr val="0000FF"/>
                </a:solidFill>
              </a:rPr>
              <a:t># </a:t>
            </a:r>
            <a:r>
              <a:rPr lang="en-IN" sz="1600"/>
              <a:t>is the certificate </a:t>
            </a:r>
            <a:r>
              <a:rPr lang="en-IN" sz="1600" dirty="0"/>
              <a:t>number </a:t>
            </a:r>
            <a:r>
              <a:rPr lang="en-IN" sz="1600"/>
              <a:t>of the president of the studio, thereby identifying the president of the studio from the relation </a:t>
            </a:r>
            <a:r>
              <a:rPr lang="en-IN" sz="1600" dirty="0" err="1">
                <a:solidFill>
                  <a:srgbClr val="0000FF"/>
                </a:solidFill>
              </a:rPr>
              <a:t>MovieExec</a:t>
            </a:r>
            <a:r>
              <a:rPr lang="en-IN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8918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3020-865E-420D-B6F1-B030F7B7A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/>
              <a:t>Defining Relation </a:t>
            </a:r>
            <a:r>
              <a:rPr lang="en-IN" sz="2400" dirty="0"/>
              <a:t>Schema in SQL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1F3E4-BC89-43CA-83DD-9CF31DE46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SQL</a:t>
            </a:r>
            <a:r>
              <a:rPr lang="en-US" dirty="0"/>
              <a:t> (pronounced ``sequel’’) </a:t>
            </a:r>
            <a:r>
              <a:rPr lang="en-US"/>
              <a:t>is the principal database </a:t>
            </a:r>
            <a:r>
              <a:rPr lang="en-US" dirty="0"/>
              <a:t>language.</a:t>
            </a:r>
          </a:p>
          <a:p>
            <a:r>
              <a:rPr lang="en-US"/>
              <a:t>Current standard </a:t>
            </a:r>
            <a:r>
              <a:rPr lang="en-US" dirty="0"/>
              <a:t>is </a:t>
            </a:r>
            <a:r>
              <a:rPr lang="en-US" dirty="0">
                <a:solidFill>
                  <a:srgbClr val="0000FF"/>
                </a:solidFill>
              </a:rPr>
              <a:t>SQL-99</a:t>
            </a:r>
            <a:r>
              <a:rPr lang="en-US" dirty="0"/>
              <a:t>.</a:t>
            </a:r>
          </a:p>
          <a:p>
            <a:r>
              <a:rPr lang="en-US"/>
              <a:t>Most commercial databases implement </a:t>
            </a:r>
            <a:r>
              <a:rPr lang="en-US" dirty="0"/>
              <a:t>a </a:t>
            </a:r>
            <a:r>
              <a:rPr lang="en-US"/>
              <a:t>close approximation to it.</a:t>
            </a:r>
            <a:endParaRPr lang="en-US" dirty="0"/>
          </a:p>
          <a:p>
            <a:r>
              <a:rPr lang="en-US"/>
              <a:t>Two aspects </a:t>
            </a:r>
            <a:r>
              <a:rPr lang="en-US" dirty="0"/>
              <a:t>of SQL:</a:t>
            </a:r>
          </a:p>
          <a:p>
            <a:pPr lvl="1"/>
            <a:r>
              <a:rPr lang="en-US">
                <a:solidFill>
                  <a:srgbClr val="DA0000"/>
                </a:solidFill>
              </a:rPr>
              <a:t>Data-Definition </a:t>
            </a:r>
            <a:r>
              <a:rPr lang="en-US" dirty="0">
                <a:solidFill>
                  <a:srgbClr val="DA0000"/>
                </a:solidFill>
              </a:rPr>
              <a:t>Language</a:t>
            </a:r>
            <a:r>
              <a:rPr lang="en-US" dirty="0"/>
              <a:t>: for </a:t>
            </a:r>
            <a:r>
              <a:rPr lang="en-US"/>
              <a:t>declaring database </a:t>
            </a:r>
            <a:r>
              <a:rPr lang="en-US" dirty="0"/>
              <a:t>schemas.</a:t>
            </a:r>
          </a:p>
          <a:p>
            <a:pPr lvl="1"/>
            <a:r>
              <a:rPr lang="en-US">
                <a:solidFill>
                  <a:srgbClr val="C00000"/>
                </a:solidFill>
              </a:rPr>
              <a:t>Data-Manipulation </a:t>
            </a:r>
            <a:r>
              <a:rPr lang="en-US" dirty="0">
                <a:solidFill>
                  <a:srgbClr val="C00000"/>
                </a:solidFill>
              </a:rPr>
              <a:t>Language </a:t>
            </a:r>
            <a:r>
              <a:rPr lang="en-US" dirty="0"/>
              <a:t>for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Querying</a:t>
            </a:r>
            <a:r>
              <a:rPr lang="en-US" dirty="0"/>
              <a:t> (</a:t>
            </a:r>
            <a:r>
              <a:rPr lang="en-US"/>
              <a:t>asking questions) about databases</a:t>
            </a:r>
            <a:endParaRPr lang="en-US" dirty="0"/>
          </a:p>
          <a:p>
            <a:pPr lvl="2"/>
            <a:r>
              <a:rPr lang="en-US">
                <a:solidFill>
                  <a:srgbClr val="0000FF"/>
                </a:solidFill>
              </a:rPr>
              <a:t>Modifying</a:t>
            </a:r>
            <a:r>
              <a:rPr lang="en-US"/>
              <a:t> the database (insert, delete, update data items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9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3020-865E-420D-B6F1-B030F7B7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0"/>
            <a:ext cx="8077200" cy="609600"/>
          </a:xfrm>
        </p:spPr>
        <p:txBody>
          <a:bodyPr/>
          <a:lstStyle/>
          <a:p>
            <a:r>
              <a:rPr lang="en-IN" sz="2400"/>
              <a:t>Relations </a:t>
            </a:r>
            <a:r>
              <a:rPr lang="en-IN" sz="2400" dirty="0"/>
              <a:t>in SQL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1F3E4-BC89-43CA-83DD-9CF31DE46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829771"/>
            <a:ext cx="7661275" cy="4903787"/>
          </a:xfrm>
        </p:spPr>
        <p:txBody>
          <a:bodyPr/>
          <a:lstStyle/>
          <a:p>
            <a:r>
              <a:rPr lang="en-IN"/>
              <a:t>SQL distinguishes between three </a:t>
            </a:r>
            <a:r>
              <a:rPr lang="en-IN" dirty="0"/>
              <a:t>kinds </a:t>
            </a:r>
            <a:r>
              <a:rPr lang="en-IN"/>
              <a:t>of relations</a:t>
            </a:r>
            <a:r>
              <a:rPr lang="en-IN" dirty="0"/>
              <a:t>:</a:t>
            </a:r>
          </a:p>
          <a:p>
            <a:pPr lvl="1"/>
            <a:r>
              <a:rPr lang="en-IN" i="1">
                <a:solidFill>
                  <a:srgbClr val="C00000"/>
                </a:solidFill>
              </a:rPr>
              <a:t>Tables</a:t>
            </a:r>
            <a:r>
              <a:rPr lang="en-IN"/>
              <a:t>: they are stored relations in the database</a:t>
            </a:r>
            <a:r>
              <a:rPr lang="en-IN" dirty="0"/>
              <a:t>. </a:t>
            </a:r>
          </a:p>
          <a:p>
            <a:pPr lvl="2"/>
            <a:r>
              <a:rPr lang="en-IN" dirty="0"/>
              <a:t>Can be queried, modified.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Views</a:t>
            </a:r>
            <a:r>
              <a:rPr lang="en-IN"/>
              <a:t>: these are relations </a:t>
            </a:r>
            <a:r>
              <a:rPr lang="en-IN" dirty="0"/>
              <a:t>defined </a:t>
            </a:r>
            <a:r>
              <a:rPr lang="en-IN"/>
              <a:t>by computation</a:t>
            </a:r>
            <a:r>
              <a:rPr lang="en-IN" dirty="0"/>
              <a:t>.</a:t>
            </a:r>
          </a:p>
          <a:p>
            <a:pPr lvl="2"/>
            <a:r>
              <a:rPr lang="en-IN" dirty="0"/>
              <a:t>Views </a:t>
            </a:r>
            <a:r>
              <a:rPr lang="en-IN"/>
              <a:t>are not stored</a:t>
            </a:r>
            <a:r>
              <a:rPr lang="en-IN" dirty="0"/>
              <a:t>.</a:t>
            </a:r>
          </a:p>
          <a:p>
            <a:pPr lvl="2"/>
            <a:r>
              <a:rPr lang="en-IN"/>
              <a:t>Constructed </a:t>
            </a:r>
            <a:r>
              <a:rPr lang="en-IN" dirty="0"/>
              <a:t>in whole or </a:t>
            </a:r>
            <a:r>
              <a:rPr lang="en-IN"/>
              <a:t>in part, </a:t>
            </a:r>
            <a:r>
              <a:rPr lang="en-IN" dirty="0"/>
              <a:t>when needed.</a:t>
            </a:r>
          </a:p>
          <a:p>
            <a:pPr lvl="1"/>
            <a:r>
              <a:rPr lang="en-IN">
                <a:solidFill>
                  <a:srgbClr val="C00000"/>
                </a:solidFill>
              </a:rPr>
              <a:t>Temporary</a:t>
            </a:r>
            <a:r>
              <a:rPr lang="en-IN"/>
              <a:t> tables</a:t>
            </a:r>
            <a:r>
              <a:rPr lang="en-IN" dirty="0"/>
              <a:t>: </a:t>
            </a:r>
          </a:p>
          <a:p>
            <a:pPr lvl="2"/>
            <a:r>
              <a:rPr lang="en-IN"/>
              <a:t>constructed by the </a:t>
            </a:r>
            <a:r>
              <a:rPr lang="en-IN" dirty="0"/>
              <a:t>query processor </a:t>
            </a:r>
            <a:r>
              <a:rPr lang="en-IN"/>
              <a:t>when it </a:t>
            </a:r>
            <a:r>
              <a:rPr lang="en-IN" err="1"/>
              <a:t>is</a:t>
            </a:r>
            <a:r>
              <a:rPr lang="en-IN"/>
              <a:t> executing </a:t>
            </a:r>
            <a:r>
              <a:rPr lang="en-IN" dirty="0"/>
              <a:t>queries </a:t>
            </a:r>
            <a:r>
              <a:rPr lang="en-IN"/>
              <a:t>and data modifications</a:t>
            </a:r>
            <a:r>
              <a:rPr lang="en-IN" dirty="0"/>
              <a:t>.</a:t>
            </a:r>
          </a:p>
          <a:p>
            <a:pPr lvl="2"/>
            <a:r>
              <a:rPr lang="en-IN"/>
              <a:t>They are not stored once the computation </a:t>
            </a:r>
            <a:r>
              <a:rPr lang="en-IN" dirty="0"/>
              <a:t>is over.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2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58E7-4DA9-4E53-BB01-E3F4266D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A7FC-7E67-423E-9B44-64CBBDCF9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Data </a:t>
            </a:r>
            <a:r>
              <a:rPr lang="en-IN" dirty="0"/>
              <a:t>models</a:t>
            </a:r>
          </a:p>
          <a:p>
            <a:pPr lvl="1"/>
            <a:r>
              <a:rPr lang="en-IN"/>
              <a:t>What is it?</a:t>
            </a:r>
            <a:endParaRPr lang="en-IN" dirty="0"/>
          </a:p>
          <a:p>
            <a:pPr lvl="1"/>
            <a:r>
              <a:rPr lang="en-IN" dirty="0"/>
              <a:t>Overview </a:t>
            </a:r>
            <a:r>
              <a:rPr lang="en-IN"/>
              <a:t>of different </a:t>
            </a:r>
            <a:r>
              <a:rPr lang="en-IN" dirty="0"/>
              <a:t>kinds </a:t>
            </a:r>
            <a:r>
              <a:rPr lang="en-IN"/>
              <a:t>of data </a:t>
            </a:r>
            <a:r>
              <a:rPr lang="en-IN" dirty="0"/>
              <a:t>models.</a:t>
            </a:r>
          </a:p>
          <a:p>
            <a:r>
              <a:rPr lang="en-US"/>
              <a:t>Relational </a:t>
            </a:r>
            <a:r>
              <a:rPr lang="en-US" dirty="0"/>
              <a:t>model, and,</a:t>
            </a:r>
          </a:p>
          <a:p>
            <a:r>
              <a:rPr lang="en-US"/>
              <a:t>a portion </a:t>
            </a:r>
            <a:r>
              <a:rPr lang="en-US" dirty="0"/>
              <a:t>of SQL</a:t>
            </a:r>
          </a:p>
          <a:p>
            <a:pPr lvl="1"/>
            <a:r>
              <a:rPr lang="en-US"/>
              <a:t>Used to define relations and their structure</a:t>
            </a:r>
            <a:r>
              <a:rPr lang="en-US" dirty="0"/>
              <a:t>.</a:t>
            </a:r>
          </a:p>
          <a:p>
            <a:r>
              <a:rPr lang="en-US"/>
              <a:t>Introduction to Relational </a:t>
            </a:r>
            <a:r>
              <a:rPr lang="en-US" dirty="0"/>
              <a:t>Algebra.</a:t>
            </a:r>
          </a:p>
          <a:p>
            <a:r>
              <a:rPr lang="en-US" dirty="0"/>
              <a:t>SQL serves </a:t>
            </a:r>
            <a:r>
              <a:rPr lang="en-US"/>
              <a:t>as both</a:t>
            </a:r>
            <a:endParaRPr lang="en-US" dirty="0"/>
          </a:p>
          <a:p>
            <a:pPr lvl="1"/>
            <a:r>
              <a:rPr lang="en-US" dirty="0"/>
              <a:t>Query language: enables </a:t>
            </a:r>
            <a:r>
              <a:rPr lang="en-US"/>
              <a:t>us to ask questions about the data</a:t>
            </a:r>
            <a:r>
              <a:rPr lang="en-US" dirty="0"/>
              <a:t>.</a:t>
            </a:r>
          </a:p>
          <a:p>
            <a:pPr lvl="1"/>
            <a:r>
              <a:rPr lang="en-US"/>
              <a:t>Constraint </a:t>
            </a:r>
            <a:r>
              <a:rPr lang="en-US" dirty="0"/>
              <a:t>language: enables </a:t>
            </a:r>
            <a:r>
              <a:rPr lang="en-US"/>
              <a:t>us to restrict the data in the database </a:t>
            </a:r>
            <a:r>
              <a:rPr lang="en-US" dirty="0"/>
              <a:t>in various ways.</a:t>
            </a:r>
          </a:p>
        </p:txBody>
      </p:sp>
    </p:spTree>
    <p:extLst>
      <p:ext uri="{BB962C8B-B14F-4D97-AF65-F5344CB8AC3E}">
        <p14:creationId xmlns:p14="http://schemas.microsoft.com/office/powerpoint/2010/main" val="118393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903E-A4F7-4015-9540-6DC7FA7BC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SQL Data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898E0-2503-4F26-BDCD-7A73C160C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829771"/>
            <a:ext cx="7661275" cy="490378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IN" dirty="0">
                <a:solidFill>
                  <a:srgbClr val="FFC000"/>
                </a:solidFill>
              </a:rPr>
              <a:t>CHAR(n)</a:t>
            </a:r>
            <a:r>
              <a:rPr lang="en-IN" dirty="0"/>
              <a:t> and </a:t>
            </a:r>
            <a:r>
              <a:rPr lang="en-IN" dirty="0">
                <a:solidFill>
                  <a:srgbClr val="FFC000"/>
                </a:solidFill>
              </a:rPr>
              <a:t>VARCHAR(n)</a:t>
            </a:r>
            <a:r>
              <a:rPr lang="en-IN" dirty="0"/>
              <a:t>.</a:t>
            </a:r>
          </a:p>
          <a:p>
            <a:pPr lvl="1"/>
            <a:r>
              <a:rPr lang="en-IN" sz="1600" dirty="0">
                <a:solidFill>
                  <a:srgbClr val="FFC000"/>
                </a:solidFill>
              </a:rPr>
              <a:t>CHAR(n</a:t>
            </a:r>
            <a:r>
              <a:rPr lang="en-IN" sz="1600">
                <a:solidFill>
                  <a:srgbClr val="FFC000"/>
                </a:solidFill>
              </a:rPr>
              <a:t>)</a:t>
            </a:r>
            <a:r>
              <a:rPr lang="en-IN" sz="1600"/>
              <a:t> denotes </a:t>
            </a:r>
            <a:r>
              <a:rPr lang="en-IN" sz="1600" dirty="0"/>
              <a:t>a </a:t>
            </a:r>
            <a:r>
              <a:rPr lang="en-IN" sz="1600"/>
              <a:t>fixed length string </a:t>
            </a:r>
            <a:r>
              <a:rPr lang="en-IN" sz="1600" dirty="0"/>
              <a:t>of </a:t>
            </a:r>
            <a:r>
              <a:rPr lang="en-IN" sz="1600"/>
              <a:t>up to n characters</a:t>
            </a:r>
            <a:r>
              <a:rPr lang="en-IN" sz="1600" dirty="0"/>
              <a:t>.</a:t>
            </a:r>
          </a:p>
          <a:p>
            <a:pPr lvl="1"/>
            <a:r>
              <a:rPr lang="en-IN" sz="1600" dirty="0">
                <a:solidFill>
                  <a:srgbClr val="FFC000"/>
                </a:solidFill>
              </a:rPr>
              <a:t>VARCHAR(n)</a:t>
            </a:r>
            <a:r>
              <a:rPr lang="en-IN" sz="1600" dirty="0"/>
              <a:t> </a:t>
            </a:r>
            <a:r>
              <a:rPr lang="en-IN" sz="1600"/>
              <a:t>also denotes a string </a:t>
            </a:r>
            <a:r>
              <a:rPr lang="en-IN" sz="1600" dirty="0"/>
              <a:t>of </a:t>
            </a:r>
            <a:r>
              <a:rPr lang="en-IN" sz="1600"/>
              <a:t>up to n characters</a:t>
            </a:r>
            <a:r>
              <a:rPr lang="en-IN" sz="1600" dirty="0"/>
              <a:t>.</a:t>
            </a:r>
          </a:p>
          <a:p>
            <a:pPr lvl="1"/>
            <a:r>
              <a:rPr lang="en-IN" sz="1600" dirty="0"/>
              <a:t>Difference </a:t>
            </a:r>
            <a:r>
              <a:rPr lang="en-IN" sz="1600"/>
              <a:t>is implementation dependent.</a:t>
            </a:r>
            <a:endParaRPr lang="en-IN" sz="1600" dirty="0"/>
          </a:p>
          <a:p>
            <a:pPr lvl="2"/>
            <a:r>
              <a:rPr lang="en-IN" sz="1600" dirty="0">
                <a:solidFill>
                  <a:srgbClr val="FFC000"/>
                </a:solidFill>
              </a:rPr>
              <a:t>CHAR(n</a:t>
            </a:r>
            <a:r>
              <a:rPr lang="en-IN" sz="1600">
                <a:solidFill>
                  <a:srgbClr val="FFC000"/>
                </a:solidFill>
              </a:rPr>
              <a:t>)</a:t>
            </a:r>
            <a:r>
              <a:rPr lang="en-IN" sz="1600"/>
              <a:t> strings </a:t>
            </a:r>
            <a:r>
              <a:rPr lang="en-IN" sz="1600" dirty="0"/>
              <a:t>are </a:t>
            </a:r>
            <a:r>
              <a:rPr lang="en-IN" sz="1600"/>
              <a:t>padded to </a:t>
            </a:r>
            <a:r>
              <a:rPr lang="en-IN" sz="1600" dirty="0"/>
              <a:t>make </a:t>
            </a:r>
            <a:r>
              <a:rPr lang="en-IN" sz="1600"/>
              <a:t>n characters</a:t>
            </a:r>
            <a:r>
              <a:rPr lang="en-IN" sz="1600" dirty="0"/>
              <a:t>. </a:t>
            </a:r>
          </a:p>
          <a:p>
            <a:pPr lvl="3"/>
            <a:r>
              <a:rPr lang="en-IN" sz="1400"/>
              <a:t>Padding character is typically the  blank character</a:t>
            </a:r>
            <a:r>
              <a:rPr lang="en-IN" sz="1400" dirty="0"/>
              <a:t>.</a:t>
            </a:r>
          </a:p>
          <a:p>
            <a:pPr lvl="3"/>
            <a:r>
              <a:rPr lang="en-IN" sz="1400" dirty="0"/>
              <a:t>E.g., CHAR(7</a:t>
            </a:r>
            <a:r>
              <a:rPr lang="en-IN" sz="1400"/>
              <a:t>) string</a:t>
            </a:r>
            <a:r>
              <a:rPr lang="en-IN" sz="1400" dirty="0"/>
              <a:t>: ‘hello’ </a:t>
            </a:r>
            <a:r>
              <a:rPr lang="en-IN" sz="1400"/>
              <a:t>is stored </a:t>
            </a:r>
            <a:r>
              <a:rPr lang="en-IN" sz="1400" dirty="0"/>
              <a:t>as ‘hello  ‘.</a:t>
            </a:r>
          </a:p>
          <a:p>
            <a:pPr lvl="2"/>
            <a:r>
              <a:rPr lang="en-IN" sz="1600" dirty="0">
                <a:solidFill>
                  <a:srgbClr val="FFC000"/>
                </a:solidFill>
              </a:rPr>
              <a:t>VARCHAR(n</a:t>
            </a:r>
            <a:r>
              <a:rPr lang="en-IN" sz="1600">
                <a:solidFill>
                  <a:srgbClr val="FFC000"/>
                </a:solidFill>
              </a:rPr>
              <a:t>)</a:t>
            </a:r>
            <a:r>
              <a:rPr lang="en-IN" sz="1600"/>
              <a:t> strings </a:t>
            </a:r>
            <a:r>
              <a:rPr lang="en-IN" sz="1600" dirty="0"/>
              <a:t>have </a:t>
            </a:r>
            <a:r>
              <a:rPr lang="en-IN" sz="1600" dirty="0" err="1"/>
              <a:t>endmarker</a:t>
            </a:r>
            <a:r>
              <a:rPr lang="en-IN" sz="1600" dirty="0"/>
              <a:t> or </a:t>
            </a:r>
            <a:r>
              <a:rPr lang="en-IN" sz="1600"/>
              <a:t>uses string length</a:t>
            </a:r>
            <a:r>
              <a:rPr lang="en-IN" sz="1600" dirty="0"/>
              <a:t>.</a:t>
            </a:r>
          </a:p>
          <a:p>
            <a:pPr lvl="2"/>
            <a:endParaRPr lang="en-IN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3048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A063-D816-429F-BE5C-A1EF6F56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72" y="0"/>
            <a:ext cx="8077200" cy="609600"/>
          </a:xfrm>
        </p:spPr>
        <p:txBody>
          <a:bodyPr/>
          <a:lstStyle/>
          <a:p>
            <a:r>
              <a:rPr lang="en-IN" sz="2400"/>
              <a:t>SQL Data Types: Bit(</a:t>
            </a:r>
            <a:r>
              <a:rPr lang="en-IN" sz="2400" dirty="0"/>
              <a:t>n), BOOLEAN</a:t>
            </a:r>
            <a:r>
              <a:rPr lang="en-IN" sz="2400"/>
              <a:t>, INT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7AFC3-D283-4A7A-91CA-554D134D9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88" y="829772"/>
            <a:ext cx="7661275" cy="4903787"/>
          </a:xfrm>
        </p:spPr>
        <p:txBody>
          <a:bodyPr/>
          <a:lstStyle/>
          <a:p>
            <a:r>
              <a:rPr lang="en-IN">
                <a:solidFill>
                  <a:srgbClr val="FFC000"/>
                </a:solidFill>
              </a:rPr>
              <a:t>BIT(</a:t>
            </a:r>
            <a:r>
              <a:rPr lang="en-IN" dirty="0">
                <a:solidFill>
                  <a:srgbClr val="FFC000"/>
                </a:solidFill>
              </a:rPr>
              <a:t>n</a:t>
            </a:r>
            <a:r>
              <a:rPr lang="en-IN">
                <a:solidFill>
                  <a:srgbClr val="FFC000"/>
                </a:solidFill>
              </a:rPr>
              <a:t>)</a:t>
            </a:r>
            <a:r>
              <a:rPr lang="en-IN"/>
              <a:t>, </a:t>
            </a:r>
            <a:r>
              <a:rPr lang="en-IN">
                <a:solidFill>
                  <a:srgbClr val="FFC000"/>
                </a:solidFill>
              </a:rPr>
              <a:t>BITVARYING</a:t>
            </a:r>
            <a:r>
              <a:rPr lang="en-IN" dirty="0">
                <a:solidFill>
                  <a:srgbClr val="FFC000"/>
                </a:solidFill>
              </a:rPr>
              <a:t>(n</a:t>
            </a:r>
            <a:r>
              <a:rPr lang="en-IN">
                <a:solidFill>
                  <a:srgbClr val="FFC000"/>
                </a:solidFill>
              </a:rPr>
              <a:t>)</a:t>
            </a:r>
            <a:r>
              <a:rPr lang="en-IN"/>
              <a:t>  type is bit strings </a:t>
            </a:r>
            <a:r>
              <a:rPr lang="en-IN" dirty="0"/>
              <a:t>of fixed or </a:t>
            </a:r>
            <a:r>
              <a:rPr lang="en-IN"/>
              <a:t>varying length</a:t>
            </a:r>
            <a:r>
              <a:rPr lang="en-IN" dirty="0"/>
              <a:t>.</a:t>
            </a:r>
          </a:p>
          <a:p>
            <a:r>
              <a:rPr lang="en-IN">
                <a:solidFill>
                  <a:srgbClr val="FFC000"/>
                </a:solidFill>
              </a:rPr>
              <a:t>BIT(</a:t>
            </a:r>
            <a:r>
              <a:rPr lang="en-IN" dirty="0">
                <a:solidFill>
                  <a:srgbClr val="FFC000"/>
                </a:solidFill>
              </a:rPr>
              <a:t>n)</a:t>
            </a:r>
            <a:r>
              <a:rPr lang="en-IN" dirty="0"/>
              <a:t> </a:t>
            </a:r>
            <a:r>
              <a:rPr lang="en-IN"/>
              <a:t>and </a:t>
            </a:r>
            <a:r>
              <a:rPr lang="en-IN">
                <a:solidFill>
                  <a:srgbClr val="FFC000"/>
                </a:solidFill>
              </a:rPr>
              <a:t>BIT </a:t>
            </a:r>
            <a:r>
              <a:rPr lang="en-IN" dirty="0">
                <a:solidFill>
                  <a:srgbClr val="FFC000"/>
                </a:solidFill>
              </a:rPr>
              <a:t>VARYING(n)</a:t>
            </a:r>
          </a:p>
          <a:p>
            <a:pPr lvl="1"/>
            <a:r>
              <a:rPr lang="en-IN">
                <a:solidFill>
                  <a:srgbClr val="FFC000"/>
                </a:solidFill>
              </a:rPr>
              <a:t>BIT(</a:t>
            </a:r>
            <a:r>
              <a:rPr lang="en-IN" dirty="0">
                <a:solidFill>
                  <a:srgbClr val="FFC000"/>
                </a:solidFill>
              </a:rPr>
              <a:t>n</a:t>
            </a:r>
            <a:r>
              <a:rPr lang="en-IN">
                <a:solidFill>
                  <a:srgbClr val="FFC000"/>
                </a:solidFill>
              </a:rPr>
              <a:t>)</a:t>
            </a:r>
            <a:r>
              <a:rPr lang="en-IN"/>
              <a:t> denotes bit strings of length </a:t>
            </a:r>
            <a:r>
              <a:rPr lang="en-IN" dirty="0"/>
              <a:t>n.</a:t>
            </a:r>
          </a:p>
          <a:p>
            <a:pPr lvl="1"/>
            <a:r>
              <a:rPr lang="en-IN">
                <a:solidFill>
                  <a:srgbClr val="FFC000"/>
                </a:solidFill>
              </a:rPr>
              <a:t>BIT </a:t>
            </a:r>
            <a:r>
              <a:rPr lang="en-IN" dirty="0">
                <a:solidFill>
                  <a:srgbClr val="FFC000"/>
                </a:solidFill>
              </a:rPr>
              <a:t>VARYING(n</a:t>
            </a:r>
            <a:r>
              <a:rPr lang="en-IN">
                <a:solidFill>
                  <a:srgbClr val="FFC000"/>
                </a:solidFill>
              </a:rPr>
              <a:t>) </a:t>
            </a:r>
            <a:r>
              <a:rPr lang="en-IN"/>
              <a:t>denotes bit strings of length up to </a:t>
            </a:r>
            <a:r>
              <a:rPr lang="en-IN" dirty="0"/>
              <a:t>n. </a:t>
            </a:r>
          </a:p>
          <a:p>
            <a:r>
              <a:rPr lang="en-US"/>
              <a:t>Type </a:t>
            </a:r>
            <a:r>
              <a:rPr lang="en-US">
                <a:solidFill>
                  <a:srgbClr val="FFC000"/>
                </a:solidFill>
              </a:rPr>
              <a:t>BOOLEAN</a:t>
            </a:r>
            <a:r>
              <a:rPr lang="en-US"/>
              <a:t> takes </a:t>
            </a:r>
            <a:r>
              <a:rPr lang="en-US" dirty="0"/>
              <a:t>one </a:t>
            </a:r>
            <a:r>
              <a:rPr lang="en-US"/>
              <a:t>of three </a:t>
            </a:r>
            <a:r>
              <a:rPr lang="en-US" dirty="0"/>
              <a:t>logical values:</a:t>
            </a:r>
          </a:p>
          <a:p>
            <a:pPr lvl="1"/>
            <a:r>
              <a:rPr lang="en-US">
                <a:solidFill>
                  <a:srgbClr val="00B050"/>
                </a:solidFill>
              </a:rPr>
              <a:t>TRUE</a:t>
            </a:r>
            <a:r>
              <a:rPr lang="en-US" dirty="0">
                <a:solidFill>
                  <a:srgbClr val="00B050"/>
                </a:solidFill>
              </a:rPr>
              <a:t>, FALSE or UNKNOWN</a:t>
            </a:r>
            <a:r>
              <a:rPr lang="en-US" dirty="0"/>
              <a:t>.</a:t>
            </a:r>
          </a:p>
          <a:p>
            <a:r>
              <a:rPr lang="en-US"/>
              <a:t>Type </a:t>
            </a:r>
            <a:r>
              <a:rPr lang="en-US">
                <a:solidFill>
                  <a:srgbClr val="FFC000"/>
                </a:solidFill>
              </a:rPr>
              <a:t>INT</a:t>
            </a:r>
            <a:r>
              <a:rPr lang="en-US"/>
              <a:t> or </a:t>
            </a:r>
            <a:r>
              <a:rPr lang="en-US">
                <a:solidFill>
                  <a:srgbClr val="FFC000"/>
                </a:solidFill>
              </a:rPr>
              <a:t>INTEGER</a:t>
            </a:r>
            <a:r>
              <a:rPr lang="en-US"/>
              <a:t> (they </a:t>
            </a:r>
            <a:r>
              <a:rPr lang="en-US" dirty="0"/>
              <a:t>are synonyms</a:t>
            </a:r>
            <a:r>
              <a:rPr lang="en-US"/>
              <a:t>) denotes integer </a:t>
            </a:r>
            <a:r>
              <a:rPr lang="en-US" dirty="0"/>
              <a:t>values.</a:t>
            </a:r>
          </a:p>
          <a:p>
            <a:pPr lvl="1"/>
            <a:r>
              <a:rPr lang="en-US"/>
              <a:t>Type </a:t>
            </a:r>
            <a:r>
              <a:rPr lang="en-US">
                <a:solidFill>
                  <a:srgbClr val="FFC000"/>
                </a:solidFill>
              </a:rPr>
              <a:t>SHORTINT</a:t>
            </a:r>
            <a:r>
              <a:rPr lang="en-US"/>
              <a:t> denotes short integers</a:t>
            </a:r>
            <a:r>
              <a:rPr lang="en-US" dirty="0"/>
              <a:t>.</a:t>
            </a:r>
          </a:p>
          <a:p>
            <a:pPr lvl="1"/>
            <a:r>
              <a:rPr lang="en-US"/>
              <a:t>Similar to types </a:t>
            </a:r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/>
              <a:t> and </a:t>
            </a:r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short int </a:t>
            </a:r>
            <a:r>
              <a:rPr lang="en-US" dirty="0"/>
              <a:t>in C and </a:t>
            </a:r>
            <a:r>
              <a:rPr lang="en-US"/>
              <a:t>is implementation dependent.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9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A4B9-E5E8-4C3F-B9D3-A50285D0B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types </a:t>
            </a:r>
            <a:r>
              <a:rPr lang="en-IN" dirty="0"/>
              <a:t>in SQL</a:t>
            </a:r>
            <a:r>
              <a:rPr lang="en-IN"/>
              <a:t>: Floating point </a:t>
            </a:r>
            <a:r>
              <a:rPr lang="en-IN" dirty="0"/>
              <a:t>no.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68471-C9F4-4EBB-8E80-0A85F559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88" y="836211"/>
            <a:ext cx="7661275" cy="4903787"/>
          </a:xfrm>
        </p:spPr>
        <p:txBody>
          <a:bodyPr/>
          <a:lstStyle/>
          <a:p>
            <a:r>
              <a:rPr lang="en-IN">
                <a:solidFill>
                  <a:srgbClr val="FFC000"/>
                </a:solidFill>
              </a:rPr>
              <a:t>FLOAT</a:t>
            </a:r>
            <a:r>
              <a:rPr lang="en-IN"/>
              <a:t> </a:t>
            </a:r>
            <a:r>
              <a:rPr lang="en-IN" dirty="0"/>
              <a:t>or </a:t>
            </a:r>
            <a:r>
              <a:rPr lang="en-IN">
                <a:solidFill>
                  <a:srgbClr val="FFC000"/>
                </a:solidFill>
              </a:rPr>
              <a:t>REAL</a:t>
            </a:r>
            <a:r>
              <a:rPr lang="en-IN"/>
              <a:t> (they </a:t>
            </a:r>
            <a:r>
              <a:rPr lang="en-IN" dirty="0"/>
              <a:t>are synonyms</a:t>
            </a:r>
            <a:r>
              <a:rPr lang="en-IN"/>
              <a:t>) represent floating point </a:t>
            </a:r>
            <a:r>
              <a:rPr lang="en-IN" dirty="0"/>
              <a:t>numbers.</a:t>
            </a:r>
          </a:p>
          <a:p>
            <a:r>
              <a:rPr lang="en-IN" dirty="0">
                <a:solidFill>
                  <a:srgbClr val="FFC000"/>
                </a:solidFill>
              </a:rPr>
              <a:t>DOUBLE</a:t>
            </a:r>
            <a:r>
              <a:rPr lang="en-IN" dirty="0"/>
              <a:t> gives higher precision.</a:t>
            </a:r>
          </a:p>
          <a:p>
            <a:pPr lvl="1"/>
            <a:r>
              <a:rPr lang="en-IN"/>
              <a:t>Distinction between them </a:t>
            </a:r>
            <a:r>
              <a:rPr lang="en-IN" dirty="0"/>
              <a:t>is much </a:t>
            </a:r>
            <a:r>
              <a:rPr lang="en-IN"/>
              <a:t>like the </a:t>
            </a:r>
            <a:r>
              <a:rPr lang="en-IN" dirty="0"/>
              <a:t>C language.</a:t>
            </a:r>
          </a:p>
          <a:p>
            <a:r>
              <a:rPr lang="en-US" dirty="0">
                <a:solidFill>
                  <a:srgbClr val="FFC000"/>
                </a:solidFill>
              </a:rPr>
              <a:t>DECIMAL(</a:t>
            </a:r>
            <a:r>
              <a:rPr lang="en-US" dirty="0" err="1">
                <a:solidFill>
                  <a:srgbClr val="FFC000"/>
                </a:solidFill>
              </a:rPr>
              <a:t>n,d</a:t>
            </a:r>
            <a:r>
              <a:rPr lang="en-US" dirty="0">
                <a:solidFill>
                  <a:srgbClr val="FFC000"/>
                </a:solidFill>
              </a:rPr>
              <a:t>)</a:t>
            </a:r>
            <a:r>
              <a:rPr lang="en-US" dirty="0"/>
              <a:t> </a:t>
            </a:r>
            <a:r>
              <a:rPr lang="en-US"/>
              <a:t>also represents </a:t>
            </a:r>
            <a:r>
              <a:rPr lang="en-US" dirty="0"/>
              <a:t>real numbers: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Number has n </a:t>
            </a:r>
            <a:r>
              <a:rPr lang="en-US"/>
              <a:t>decimal digits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 </a:t>
            </a:r>
            <a:r>
              <a:rPr lang="en-US"/>
              <a:t>is the </a:t>
            </a:r>
            <a:r>
              <a:rPr lang="en-US" dirty="0"/>
              <a:t>number </a:t>
            </a:r>
            <a:r>
              <a:rPr lang="en-US"/>
              <a:t>of digits after decimal point.</a:t>
            </a:r>
            <a:endParaRPr lang="en-US" dirty="0"/>
          </a:p>
          <a:p>
            <a:pPr lvl="1"/>
            <a:r>
              <a:rPr lang="en-US" dirty="0" err="1"/>
              <a:t>E.g</a:t>
            </a:r>
            <a:r>
              <a:rPr lang="en-US" dirty="0"/>
              <a:t>, 0123.45 is a possible value </a:t>
            </a:r>
            <a:r>
              <a:rPr lang="en-US"/>
              <a:t>of type </a:t>
            </a:r>
            <a:r>
              <a:rPr lang="en-US" dirty="0">
                <a:solidFill>
                  <a:srgbClr val="FFC000"/>
                </a:solidFill>
              </a:rPr>
              <a:t>DECIMAL(6,2).</a:t>
            </a:r>
          </a:p>
          <a:p>
            <a:r>
              <a:rPr lang="en-US" dirty="0">
                <a:solidFill>
                  <a:srgbClr val="FFC000"/>
                </a:solidFill>
              </a:rPr>
              <a:t>NUMERIC</a:t>
            </a:r>
            <a:r>
              <a:rPr lang="en-US" dirty="0"/>
              <a:t> </a:t>
            </a:r>
            <a:r>
              <a:rPr lang="en-US"/>
              <a:t>is almost </a:t>
            </a:r>
            <a:r>
              <a:rPr lang="en-US" dirty="0"/>
              <a:t>a synonym for </a:t>
            </a:r>
            <a:r>
              <a:rPr lang="en-US" dirty="0">
                <a:solidFill>
                  <a:srgbClr val="FFC000"/>
                </a:solidFill>
              </a:rPr>
              <a:t>DECIMAL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912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8995-47FD-43C2-B8E8-E5A40803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10" y="85278"/>
            <a:ext cx="8077200" cy="609600"/>
          </a:xfrm>
        </p:spPr>
        <p:txBody>
          <a:bodyPr/>
          <a:lstStyle/>
          <a:p>
            <a:r>
              <a:rPr lang="en-IN" sz="2400"/>
              <a:t>SQL Data Types: Date and Time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A8EF1-57B6-45AB-BAF3-B9B41F2D6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10" y="694878"/>
            <a:ext cx="7661275" cy="4903787"/>
          </a:xfrm>
        </p:spPr>
        <p:txBody>
          <a:bodyPr/>
          <a:lstStyle/>
          <a:p>
            <a:r>
              <a:rPr lang="en-IN"/>
              <a:t>SQL standard: </a:t>
            </a:r>
            <a:r>
              <a:rPr lang="en-IN">
                <a:solidFill>
                  <a:srgbClr val="FFC000"/>
                </a:solidFill>
              </a:rPr>
              <a:t>DATE</a:t>
            </a:r>
            <a:r>
              <a:rPr lang="en-IN"/>
              <a:t> type represents date in the format</a:t>
            </a:r>
            <a:endParaRPr lang="en-IN" dirty="0"/>
          </a:p>
          <a:p>
            <a:pPr lvl="1"/>
            <a:r>
              <a:rPr lang="en-IN" dirty="0">
                <a:solidFill>
                  <a:srgbClr val="00B050"/>
                </a:solidFill>
              </a:rPr>
              <a:t>‘2022-01-10</a:t>
            </a:r>
            <a:r>
              <a:rPr lang="en-IN"/>
              <a:t>’ represents </a:t>
            </a:r>
            <a:r>
              <a:rPr lang="en-IN" dirty="0"/>
              <a:t>10 January 2022.</a:t>
            </a:r>
            <a:endParaRPr lang="en-US" dirty="0"/>
          </a:p>
          <a:p>
            <a:pPr lvl="2"/>
            <a:r>
              <a:rPr lang="en-US" sz="1700"/>
              <a:t>First four characters are digits representing the </a:t>
            </a:r>
            <a:r>
              <a:rPr lang="en-US" sz="1700" dirty="0"/>
              <a:t>year.</a:t>
            </a:r>
          </a:p>
          <a:p>
            <a:pPr lvl="2"/>
            <a:r>
              <a:rPr lang="en-US" sz="1700"/>
              <a:t>Then </a:t>
            </a:r>
            <a:r>
              <a:rPr lang="en-US" sz="1700" dirty="0"/>
              <a:t>a </a:t>
            </a:r>
            <a:r>
              <a:rPr lang="en-US" sz="1700" dirty="0" err="1"/>
              <a:t>hypen</a:t>
            </a:r>
            <a:r>
              <a:rPr lang="en-US" sz="1700" dirty="0"/>
              <a:t> </a:t>
            </a:r>
            <a:r>
              <a:rPr lang="en-US" sz="1700"/>
              <a:t>and two digits representing month</a:t>
            </a:r>
            <a:r>
              <a:rPr lang="en-US" sz="1700" dirty="0"/>
              <a:t>. </a:t>
            </a:r>
          </a:p>
          <a:p>
            <a:pPr lvl="2"/>
            <a:r>
              <a:rPr lang="en-US" sz="1700"/>
              <a:t>Then another </a:t>
            </a:r>
            <a:r>
              <a:rPr lang="en-US" sz="1700" dirty="0" err="1"/>
              <a:t>hypen</a:t>
            </a:r>
            <a:r>
              <a:rPr lang="en-US" sz="1700" dirty="0"/>
              <a:t> </a:t>
            </a:r>
            <a:r>
              <a:rPr lang="en-US" sz="1700"/>
              <a:t>and two digits representing </a:t>
            </a:r>
            <a:r>
              <a:rPr lang="en-US" sz="1700" dirty="0"/>
              <a:t>day.</a:t>
            </a:r>
          </a:p>
          <a:p>
            <a:pPr lvl="2"/>
            <a:r>
              <a:rPr lang="en-US" sz="1700"/>
              <a:t>Single digit month </a:t>
            </a:r>
            <a:r>
              <a:rPr lang="en-US" sz="1700" dirty="0"/>
              <a:t>or day is </a:t>
            </a:r>
            <a:r>
              <a:rPr lang="en-US" sz="1700"/>
              <a:t>padded with </a:t>
            </a:r>
            <a:r>
              <a:rPr lang="en-US" sz="1700" dirty="0"/>
              <a:t>a leading 0.</a:t>
            </a:r>
          </a:p>
          <a:p>
            <a:r>
              <a:rPr lang="en-IN" sz="1600">
                <a:solidFill>
                  <a:srgbClr val="FFC000"/>
                </a:solidFill>
              </a:rPr>
              <a:t>TIME</a:t>
            </a:r>
            <a:r>
              <a:rPr lang="en-IN" sz="1600"/>
              <a:t> type </a:t>
            </a:r>
            <a:r>
              <a:rPr lang="en-IN" sz="1600" dirty="0"/>
              <a:t>is </a:t>
            </a:r>
            <a:r>
              <a:rPr lang="en-IN" sz="1600"/>
              <a:t>a quoted string</a:t>
            </a:r>
            <a:r>
              <a:rPr lang="en-IN" sz="1600" dirty="0"/>
              <a:t>:</a:t>
            </a:r>
          </a:p>
          <a:p>
            <a:pPr lvl="1"/>
            <a:r>
              <a:rPr lang="en-IN" sz="1600" dirty="0">
                <a:solidFill>
                  <a:srgbClr val="00B050"/>
                </a:solidFill>
              </a:rPr>
              <a:t>‘14:01:2</a:t>
            </a:r>
            <a:r>
              <a:rPr lang="en-IN" sz="1600">
                <a:solidFill>
                  <a:srgbClr val="00B050"/>
                </a:solidFill>
              </a:rPr>
              <a:t>’ </a:t>
            </a:r>
            <a:r>
              <a:rPr lang="en-IN" sz="1600"/>
              <a:t>represents the time 1 minute </a:t>
            </a:r>
            <a:r>
              <a:rPr lang="en-IN" sz="1600" dirty="0"/>
              <a:t>and 2 </a:t>
            </a:r>
            <a:r>
              <a:rPr lang="en-IN" sz="1600"/>
              <a:t>seconds after </a:t>
            </a:r>
            <a:r>
              <a:rPr lang="en-IN" sz="1600" dirty="0"/>
              <a:t>2 pm.</a:t>
            </a:r>
          </a:p>
          <a:p>
            <a:pPr lvl="2"/>
            <a:r>
              <a:rPr lang="en-IN" sz="1700"/>
              <a:t>Two digits for the </a:t>
            </a:r>
            <a:r>
              <a:rPr lang="en-IN" sz="1700" dirty="0"/>
              <a:t>hour</a:t>
            </a:r>
            <a:r>
              <a:rPr lang="en-IN" sz="1700"/>
              <a:t>, then </a:t>
            </a:r>
            <a:r>
              <a:rPr lang="en-IN" sz="1700" dirty="0"/>
              <a:t>a colon, </a:t>
            </a:r>
          </a:p>
          <a:p>
            <a:pPr lvl="2"/>
            <a:r>
              <a:rPr lang="en-IN" sz="1700"/>
              <a:t>then, another two digits for the minute, then </a:t>
            </a:r>
            <a:r>
              <a:rPr lang="en-IN" sz="1700" dirty="0"/>
              <a:t>a colon,</a:t>
            </a:r>
          </a:p>
          <a:p>
            <a:pPr lvl="2"/>
            <a:r>
              <a:rPr lang="en-IN" sz="1700"/>
              <a:t>and two digits for the </a:t>
            </a:r>
            <a:r>
              <a:rPr lang="en-IN" sz="1700" dirty="0"/>
              <a:t>second.</a:t>
            </a:r>
          </a:p>
          <a:p>
            <a:pPr lvl="2"/>
            <a:r>
              <a:rPr lang="en-IN" sz="1700"/>
              <a:t>Fractional </a:t>
            </a:r>
            <a:r>
              <a:rPr lang="en-IN" sz="1700" dirty="0"/>
              <a:t>second is allowed, for e.g., </a:t>
            </a:r>
            <a:r>
              <a:rPr lang="en-IN" sz="1700" dirty="0">
                <a:solidFill>
                  <a:srgbClr val="00B050"/>
                </a:solidFill>
              </a:rPr>
              <a:t>‘14:01:2.56</a:t>
            </a:r>
            <a:r>
              <a:rPr lang="en-IN" sz="1700">
                <a:solidFill>
                  <a:srgbClr val="00B050"/>
                </a:solidFill>
              </a:rPr>
              <a:t>’ </a:t>
            </a:r>
            <a:r>
              <a:rPr lang="en-IN" sz="1700"/>
              <a:t>represents the time 1 minute</a:t>
            </a:r>
            <a:r>
              <a:rPr lang="en-IN" sz="1700" dirty="0"/>
              <a:t>, 2.56 </a:t>
            </a:r>
            <a:r>
              <a:rPr lang="en-IN" sz="1700"/>
              <a:t>seconds after </a:t>
            </a:r>
            <a:r>
              <a:rPr lang="en-IN" sz="1700" dirty="0"/>
              <a:t>2pm.</a:t>
            </a:r>
          </a:p>
        </p:txBody>
      </p:sp>
    </p:spTree>
    <p:extLst>
      <p:ext uri="{BB962C8B-B14F-4D97-AF65-F5344CB8AC3E}">
        <p14:creationId xmlns:p14="http://schemas.microsoft.com/office/powerpoint/2010/main" val="248381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84C0-C986-4361-9072-F334A475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SQL Table Declarations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4F55E-B8AC-481F-A02C-DB7E41632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267" y="727075"/>
            <a:ext cx="7661275" cy="4903787"/>
          </a:xfrm>
        </p:spPr>
        <p:txBody>
          <a:bodyPr/>
          <a:lstStyle/>
          <a:p>
            <a:r>
              <a:rPr lang="en-IN"/>
              <a:t>CREATE TABLE</a:t>
            </a:r>
            <a:r>
              <a:rPr lang="en-IN" dirty="0"/>
              <a:t>: Simple form of declaring </a:t>
            </a:r>
            <a:r>
              <a:rPr lang="en-IN"/>
              <a:t>a table </a:t>
            </a:r>
            <a:r>
              <a:rPr lang="en-IN" dirty="0"/>
              <a:t>followed by </a:t>
            </a:r>
          </a:p>
          <a:p>
            <a:pPr lvl="1"/>
            <a:r>
              <a:rPr lang="en-IN" dirty="0"/>
              <a:t>Name </a:t>
            </a:r>
            <a:r>
              <a:rPr lang="en-IN"/>
              <a:t>of the relation </a:t>
            </a:r>
            <a:r>
              <a:rPr lang="en-IN" dirty="0"/>
              <a:t>and </a:t>
            </a:r>
          </a:p>
          <a:p>
            <a:pPr lvl="1"/>
            <a:r>
              <a:rPr lang="en-IN"/>
              <a:t>attribute name list, within parenthesis </a:t>
            </a:r>
            <a:r>
              <a:rPr lang="en-IN" dirty="0"/>
              <a:t>and </a:t>
            </a:r>
            <a:r>
              <a:rPr lang="en-IN"/>
              <a:t>comma separated</a:t>
            </a:r>
            <a:r>
              <a:rPr lang="en-IN" dirty="0"/>
              <a:t>.</a:t>
            </a:r>
          </a:p>
          <a:p>
            <a:r>
              <a:rPr lang="en-IN"/>
              <a:t>CREATE TABLE </a:t>
            </a:r>
            <a:r>
              <a:rPr lang="en-IN" dirty="0">
                <a:solidFill>
                  <a:schemeClr val="tx2"/>
                </a:solidFill>
              </a:rPr>
              <a:t>Movies</a:t>
            </a:r>
            <a:r>
              <a:rPr lang="en-IN" dirty="0"/>
              <a:t> (</a:t>
            </a:r>
          </a:p>
          <a:p>
            <a:pPr marL="457200" lvl="1" indent="0">
              <a:buNone/>
            </a:pPr>
            <a:r>
              <a:rPr lang="en-IN">
                <a:solidFill>
                  <a:srgbClr val="0000FF"/>
                </a:solidFill>
              </a:rPr>
              <a:t>	title</a:t>
            </a:r>
            <a:r>
              <a:rPr lang="en-IN" dirty="0"/>
              <a:t>		</a:t>
            </a:r>
            <a:r>
              <a:rPr lang="en-IN" dirty="0">
                <a:solidFill>
                  <a:srgbClr val="FFC000"/>
                </a:solidFill>
              </a:rPr>
              <a:t>VARCHAR(100)</a:t>
            </a:r>
            <a:r>
              <a:rPr lang="en-IN" dirty="0"/>
              <a:t>,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0000FF"/>
                </a:solidFill>
              </a:rPr>
              <a:t>	year</a:t>
            </a:r>
            <a:r>
              <a:rPr lang="en-IN" dirty="0"/>
              <a:t> 	</a:t>
            </a:r>
            <a:r>
              <a:rPr lang="en-IN"/>
              <a:t>	</a:t>
            </a:r>
            <a:r>
              <a:rPr lang="en-IN">
                <a:solidFill>
                  <a:srgbClr val="FFC000"/>
                </a:solidFill>
              </a:rPr>
              <a:t>INT</a:t>
            </a:r>
            <a:r>
              <a:rPr lang="en-IN"/>
              <a:t>,</a:t>
            </a:r>
            <a:endParaRPr lang="en-IN" dirty="0"/>
          </a:p>
          <a:p>
            <a:pPr marL="457200" lvl="1" indent="0">
              <a:buNone/>
            </a:pPr>
            <a:r>
              <a:rPr lang="en-IN">
                <a:solidFill>
                  <a:srgbClr val="0000FF"/>
                </a:solidFill>
              </a:rPr>
              <a:t>	length</a:t>
            </a:r>
            <a:r>
              <a:rPr lang="en-IN"/>
              <a:t> </a:t>
            </a:r>
            <a:r>
              <a:rPr lang="en-IN" dirty="0"/>
              <a:t>	</a:t>
            </a:r>
            <a:r>
              <a:rPr lang="en-IN"/>
              <a:t>	</a:t>
            </a:r>
            <a:r>
              <a:rPr lang="en-IN">
                <a:solidFill>
                  <a:srgbClr val="FFC000"/>
                </a:solidFill>
              </a:rPr>
              <a:t>INT</a:t>
            </a:r>
            <a:r>
              <a:rPr lang="en-IN"/>
              <a:t>,</a:t>
            </a:r>
            <a:endParaRPr lang="en-IN" dirty="0"/>
          </a:p>
          <a:p>
            <a:pPr marL="457200" lvl="1" indent="0">
              <a:buNone/>
            </a:pPr>
            <a:r>
              <a:rPr lang="en-IN" dirty="0">
                <a:solidFill>
                  <a:srgbClr val="0000FF"/>
                </a:solidFill>
              </a:rPr>
              <a:t>	genre</a:t>
            </a:r>
            <a:r>
              <a:rPr lang="en-IN" dirty="0"/>
              <a:t>		</a:t>
            </a:r>
            <a:r>
              <a:rPr lang="en-IN" dirty="0">
                <a:solidFill>
                  <a:srgbClr val="FFC000"/>
                </a:solidFill>
              </a:rPr>
              <a:t>CHAR(10)</a:t>
            </a:r>
            <a:r>
              <a:rPr lang="en-IN" dirty="0"/>
              <a:t>,</a:t>
            </a:r>
          </a:p>
          <a:p>
            <a:pPr marL="457200" lvl="1" indent="0">
              <a:buNone/>
            </a:pPr>
            <a:r>
              <a:rPr lang="en-IN">
                <a:solidFill>
                  <a:srgbClr val="0000FF"/>
                </a:solidFill>
              </a:rPr>
              <a:t>	studioName</a:t>
            </a:r>
            <a:r>
              <a:rPr lang="en-IN" dirty="0"/>
              <a:t>	</a:t>
            </a:r>
            <a:r>
              <a:rPr lang="en-IN" dirty="0">
                <a:solidFill>
                  <a:srgbClr val="FFC000"/>
                </a:solidFill>
              </a:rPr>
              <a:t>CHAR(30)</a:t>
            </a:r>
            <a:r>
              <a:rPr lang="en-IN" dirty="0"/>
              <a:t>,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0000FF"/>
                </a:solidFill>
              </a:rPr>
              <a:t>	</a:t>
            </a:r>
            <a:r>
              <a:rPr lang="en-IN" dirty="0" err="1">
                <a:solidFill>
                  <a:srgbClr val="0000FF"/>
                </a:solidFill>
              </a:rPr>
              <a:t>producerC</a:t>
            </a:r>
            <a:r>
              <a:rPr lang="en-IN" dirty="0">
                <a:solidFill>
                  <a:srgbClr val="0000FF"/>
                </a:solidFill>
              </a:rPr>
              <a:t>#</a:t>
            </a:r>
            <a:r>
              <a:rPr lang="en-IN"/>
              <a:t>	</a:t>
            </a:r>
            <a:r>
              <a:rPr lang="en-IN">
                <a:solidFill>
                  <a:srgbClr val="FFC000"/>
                </a:solidFill>
              </a:rPr>
              <a:t>INT</a:t>
            </a:r>
            <a:endParaRPr lang="en-IN" dirty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r>
              <a:rPr lang="en-IN" dirty="0"/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3EFEA0-1940-4255-9BE3-45471EFCAFC8}"/>
              </a:ext>
            </a:extLst>
          </p:cNvPr>
          <p:cNvSpPr txBox="1"/>
          <p:nvPr/>
        </p:nvSpPr>
        <p:spPr>
          <a:xfrm>
            <a:off x="4114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1A375-621F-436B-B80E-B4F908E9B0F9}"/>
              </a:ext>
            </a:extLst>
          </p:cNvPr>
          <p:cNvSpPr txBox="1"/>
          <p:nvPr/>
        </p:nvSpPr>
        <p:spPr>
          <a:xfrm flipH="1">
            <a:off x="5550112" y="2157211"/>
            <a:ext cx="339426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/* </a:t>
            </a:r>
            <a:r>
              <a:rPr lang="en-IN" sz="1600"/>
              <a:t>title </a:t>
            </a:r>
            <a:r>
              <a:rPr lang="en-IN" sz="1600" dirty="0"/>
              <a:t>is declared as </a:t>
            </a:r>
            <a:r>
              <a:rPr lang="en-IN" sz="1600"/>
              <a:t>a string of upto 100 characters</a:t>
            </a:r>
            <a:r>
              <a:rPr lang="en-IN" sz="1600" dirty="0"/>
              <a:t>. </a:t>
            </a:r>
          </a:p>
          <a:p>
            <a:r>
              <a:rPr lang="en-IN" sz="1600" dirty="0"/>
              <a:t>year</a:t>
            </a:r>
            <a:r>
              <a:rPr lang="en-IN" sz="1600"/>
              <a:t>, length </a:t>
            </a:r>
            <a:r>
              <a:rPr lang="en-IN" sz="1600" dirty="0"/>
              <a:t>and </a:t>
            </a:r>
            <a:r>
              <a:rPr lang="en-IN" sz="1600" dirty="0" err="1"/>
              <a:t>producerC</a:t>
            </a:r>
            <a:r>
              <a:rPr lang="en-IN" sz="1600" dirty="0"/>
              <a:t># </a:t>
            </a:r>
            <a:r>
              <a:rPr lang="en-IN" sz="1600"/>
              <a:t>are integers</a:t>
            </a:r>
            <a:r>
              <a:rPr lang="en-IN" sz="1600" dirty="0"/>
              <a:t>.</a:t>
            </a:r>
          </a:p>
          <a:p>
            <a:r>
              <a:rPr lang="en-IN" sz="1600"/>
              <a:t>10 characters </a:t>
            </a:r>
            <a:r>
              <a:rPr lang="en-IN" sz="1600" dirty="0"/>
              <a:t>are </a:t>
            </a:r>
            <a:r>
              <a:rPr lang="en-IN" sz="1600"/>
              <a:t>assumed to </a:t>
            </a:r>
            <a:r>
              <a:rPr lang="en-IN" sz="1600" dirty="0"/>
              <a:t>be </a:t>
            </a:r>
            <a:r>
              <a:rPr lang="en-IN" sz="1600"/>
              <a:t>enough to represent </a:t>
            </a:r>
            <a:r>
              <a:rPr lang="en-IN" sz="1600" dirty="0"/>
              <a:t>genre.</a:t>
            </a:r>
          </a:p>
          <a:p>
            <a:r>
              <a:rPr lang="en-IN" sz="1600"/>
              <a:t>30 characters </a:t>
            </a:r>
            <a:r>
              <a:rPr lang="en-IN" sz="1600" dirty="0"/>
              <a:t>are </a:t>
            </a:r>
            <a:r>
              <a:rPr lang="en-IN" sz="1600"/>
              <a:t>considered sufficient for studio </a:t>
            </a:r>
            <a:r>
              <a:rPr lang="en-IN" sz="1600" dirty="0"/>
              <a:t>name.</a:t>
            </a:r>
          </a:p>
          <a:p>
            <a:r>
              <a:rPr lang="en-IN" dirty="0"/>
              <a:t>*/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7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98F3-7604-4CD9-B109-C535176E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/>
              <a:t>CREATE TABLE contd</a:t>
            </a:r>
            <a:r>
              <a:rPr lang="en-IN" sz="2400" dirty="0"/>
              <a:t>.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E21BD-246E-4C51-A675-758E52842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82" y="1087348"/>
            <a:ext cx="4060266" cy="4903787"/>
          </a:xfrm>
        </p:spPr>
        <p:txBody>
          <a:bodyPr/>
          <a:lstStyle/>
          <a:p>
            <a:pPr marL="0" indent="0">
              <a:buNone/>
            </a:pPr>
            <a:r>
              <a:rPr lang="en-IN"/>
              <a:t>CREATE TABLE </a:t>
            </a:r>
            <a:r>
              <a:rPr lang="en-IN">
                <a:solidFill>
                  <a:srgbClr val="C00000"/>
                </a:solidFill>
              </a:rPr>
              <a:t>MovieStar</a:t>
            </a: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>
                <a:solidFill>
                  <a:srgbClr val="0000FF"/>
                </a:solidFill>
              </a:rPr>
              <a:t>name</a:t>
            </a:r>
            <a:r>
              <a:rPr lang="en-IN" dirty="0"/>
              <a:t> 		</a:t>
            </a:r>
            <a:r>
              <a:rPr lang="en-IN" dirty="0">
                <a:solidFill>
                  <a:srgbClr val="FFC000"/>
                </a:solidFill>
              </a:rPr>
              <a:t>CHAR(30)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>
                <a:solidFill>
                  <a:srgbClr val="0000FF"/>
                </a:solidFill>
              </a:rPr>
              <a:t>address</a:t>
            </a:r>
            <a:r>
              <a:rPr lang="en-IN" dirty="0"/>
              <a:t>	</a:t>
            </a:r>
            <a:r>
              <a:rPr lang="en-IN" dirty="0">
                <a:solidFill>
                  <a:srgbClr val="FFC000"/>
                </a:solidFill>
              </a:rPr>
              <a:t>VARCHAR(255)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>
                <a:solidFill>
                  <a:srgbClr val="0000FF"/>
                </a:solidFill>
              </a:rPr>
              <a:t>gender</a:t>
            </a:r>
            <a:r>
              <a:rPr lang="en-IN" dirty="0"/>
              <a:t>              </a:t>
            </a:r>
            <a:r>
              <a:rPr lang="en-IN" dirty="0">
                <a:solidFill>
                  <a:srgbClr val="FFC000"/>
                </a:solidFill>
              </a:rPr>
              <a:t>CHAR(1)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/>
              <a:t>    </a:t>
            </a:r>
            <a:r>
              <a:rPr lang="en-IN">
                <a:solidFill>
                  <a:srgbClr val="0000FF"/>
                </a:solidFill>
              </a:rPr>
              <a:t>birthdat</a:t>
            </a:r>
            <a:r>
              <a:rPr lang="en-IN"/>
              <a:t>e	</a:t>
            </a:r>
            <a:r>
              <a:rPr lang="en-IN">
                <a:solidFill>
                  <a:srgbClr val="FFC000"/>
                </a:solidFill>
              </a:rPr>
              <a:t>DATE</a:t>
            </a:r>
            <a:endParaRPr lang="en-IN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IN" dirty="0"/>
              <a:t>);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2C6A3B-F3A0-4B42-9044-DC9D0D2F63F7}"/>
              </a:ext>
            </a:extLst>
          </p:cNvPr>
          <p:cNvSpPr txBox="1">
            <a:spLocks/>
          </p:cNvSpPr>
          <p:nvPr/>
        </p:nvSpPr>
        <p:spPr bwMode="auto">
          <a:xfrm>
            <a:off x="3974006" y="1087349"/>
            <a:ext cx="4060266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+mj-lt"/>
              <a:buAutoNum type="arabicPeriod"/>
            </a:pPr>
            <a:r>
              <a:rPr lang="en-IN" kern="0"/>
              <a:t>This is the MovieStar table</a:t>
            </a:r>
            <a:r>
              <a:rPr lang="en-IN" kern="0" dirty="0"/>
              <a:t>.</a:t>
            </a:r>
          </a:p>
          <a:p>
            <a:pPr>
              <a:buFont typeface="+mj-lt"/>
              <a:buAutoNum type="arabicPeriod"/>
            </a:pPr>
            <a:r>
              <a:rPr lang="en-IN" kern="0" dirty="0"/>
              <a:t>Name and address </a:t>
            </a:r>
            <a:r>
              <a:rPr lang="en-IN" kern="0"/>
              <a:t>are character strings </a:t>
            </a:r>
            <a:r>
              <a:rPr lang="en-IN" kern="0" dirty="0"/>
              <a:t>of sizes </a:t>
            </a:r>
            <a:r>
              <a:rPr lang="en-IN" kern="0"/>
              <a:t>up to </a:t>
            </a:r>
            <a:r>
              <a:rPr lang="en-IN" kern="0" dirty="0"/>
              <a:t>30 and 255.</a:t>
            </a:r>
          </a:p>
          <a:p>
            <a:pPr>
              <a:buFont typeface="+mj-lt"/>
              <a:buAutoNum type="arabicPeriod"/>
            </a:pPr>
            <a:r>
              <a:rPr lang="en-IN" kern="0"/>
              <a:t>gender attribute  </a:t>
            </a:r>
            <a:r>
              <a:rPr lang="en-IN" kern="0" dirty="0"/>
              <a:t>has </a:t>
            </a:r>
            <a:r>
              <a:rPr lang="en-IN" kern="0"/>
              <a:t>values that </a:t>
            </a:r>
            <a:r>
              <a:rPr lang="en-IN" kern="0" dirty="0"/>
              <a:t>are a </a:t>
            </a:r>
            <a:r>
              <a:rPr lang="en-IN" kern="0"/>
              <a:t>single letter </a:t>
            </a:r>
            <a:r>
              <a:rPr lang="en-IN" kern="0" dirty="0"/>
              <a:t>M or F.</a:t>
            </a:r>
          </a:p>
          <a:p>
            <a:pPr>
              <a:buFont typeface="+mj-lt"/>
              <a:buAutoNum type="arabicPeriod"/>
            </a:pPr>
            <a:r>
              <a:rPr lang="en-IN" kern="0"/>
              <a:t>Birthdate </a:t>
            </a:r>
            <a:r>
              <a:rPr lang="en-IN" kern="0" dirty="0"/>
              <a:t>is </a:t>
            </a:r>
            <a:r>
              <a:rPr lang="en-IN" kern="0"/>
              <a:t>of type birthdate</a:t>
            </a:r>
            <a:r>
              <a:rPr lang="en-IN" kern="0" dirty="0"/>
              <a:t>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28674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ECCB-4701-4E4A-BE34-99B757BF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Modifying Relation </a:t>
            </a:r>
            <a:r>
              <a:rPr lang="en-IN" dirty="0"/>
              <a:t>Schemas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96794-B3F5-4932-A23D-32846FD73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358011"/>
            <a:ext cx="7661275" cy="4903787"/>
          </a:xfrm>
        </p:spPr>
        <p:txBody>
          <a:bodyPr/>
          <a:lstStyle/>
          <a:p>
            <a:r>
              <a:rPr lang="en-IN" dirty="0"/>
              <a:t>Imagine </a:t>
            </a:r>
            <a:r>
              <a:rPr lang="en-IN"/>
              <a:t>requiring to change the relation schema after</a:t>
            </a:r>
            <a:endParaRPr lang="en-IN" dirty="0"/>
          </a:p>
          <a:p>
            <a:pPr lvl="1"/>
            <a:r>
              <a:rPr lang="en-IN"/>
              <a:t> it </a:t>
            </a:r>
            <a:r>
              <a:rPr lang="en-IN" dirty="0"/>
              <a:t>has been in use for a </a:t>
            </a:r>
            <a:r>
              <a:rPr lang="en-IN"/>
              <a:t>long time</a:t>
            </a:r>
            <a:r>
              <a:rPr lang="en-IN" dirty="0"/>
              <a:t>, and</a:t>
            </a:r>
          </a:p>
          <a:p>
            <a:pPr lvl="1"/>
            <a:r>
              <a:rPr lang="en-IN" dirty="0"/>
              <a:t> has many </a:t>
            </a:r>
            <a:r>
              <a:rPr lang="en-IN"/>
              <a:t>records (tuples</a:t>
            </a:r>
            <a:r>
              <a:rPr lang="en-IN" dirty="0"/>
              <a:t>) </a:t>
            </a:r>
            <a:r>
              <a:rPr lang="en-IN"/>
              <a:t>in the current instance</a:t>
            </a:r>
            <a:r>
              <a:rPr lang="en-IN" dirty="0"/>
              <a:t>.</a:t>
            </a:r>
          </a:p>
          <a:p>
            <a:r>
              <a:rPr lang="en-US"/>
              <a:t>We might require to remove the entire table</a:t>
            </a:r>
            <a:r>
              <a:rPr lang="en-US" dirty="0"/>
              <a:t>, e.g.,</a:t>
            </a:r>
          </a:p>
          <a:p>
            <a:pPr lvl="1"/>
            <a:r>
              <a:rPr lang="en-US"/>
              <a:t>Suppose there </a:t>
            </a:r>
            <a:r>
              <a:rPr lang="en-US" dirty="0"/>
              <a:t>is </a:t>
            </a:r>
            <a:r>
              <a:rPr lang="en-US"/>
              <a:t>a relation </a:t>
            </a:r>
            <a:r>
              <a:rPr lang="en-US" dirty="0"/>
              <a:t>R.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/>
              <a:t>DROP TABLE </a:t>
            </a:r>
            <a:r>
              <a:rPr lang="en-US" dirty="0"/>
              <a:t>R</a:t>
            </a:r>
          </a:p>
          <a:p>
            <a:pPr lvl="1"/>
            <a:r>
              <a:rPr lang="en-US"/>
              <a:t>Relation </a:t>
            </a:r>
            <a:r>
              <a:rPr lang="en-US" dirty="0"/>
              <a:t>R  no longer </a:t>
            </a:r>
            <a:r>
              <a:rPr lang="en-US"/>
              <a:t>remains part of the database </a:t>
            </a:r>
            <a:r>
              <a:rPr lang="en-US" dirty="0"/>
              <a:t>schema.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FE7C-1A69-4122-8186-272B63C9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Modifying Relation </a:t>
            </a:r>
            <a:r>
              <a:rPr lang="en-IN" dirty="0"/>
              <a:t>Schemas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121C8-AD95-49F2-AE04-FFE5F7A19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859" y="727075"/>
            <a:ext cx="7661275" cy="4903787"/>
          </a:xfrm>
        </p:spPr>
        <p:txBody>
          <a:bodyPr/>
          <a:lstStyle/>
          <a:p>
            <a:r>
              <a:rPr lang="en-IN" dirty="0"/>
              <a:t>If we </a:t>
            </a:r>
            <a:r>
              <a:rPr lang="en-IN"/>
              <a:t>need to modify the </a:t>
            </a:r>
            <a:r>
              <a:rPr lang="en-IN" dirty="0"/>
              <a:t>schema of </a:t>
            </a:r>
            <a:r>
              <a:rPr lang="en-IN"/>
              <a:t>an existing relation</a:t>
            </a:r>
            <a:r>
              <a:rPr lang="en-IN" dirty="0"/>
              <a:t>,</a:t>
            </a:r>
          </a:p>
          <a:p>
            <a:pPr lvl="1"/>
            <a:r>
              <a:rPr lang="en-IN" dirty="0"/>
              <a:t>Use </a:t>
            </a:r>
            <a:r>
              <a:rPr lang="en-IN"/>
              <a:t>command ALTER TABLE</a:t>
            </a:r>
            <a:endParaRPr lang="en-IN" dirty="0"/>
          </a:p>
          <a:p>
            <a:r>
              <a:rPr lang="en-IN"/>
              <a:t>To </a:t>
            </a:r>
            <a:r>
              <a:rPr lang="en-IN" dirty="0"/>
              <a:t>add </a:t>
            </a:r>
            <a:r>
              <a:rPr lang="en-IN"/>
              <a:t>an attribute </a:t>
            </a:r>
            <a:r>
              <a:rPr lang="en-IN" dirty="0"/>
              <a:t>name use</a:t>
            </a:r>
          </a:p>
          <a:p>
            <a:pPr lvl="1"/>
            <a:r>
              <a:rPr lang="en-IN" dirty="0"/>
              <a:t>ADD followed by </a:t>
            </a:r>
            <a:r>
              <a:rPr lang="en-IN"/>
              <a:t>an attribute </a:t>
            </a:r>
            <a:r>
              <a:rPr lang="en-IN" dirty="0"/>
              <a:t>name </a:t>
            </a:r>
            <a:r>
              <a:rPr lang="en-IN"/>
              <a:t>and its data type</a:t>
            </a:r>
            <a:r>
              <a:rPr lang="en-IN" dirty="0"/>
              <a:t>.</a:t>
            </a:r>
          </a:p>
          <a:p>
            <a:pPr marL="457200" lvl="1" indent="0">
              <a:buNone/>
            </a:pPr>
            <a:r>
              <a:rPr lang="en-IN"/>
              <a:t>         ALTER TABLE </a:t>
            </a:r>
            <a:r>
              <a:rPr lang="en-IN">
                <a:solidFill>
                  <a:srgbClr val="C00000"/>
                </a:solidFill>
              </a:rPr>
              <a:t>MovieStar</a:t>
            </a:r>
            <a:r>
              <a:rPr lang="en-IN"/>
              <a:t> </a:t>
            </a:r>
            <a:r>
              <a:rPr lang="en-IN" dirty="0"/>
              <a:t>ADD </a:t>
            </a:r>
            <a:r>
              <a:rPr lang="en-IN" dirty="0">
                <a:solidFill>
                  <a:srgbClr val="0000FF"/>
                </a:solidFill>
              </a:rPr>
              <a:t>phone</a:t>
            </a:r>
            <a:r>
              <a:rPr lang="en-IN" dirty="0"/>
              <a:t> </a:t>
            </a:r>
            <a:r>
              <a:rPr lang="en-IN" dirty="0">
                <a:solidFill>
                  <a:srgbClr val="FFC000"/>
                </a:solidFill>
              </a:rPr>
              <a:t>CHAR(16)</a:t>
            </a:r>
            <a:r>
              <a:rPr lang="en-IN" dirty="0"/>
              <a:t>;</a:t>
            </a:r>
          </a:p>
          <a:p>
            <a:pPr lvl="1"/>
            <a:r>
              <a:rPr lang="en-IN"/>
              <a:t>MovieStar </a:t>
            </a:r>
            <a:r>
              <a:rPr lang="en-IN" dirty="0"/>
              <a:t>now has </a:t>
            </a:r>
            <a:r>
              <a:rPr lang="en-IN"/>
              <a:t>an additional phone attribute </a:t>
            </a:r>
            <a:r>
              <a:rPr lang="en-IN" dirty="0"/>
              <a:t>which is a </a:t>
            </a:r>
            <a:r>
              <a:rPr lang="en-IN"/>
              <a:t>fixed length string </a:t>
            </a:r>
            <a:r>
              <a:rPr lang="en-IN" dirty="0"/>
              <a:t>of size </a:t>
            </a:r>
            <a:r>
              <a:rPr lang="en-IN"/>
              <a:t>16 bytes</a:t>
            </a:r>
            <a:r>
              <a:rPr lang="en-IN" dirty="0"/>
              <a:t>.</a:t>
            </a:r>
          </a:p>
          <a:p>
            <a:pPr lvl="1"/>
            <a:r>
              <a:rPr lang="en-IN" i="1"/>
              <a:t>The </a:t>
            </a:r>
            <a:r>
              <a:rPr lang="en-IN" i="1" dirty="0"/>
              <a:t>value </a:t>
            </a:r>
            <a:r>
              <a:rPr lang="en-IN" i="1"/>
              <a:t>of  the phone attribute </a:t>
            </a:r>
            <a:r>
              <a:rPr lang="en-IN" i="1" dirty="0"/>
              <a:t>in </a:t>
            </a:r>
            <a:r>
              <a:rPr lang="en-IN" i="1"/>
              <a:t>all tuples is initialized to</a:t>
            </a:r>
            <a:r>
              <a:rPr lang="en-IN"/>
              <a:t> </a:t>
            </a:r>
            <a:r>
              <a:rPr lang="en-IN" dirty="0"/>
              <a:t>NULL.</a:t>
            </a:r>
          </a:p>
          <a:p>
            <a:pPr lvl="2"/>
            <a:r>
              <a:rPr lang="en-IN"/>
              <a:t>This </a:t>
            </a:r>
            <a:r>
              <a:rPr lang="en-IN" dirty="0"/>
              <a:t>is in absence </a:t>
            </a:r>
            <a:r>
              <a:rPr lang="en-IN"/>
              <a:t>of </a:t>
            </a:r>
            <a:r>
              <a:rPr lang="en-IN" i="1"/>
              <a:t>default </a:t>
            </a:r>
            <a:r>
              <a:rPr lang="en-IN" i="1" dirty="0"/>
              <a:t>value </a:t>
            </a:r>
            <a:r>
              <a:rPr lang="en-IN"/>
              <a:t>(next </a:t>
            </a:r>
            <a:r>
              <a:rPr lang="en-IN" dirty="0"/>
              <a:t>slide).</a:t>
            </a:r>
          </a:p>
          <a:p>
            <a:r>
              <a:rPr lang="en-US"/>
              <a:t>To </a:t>
            </a:r>
            <a:r>
              <a:rPr lang="en-US" dirty="0"/>
              <a:t>drop </a:t>
            </a:r>
            <a:r>
              <a:rPr lang="en-US"/>
              <a:t>an attribute </a:t>
            </a:r>
            <a:r>
              <a:rPr lang="en-US" dirty="0"/>
              <a:t>name use</a:t>
            </a:r>
          </a:p>
          <a:p>
            <a:pPr lvl="1"/>
            <a:r>
              <a:rPr lang="en-US" dirty="0"/>
              <a:t>DROP followed by </a:t>
            </a:r>
            <a:r>
              <a:rPr lang="en-US"/>
              <a:t>an attribute </a:t>
            </a:r>
            <a:r>
              <a:rPr lang="en-US" dirty="0"/>
              <a:t>name.</a:t>
            </a:r>
          </a:p>
          <a:p>
            <a:pPr marL="857250" lvl="2" indent="0">
              <a:buNone/>
            </a:pPr>
            <a:r>
              <a:rPr lang="en-US"/>
              <a:t>   ALTER TABLE </a:t>
            </a:r>
            <a:r>
              <a:rPr lang="en-US">
                <a:solidFill>
                  <a:srgbClr val="C00000"/>
                </a:solidFill>
              </a:rPr>
              <a:t>MovieStar</a:t>
            </a:r>
            <a:r>
              <a:rPr lang="en-US"/>
              <a:t> DROP </a:t>
            </a:r>
            <a:r>
              <a:rPr lang="en-US">
                <a:solidFill>
                  <a:srgbClr val="0000FF"/>
                </a:solidFill>
              </a:rPr>
              <a:t>birthdate</a:t>
            </a:r>
            <a:r>
              <a:rPr lang="en-US" dirty="0"/>
              <a:t>;</a:t>
            </a:r>
          </a:p>
          <a:p>
            <a:pPr marL="857250" lvl="2" indent="0">
              <a:buNone/>
            </a:pPr>
            <a:r>
              <a:rPr lang="en-US"/>
              <a:t>deletes the birthdate attribute from </a:t>
            </a:r>
            <a:r>
              <a:rPr lang="en-US">
                <a:solidFill>
                  <a:srgbClr val="C00000"/>
                </a:solidFill>
              </a:rPr>
              <a:t>MovieStar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374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EEA1-FF5D-4F3E-9014-04C75073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Default </a:t>
            </a:r>
            <a:r>
              <a:rPr lang="en-IN" dirty="0"/>
              <a:t>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2547-727D-4CA4-BD76-ADD2948C5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88" y="1093788"/>
            <a:ext cx="7844980" cy="4903787"/>
          </a:xfrm>
        </p:spPr>
        <p:txBody>
          <a:bodyPr/>
          <a:lstStyle/>
          <a:p>
            <a:r>
              <a:rPr lang="en-IN"/>
              <a:t>When tuples are created </a:t>
            </a:r>
            <a:r>
              <a:rPr lang="en-IN" dirty="0"/>
              <a:t>or modified, we </a:t>
            </a:r>
            <a:r>
              <a:rPr lang="en-IN"/>
              <a:t>may not </a:t>
            </a:r>
            <a:r>
              <a:rPr lang="en-IN" dirty="0"/>
              <a:t>have values for </a:t>
            </a:r>
            <a:r>
              <a:rPr lang="en-IN"/>
              <a:t>all its component attributes</a:t>
            </a:r>
            <a:r>
              <a:rPr lang="en-IN" dirty="0"/>
              <a:t>.</a:t>
            </a:r>
          </a:p>
          <a:p>
            <a:r>
              <a:rPr lang="en-IN"/>
              <a:t>There </a:t>
            </a:r>
            <a:r>
              <a:rPr lang="en-IN" dirty="0"/>
              <a:t>is a </a:t>
            </a:r>
            <a:r>
              <a:rPr lang="en-IN"/>
              <a:t>way to specify default </a:t>
            </a:r>
            <a:r>
              <a:rPr lang="en-IN" dirty="0"/>
              <a:t>values </a:t>
            </a:r>
            <a:r>
              <a:rPr lang="en-IN"/>
              <a:t>during attribute definition</a:t>
            </a:r>
            <a:r>
              <a:rPr lang="en-IN" dirty="0"/>
              <a:t>. </a:t>
            </a:r>
          </a:p>
          <a:p>
            <a:r>
              <a:rPr lang="en-IN" dirty="0"/>
              <a:t>E.g.,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0000FF"/>
                </a:solidFill>
              </a:rPr>
              <a:t>gender</a:t>
            </a:r>
            <a:r>
              <a:rPr lang="en-IN" dirty="0"/>
              <a:t> </a:t>
            </a:r>
            <a:r>
              <a:rPr lang="en-IN" dirty="0">
                <a:solidFill>
                  <a:srgbClr val="FFC000"/>
                </a:solidFill>
              </a:rPr>
              <a:t>CHAR(1</a:t>
            </a:r>
            <a:r>
              <a:rPr lang="en-IN">
                <a:solidFill>
                  <a:srgbClr val="FFC000"/>
                </a:solidFill>
              </a:rPr>
              <a:t>)</a:t>
            </a:r>
            <a:r>
              <a:rPr lang="en-IN"/>
              <a:t> DEFAULT </a:t>
            </a:r>
            <a:r>
              <a:rPr lang="en-IN" dirty="0">
                <a:solidFill>
                  <a:srgbClr val="00B050"/>
                </a:solidFill>
              </a:rPr>
              <a:t>‘?’</a:t>
            </a:r>
          </a:p>
          <a:p>
            <a:pPr lvl="2"/>
            <a:r>
              <a:rPr lang="en-IN"/>
              <a:t>Says that </a:t>
            </a:r>
            <a:r>
              <a:rPr lang="en-IN" dirty="0"/>
              <a:t>if </a:t>
            </a:r>
            <a:r>
              <a:rPr lang="en-IN"/>
              <a:t>gender attribute </a:t>
            </a:r>
            <a:r>
              <a:rPr lang="en-IN" dirty="0"/>
              <a:t>of </a:t>
            </a:r>
            <a:r>
              <a:rPr lang="en-IN"/>
              <a:t>a tuple </a:t>
            </a:r>
            <a:r>
              <a:rPr lang="en-IN" dirty="0"/>
              <a:t>is unspecified</a:t>
            </a:r>
            <a:r>
              <a:rPr lang="en-IN"/>
              <a:t>, then its </a:t>
            </a:r>
            <a:r>
              <a:rPr lang="en-IN" dirty="0"/>
              <a:t>value equals   </a:t>
            </a:r>
            <a:r>
              <a:rPr lang="en-IN" dirty="0">
                <a:solidFill>
                  <a:srgbClr val="00B050"/>
                </a:solidFill>
              </a:rPr>
              <a:t>‘?’ </a:t>
            </a:r>
            <a:r>
              <a:rPr lang="en-IN" dirty="0"/>
              <a:t>.</a:t>
            </a:r>
          </a:p>
          <a:p>
            <a:r>
              <a:rPr lang="en-IN" dirty="0"/>
              <a:t>E.g.,</a:t>
            </a:r>
          </a:p>
          <a:p>
            <a:pPr marL="457200" lvl="1" indent="0">
              <a:buNone/>
            </a:pPr>
            <a:r>
              <a:rPr lang="en-IN"/>
              <a:t>        </a:t>
            </a:r>
            <a:r>
              <a:rPr lang="en-IN">
                <a:solidFill>
                  <a:srgbClr val="0000FF"/>
                </a:solidFill>
              </a:rPr>
              <a:t>birthdate</a:t>
            </a:r>
            <a:r>
              <a:rPr lang="en-IN"/>
              <a:t> </a:t>
            </a:r>
            <a:r>
              <a:rPr lang="en-IN">
                <a:solidFill>
                  <a:srgbClr val="FFC000"/>
                </a:solidFill>
              </a:rPr>
              <a:t>DATE</a:t>
            </a:r>
            <a:r>
              <a:rPr lang="en-IN"/>
              <a:t> DEFAULT </a:t>
            </a:r>
            <a:r>
              <a:rPr lang="en-IN" dirty="0">
                <a:solidFill>
                  <a:srgbClr val="92D050"/>
                </a:solidFill>
              </a:rPr>
              <a:t>‘0000-00-00’</a:t>
            </a:r>
          </a:p>
          <a:p>
            <a:pPr lvl="2"/>
            <a:r>
              <a:rPr lang="en-IN"/>
              <a:t>Unspecified birthdate attribute gets the </a:t>
            </a:r>
            <a:r>
              <a:rPr lang="en-IN" dirty="0"/>
              <a:t>value day 0</a:t>
            </a:r>
            <a:r>
              <a:rPr lang="en-IN"/>
              <a:t>, month </a:t>
            </a:r>
            <a:r>
              <a:rPr lang="en-IN" dirty="0"/>
              <a:t>0, year 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6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B167-0EDB-447D-BBBF-4A77F1AD5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Declaring Keys in 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1AEC-DDAB-416B-AC8D-CB95DED02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093788"/>
            <a:ext cx="8723376" cy="5544756"/>
          </a:xfrm>
        </p:spPr>
        <p:txBody>
          <a:bodyPr/>
          <a:lstStyle/>
          <a:p>
            <a:r>
              <a:rPr lang="en-IN" dirty="0"/>
              <a:t>E.g., </a:t>
            </a:r>
            <a:r>
              <a:rPr lang="en-IN"/>
              <a:t>Consider the table MovieStar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/>
              <a:t>	</a:t>
            </a:r>
            <a:r>
              <a:rPr lang="en-IN">
                <a:solidFill>
                  <a:srgbClr val="C00000"/>
                </a:solidFill>
              </a:rPr>
              <a:t>MovieStar</a:t>
            </a:r>
            <a:r>
              <a:rPr lang="en-IN" dirty="0"/>
              <a:t>(</a:t>
            </a:r>
            <a:r>
              <a:rPr lang="en-IN" dirty="0">
                <a:solidFill>
                  <a:srgbClr val="0000FF"/>
                </a:solidFill>
              </a:rPr>
              <a:t>name</a:t>
            </a:r>
            <a:r>
              <a:rPr lang="en-IN" dirty="0"/>
              <a:t>, </a:t>
            </a:r>
            <a:r>
              <a:rPr lang="en-IN" dirty="0">
                <a:solidFill>
                  <a:srgbClr val="0000FF"/>
                </a:solidFill>
              </a:rPr>
              <a:t>address</a:t>
            </a:r>
            <a:r>
              <a:rPr lang="en-IN" dirty="0"/>
              <a:t>, </a:t>
            </a:r>
            <a:r>
              <a:rPr lang="en-IN" dirty="0">
                <a:solidFill>
                  <a:srgbClr val="0000FF"/>
                </a:solidFill>
              </a:rPr>
              <a:t>gender</a:t>
            </a:r>
            <a:r>
              <a:rPr lang="en-IN"/>
              <a:t>, </a:t>
            </a:r>
            <a:r>
              <a:rPr lang="en-IN">
                <a:solidFill>
                  <a:srgbClr val="0000FF"/>
                </a:solidFill>
              </a:rPr>
              <a:t>birthdate</a:t>
            </a:r>
            <a:r>
              <a:rPr lang="en-IN" dirty="0"/>
              <a:t>)</a:t>
            </a:r>
          </a:p>
          <a:p>
            <a:r>
              <a:rPr lang="en-IN"/>
              <a:t>The attribute </a:t>
            </a:r>
            <a:r>
              <a:rPr lang="en-IN" dirty="0">
                <a:solidFill>
                  <a:srgbClr val="0000FF"/>
                </a:solidFill>
              </a:rPr>
              <a:t>name</a:t>
            </a:r>
            <a:r>
              <a:rPr lang="en-IN" dirty="0"/>
              <a:t> is a </a:t>
            </a:r>
            <a:r>
              <a:rPr lang="en-IN" b="1" dirty="0"/>
              <a:t>key </a:t>
            </a:r>
            <a:r>
              <a:rPr lang="en-IN"/>
              <a:t>for the table MovieStar </a:t>
            </a:r>
            <a:r>
              <a:rPr lang="en-IN" dirty="0"/>
              <a:t>meaning,</a:t>
            </a:r>
          </a:p>
          <a:p>
            <a:pPr lvl="1"/>
            <a:r>
              <a:rPr lang="en-IN"/>
              <a:t>No two tuples </a:t>
            </a:r>
            <a:r>
              <a:rPr lang="en-IN" dirty="0"/>
              <a:t>(records) </a:t>
            </a:r>
            <a:r>
              <a:rPr lang="en-IN"/>
              <a:t>in MovieStar have the </a:t>
            </a:r>
            <a:r>
              <a:rPr lang="en-IN" dirty="0"/>
              <a:t>same value for </a:t>
            </a:r>
            <a:r>
              <a:rPr lang="en-IN" dirty="0">
                <a:solidFill>
                  <a:srgbClr val="0000FF"/>
                </a:solidFill>
              </a:rPr>
              <a:t>name.</a:t>
            </a:r>
            <a:endParaRPr lang="en-IN" dirty="0"/>
          </a:p>
          <a:p>
            <a:pPr lvl="1"/>
            <a:r>
              <a:rPr lang="en-IN"/>
              <a:t>Equivalently</a:t>
            </a:r>
            <a:r>
              <a:rPr lang="en-IN" dirty="0"/>
              <a:t>, </a:t>
            </a:r>
            <a:r>
              <a:rPr lang="en-IN"/>
              <a:t>each tuple in MovieStar table  </a:t>
            </a:r>
            <a:r>
              <a:rPr lang="en-IN" dirty="0"/>
              <a:t>has a unique value </a:t>
            </a:r>
            <a:r>
              <a:rPr lang="en-IN"/>
              <a:t>in the </a:t>
            </a:r>
            <a:r>
              <a:rPr lang="en-IN">
                <a:solidFill>
                  <a:srgbClr val="0000FF"/>
                </a:solidFill>
              </a:rPr>
              <a:t>name</a:t>
            </a:r>
            <a:r>
              <a:rPr lang="en-IN"/>
              <a:t> attribute</a:t>
            </a:r>
            <a:r>
              <a:rPr lang="en-IN" dirty="0"/>
              <a:t>.</a:t>
            </a:r>
          </a:p>
          <a:p>
            <a:r>
              <a:rPr lang="en-IN"/>
              <a:t>This </a:t>
            </a:r>
            <a:r>
              <a:rPr lang="en-IN" dirty="0"/>
              <a:t>can be specified using PRIMARY KEY clause </a:t>
            </a:r>
            <a:r>
              <a:rPr lang="en-IN"/>
              <a:t>in CREATE TABLE stmt.</a:t>
            </a:r>
            <a:endParaRPr lang="en-IN" dirty="0"/>
          </a:p>
          <a:p>
            <a:pPr marL="0" indent="0">
              <a:buNone/>
            </a:pPr>
            <a:r>
              <a:rPr lang="en-IN"/>
              <a:t>	CREATE TABLE </a:t>
            </a:r>
            <a:r>
              <a:rPr lang="en-IN">
                <a:solidFill>
                  <a:srgbClr val="C00000"/>
                </a:solidFill>
              </a:rPr>
              <a:t>MovieStar</a:t>
            </a: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    		</a:t>
            </a:r>
            <a:r>
              <a:rPr lang="en-IN" dirty="0">
                <a:solidFill>
                  <a:srgbClr val="0000FF"/>
                </a:solidFill>
              </a:rPr>
              <a:t>name</a:t>
            </a:r>
            <a:r>
              <a:rPr lang="en-IN" dirty="0"/>
              <a:t> 		</a:t>
            </a:r>
            <a:r>
              <a:rPr lang="en-IN" dirty="0">
                <a:solidFill>
                  <a:srgbClr val="FFC000"/>
                </a:solidFill>
              </a:rPr>
              <a:t>CHAR(30)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    		</a:t>
            </a:r>
            <a:r>
              <a:rPr lang="en-IN" dirty="0">
                <a:solidFill>
                  <a:srgbClr val="0000FF"/>
                </a:solidFill>
              </a:rPr>
              <a:t>address</a:t>
            </a:r>
            <a:r>
              <a:rPr lang="en-IN" dirty="0"/>
              <a:t>		</a:t>
            </a:r>
            <a:r>
              <a:rPr lang="en-IN" dirty="0">
                <a:solidFill>
                  <a:srgbClr val="FFC000"/>
                </a:solidFill>
              </a:rPr>
              <a:t>VARCHAR(255)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   		</a:t>
            </a:r>
            <a:r>
              <a:rPr lang="en-IN" dirty="0">
                <a:solidFill>
                  <a:srgbClr val="0000FF"/>
                </a:solidFill>
              </a:rPr>
              <a:t>gender</a:t>
            </a:r>
            <a:r>
              <a:rPr lang="en-IN" dirty="0"/>
              <a:t>              	</a:t>
            </a:r>
            <a:r>
              <a:rPr lang="en-IN" dirty="0">
                <a:solidFill>
                  <a:srgbClr val="FFC000"/>
                </a:solidFill>
              </a:rPr>
              <a:t>CHAR(1)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    	</a:t>
            </a:r>
            <a:r>
              <a:rPr lang="en-IN"/>
              <a:t>	</a:t>
            </a:r>
            <a:r>
              <a:rPr lang="en-IN">
                <a:solidFill>
                  <a:srgbClr val="0000FF"/>
                </a:solidFill>
              </a:rPr>
              <a:t>birthdat</a:t>
            </a:r>
            <a:r>
              <a:rPr lang="en-IN"/>
              <a:t>e</a:t>
            </a:r>
            <a:r>
              <a:rPr lang="en-IN" dirty="0"/>
              <a:t>	</a:t>
            </a:r>
            <a:r>
              <a:rPr lang="en-IN"/>
              <a:t>	</a:t>
            </a:r>
            <a:r>
              <a:rPr lang="en-IN">
                <a:solidFill>
                  <a:srgbClr val="FFC000"/>
                </a:solidFill>
              </a:rPr>
              <a:t>DATE</a:t>
            </a:r>
            <a:r>
              <a:rPr lang="en-IN" dirty="0">
                <a:solidFill>
                  <a:srgbClr val="FFC000"/>
                </a:solidFill>
              </a:rPr>
              <a:t>,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		</a:t>
            </a:r>
            <a:r>
              <a:rPr lang="en-IN" dirty="0"/>
              <a:t>PRIMARY KEY</a:t>
            </a:r>
            <a:r>
              <a:rPr lang="en-IN" dirty="0">
                <a:solidFill>
                  <a:srgbClr val="FFC000"/>
                </a:solidFill>
              </a:rPr>
              <a:t>	</a:t>
            </a:r>
            <a:r>
              <a:rPr lang="en-IN" dirty="0"/>
              <a:t>(</a:t>
            </a:r>
            <a:r>
              <a:rPr lang="en-IN" dirty="0">
                <a:solidFill>
                  <a:srgbClr val="0000FF"/>
                </a:solidFill>
              </a:rPr>
              <a:t>name</a:t>
            </a:r>
            <a:r>
              <a:rPr lang="en-IN" dirty="0"/>
              <a:t>)  	/* primary </a:t>
            </a:r>
            <a:r>
              <a:rPr lang="en-IN"/>
              <a:t>key specification</a:t>
            </a:r>
            <a:r>
              <a:rPr lang="en-IN" dirty="0"/>
              <a:t>*/    );</a:t>
            </a:r>
          </a:p>
          <a:p>
            <a:r>
              <a:rPr lang="en-IN" dirty="0"/>
              <a:t>Can </a:t>
            </a:r>
            <a:r>
              <a:rPr lang="en-IN"/>
              <a:t>also write instead </a:t>
            </a:r>
            <a:r>
              <a:rPr lang="en-IN" dirty="0"/>
              <a:t>of PRIMARY </a:t>
            </a:r>
            <a:r>
              <a:rPr lang="en-IN"/>
              <a:t>KEY specification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		UNIQUE  (name) 		/* </a:t>
            </a:r>
            <a:r>
              <a:rPr lang="en-IN"/>
              <a:t>specifies that </a:t>
            </a:r>
            <a:r>
              <a:rPr lang="en-IN" dirty="0"/>
              <a:t>name is a unique key*/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06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FBEC-CC11-43D4-A1FE-1D74CD36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</a:t>
            </a:r>
            <a:r>
              <a:rPr lang="en-IN"/>
              <a:t>of Data </a:t>
            </a:r>
            <a:r>
              <a:rPr lang="en-IN" dirty="0"/>
              <a:t>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F9A6F-141F-441C-9D6A-6D25BE89E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Data </a:t>
            </a:r>
            <a:r>
              <a:rPr lang="en-IN" dirty="0"/>
              <a:t>model is </a:t>
            </a:r>
            <a:r>
              <a:rPr lang="en-IN"/>
              <a:t>very fundamental in the study of database systems</a:t>
            </a:r>
            <a:r>
              <a:rPr lang="en-IN" dirty="0"/>
              <a:t>.</a:t>
            </a:r>
          </a:p>
          <a:p>
            <a:r>
              <a:rPr lang="en-IN"/>
              <a:t>A data </a:t>
            </a:r>
            <a:r>
              <a:rPr lang="en-IN" dirty="0"/>
              <a:t>model is </a:t>
            </a:r>
            <a:r>
              <a:rPr lang="en-IN"/>
              <a:t>a notation </a:t>
            </a:r>
            <a:r>
              <a:rPr lang="en-IN" dirty="0"/>
              <a:t>for </a:t>
            </a:r>
            <a:r>
              <a:rPr lang="en-IN"/>
              <a:t>describing data or information.</a:t>
            </a:r>
            <a:r>
              <a:rPr lang="en-US"/>
              <a:t> It typically has three parts</a:t>
            </a:r>
            <a:r>
              <a:rPr lang="en-US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/>
              <a:t>Structure of data</a:t>
            </a:r>
            <a:r>
              <a:rPr lang="en-IN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/>
              <a:t>Operations on the data</a:t>
            </a:r>
            <a:r>
              <a:rPr lang="en-IN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/>
              <a:t>Constraints on the data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6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37EC-073A-4DF1-B91F-0D6D5EAB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-129413"/>
            <a:ext cx="8077200" cy="609600"/>
          </a:xfrm>
        </p:spPr>
        <p:txBody>
          <a:bodyPr/>
          <a:lstStyle/>
          <a:p>
            <a:r>
              <a:rPr lang="en-IN" dirty="0"/>
              <a:t>Defining Keys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9941B-A4BC-42CE-990C-A5142D232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176" y="480187"/>
            <a:ext cx="8663240" cy="5856605"/>
          </a:xfrm>
        </p:spPr>
        <p:txBody>
          <a:bodyPr/>
          <a:lstStyle/>
          <a:p>
            <a:r>
              <a:rPr lang="en-IN" dirty="0"/>
              <a:t>E.g., in the table Movies with schema</a:t>
            </a:r>
          </a:p>
          <a:p>
            <a:pPr marL="0" indent="0">
              <a:buNone/>
            </a:pPr>
            <a:r>
              <a:rPr lang="en-IN" dirty="0"/>
              <a:t>	Movies(title, year, length, genre, </a:t>
            </a:r>
            <a:r>
              <a:rPr lang="en-IN" dirty="0" err="1"/>
              <a:t>studioName</a:t>
            </a:r>
            <a:r>
              <a:rPr lang="en-IN" dirty="0"/>
              <a:t>, </a:t>
            </a:r>
            <a:r>
              <a:rPr lang="en-IN" dirty="0" err="1"/>
              <a:t>producerC</a:t>
            </a:r>
            <a:r>
              <a:rPr lang="en-IN" dirty="0"/>
              <a:t>#)</a:t>
            </a:r>
          </a:p>
          <a:p>
            <a:pPr lvl="2"/>
            <a:r>
              <a:rPr lang="en-US" dirty="0"/>
              <a:t>we assumed that the pair {title, year} forms a key. Meaning,</a:t>
            </a:r>
          </a:p>
          <a:p>
            <a:pPr lvl="1"/>
            <a:r>
              <a:rPr lang="en-US" dirty="0"/>
              <a:t>In a given year, there are no two movies produced with the same title.</a:t>
            </a:r>
          </a:p>
          <a:p>
            <a:pPr lvl="1"/>
            <a:r>
              <a:rPr lang="en-US" dirty="0"/>
              <a:t>or, there cannot be two distinct tuples in Movies table with equal values in  title and  year attribute.</a:t>
            </a:r>
          </a:p>
          <a:p>
            <a:r>
              <a:rPr lang="en-IN" dirty="0"/>
              <a:t>This is specified as follows.</a:t>
            </a:r>
          </a:p>
          <a:p>
            <a:pPr marL="0" indent="0">
              <a:buNone/>
            </a:pPr>
            <a:r>
              <a:rPr lang="en-IN" dirty="0"/>
              <a:t>      CREATE TABLE </a:t>
            </a:r>
            <a:r>
              <a:rPr lang="en-IN" dirty="0">
                <a:solidFill>
                  <a:schemeClr val="tx2"/>
                </a:solidFill>
              </a:rPr>
              <a:t>Movies</a:t>
            </a:r>
            <a:r>
              <a:rPr lang="en-IN" dirty="0"/>
              <a:t> (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0000FF"/>
                </a:solidFill>
              </a:rPr>
              <a:t>	title</a:t>
            </a:r>
            <a:r>
              <a:rPr lang="en-IN" dirty="0"/>
              <a:t>		</a:t>
            </a:r>
            <a:r>
              <a:rPr lang="en-IN" dirty="0">
                <a:solidFill>
                  <a:srgbClr val="FFC000"/>
                </a:solidFill>
              </a:rPr>
              <a:t>VARCHAR(100)</a:t>
            </a:r>
            <a:r>
              <a:rPr lang="en-IN" dirty="0"/>
              <a:t>,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0000FF"/>
                </a:solidFill>
              </a:rPr>
              <a:t>	year</a:t>
            </a:r>
            <a:r>
              <a:rPr lang="en-IN" dirty="0"/>
              <a:t> 		</a:t>
            </a:r>
            <a:r>
              <a:rPr lang="en-IN" dirty="0">
                <a:solidFill>
                  <a:srgbClr val="FFC000"/>
                </a:solidFill>
              </a:rPr>
              <a:t>INT</a:t>
            </a:r>
            <a:r>
              <a:rPr lang="en-IN" dirty="0"/>
              <a:t>,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0000FF"/>
                </a:solidFill>
              </a:rPr>
              <a:t>	length</a:t>
            </a:r>
            <a:r>
              <a:rPr lang="en-IN" dirty="0"/>
              <a:t> 		</a:t>
            </a:r>
            <a:r>
              <a:rPr lang="en-IN" dirty="0">
                <a:solidFill>
                  <a:srgbClr val="FFC000"/>
                </a:solidFill>
              </a:rPr>
              <a:t>INT</a:t>
            </a:r>
            <a:r>
              <a:rPr lang="en-IN" dirty="0"/>
              <a:t>,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0000FF"/>
                </a:solidFill>
              </a:rPr>
              <a:t>	genre</a:t>
            </a:r>
            <a:r>
              <a:rPr lang="en-IN" dirty="0"/>
              <a:t>		</a:t>
            </a:r>
            <a:r>
              <a:rPr lang="en-IN" dirty="0">
                <a:solidFill>
                  <a:srgbClr val="FFC000"/>
                </a:solidFill>
              </a:rPr>
              <a:t>CHAR(10)</a:t>
            </a:r>
            <a:r>
              <a:rPr lang="en-IN" dirty="0"/>
              <a:t>,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0000FF"/>
                </a:solidFill>
              </a:rPr>
              <a:t>	</a:t>
            </a:r>
            <a:r>
              <a:rPr lang="en-IN" dirty="0" err="1">
                <a:solidFill>
                  <a:srgbClr val="0000FF"/>
                </a:solidFill>
              </a:rPr>
              <a:t>studioName</a:t>
            </a:r>
            <a:r>
              <a:rPr lang="en-IN" dirty="0"/>
              <a:t>	</a:t>
            </a:r>
            <a:r>
              <a:rPr lang="en-IN" dirty="0">
                <a:solidFill>
                  <a:srgbClr val="FFC000"/>
                </a:solidFill>
              </a:rPr>
              <a:t>CHAR(30)</a:t>
            </a:r>
            <a:r>
              <a:rPr lang="en-IN" dirty="0"/>
              <a:t>,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0000FF"/>
                </a:solidFill>
              </a:rPr>
              <a:t>	</a:t>
            </a:r>
            <a:r>
              <a:rPr lang="en-IN" dirty="0" err="1">
                <a:solidFill>
                  <a:srgbClr val="0000FF"/>
                </a:solidFill>
              </a:rPr>
              <a:t>producerC</a:t>
            </a:r>
            <a:r>
              <a:rPr lang="en-IN" dirty="0">
                <a:solidFill>
                  <a:srgbClr val="0000FF"/>
                </a:solidFill>
              </a:rPr>
              <a:t>#</a:t>
            </a:r>
            <a:r>
              <a:rPr lang="en-IN" dirty="0"/>
              <a:t>	</a:t>
            </a:r>
            <a:r>
              <a:rPr lang="en-IN" dirty="0">
                <a:solidFill>
                  <a:srgbClr val="FFC000"/>
                </a:solidFill>
              </a:rPr>
              <a:t>INT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C000"/>
                </a:solidFill>
              </a:rPr>
              <a:t>	</a:t>
            </a:r>
            <a:r>
              <a:rPr lang="en-IN" dirty="0"/>
              <a:t>PRIMARY KEY 	(title, year)	/* specifies primary   key */     );</a:t>
            </a:r>
          </a:p>
          <a:p>
            <a:r>
              <a:rPr lang="en-US" dirty="0"/>
              <a:t>or write </a:t>
            </a:r>
          </a:p>
          <a:p>
            <a:pPr marL="0" indent="0">
              <a:buNone/>
            </a:pPr>
            <a:r>
              <a:rPr lang="en-US" dirty="0"/>
              <a:t>	UNIQUE		 (title, year)	/* specifies unique key */   );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BC15D-6ABA-44C7-B503-1D84D9376E64}"/>
              </a:ext>
            </a:extLst>
          </p:cNvPr>
          <p:cNvSpPr txBox="1"/>
          <p:nvPr/>
        </p:nvSpPr>
        <p:spPr>
          <a:xfrm>
            <a:off x="5870448" y="3008376"/>
            <a:ext cx="2975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A table </a:t>
            </a:r>
            <a:r>
              <a:rPr lang="en-IN" dirty="0"/>
              <a:t>may </a:t>
            </a:r>
            <a:r>
              <a:rPr lang="en-IN"/>
              <a:t>have multiple </a:t>
            </a:r>
            <a:r>
              <a:rPr lang="en-IN" dirty="0"/>
              <a:t>unique keys</a:t>
            </a:r>
            <a:r>
              <a:rPr lang="en-IN"/>
              <a:t>. Often it </a:t>
            </a:r>
            <a:r>
              <a:rPr lang="en-IN" dirty="0"/>
              <a:t>is ordered as per one unique key, </a:t>
            </a:r>
            <a:r>
              <a:rPr lang="en-IN"/>
              <a:t>called the </a:t>
            </a:r>
            <a:r>
              <a:rPr lang="en-IN" dirty="0"/>
              <a:t>primary key.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6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A7BF-6322-49FA-8AB0-C5DD2CF5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Relational </a:t>
            </a:r>
            <a:r>
              <a:rPr lang="en-IN" dirty="0"/>
              <a:t>Algebra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2937B-FACA-4935-B15A-BC6C76F8E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" y="1093788"/>
            <a:ext cx="8886825" cy="4903787"/>
          </a:xfrm>
        </p:spPr>
        <p:txBody>
          <a:bodyPr/>
          <a:lstStyle/>
          <a:p>
            <a:r>
              <a:rPr lang="en-IN" dirty="0"/>
              <a:t>An algebra of operations over relations (or tables). </a:t>
            </a:r>
          </a:p>
          <a:p>
            <a:r>
              <a:rPr lang="en-IN" dirty="0"/>
              <a:t>Each operator acts on a relation or two relations and returns a relation (table).</a:t>
            </a:r>
          </a:p>
          <a:p>
            <a:r>
              <a:rPr lang="en-IN" dirty="0"/>
              <a:t>Gives simple and powerful ways to construct new relations from the given relations. </a:t>
            </a:r>
          </a:p>
          <a:p>
            <a:r>
              <a:rPr lang="en-IN" dirty="0"/>
              <a:t>Relational algebra expressions take as input stored tables (or database relations)  and return answers to queries.</a:t>
            </a:r>
          </a:p>
          <a:p>
            <a:r>
              <a:rPr lang="en-IN" dirty="0"/>
              <a:t>SQL is a syntactic ``sugaring’’ of relational algebra.</a:t>
            </a:r>
          </a:p>
          <a:p>
            <a:r>
              <a:rPr lang="en-IN" dirty="0"/>
              <a:t>DBMS internally first translates an SQL query into a relational algebra expression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or, a very similar expression tree notation:  relational operator/operand tree notation.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0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CD19-9912-45DB-810E-54B63C0D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Relational </a:t>
            </a:r>
            <a:r>
              <a:rPr lang="en-IN" dirty="0"/>
              <a:t>Algebra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DE0607-358A-4DBD-BFED-3949E804EA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5448" y="727076"/>
                <a:ext cx="8787384" cy="5270500"/>
              </a:xfrm>
            </p:spPr>
            <p:txBody>
              <a:bodyPr/>
              <a:lstStyle/>
              <a:p>
                <a:r>
                  <a:rPr lang="en-IN"/>
                  <a:t>The algebra operates on relations (tables</a:t>
                </a:r>
                <a:r>
                  <a:rPr lang="en-IN" dirty="0"/>
                  <a:t>) whose schema is well-specified.</a:t>
                </a:r>
              </a:p>
              <a:p>
                <a:r>
                  <a:rPr lang="en-US"/>
                  <a:t>Set operations on relations</a:t>
                </a:r>
                <a:r>
                  <a:rPr lang="en-US" dirty="0"/>
                  <a:t>: Union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/>
                  <a:t>, intersection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difference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/>
                  <a:t>applied to relations</a:t>
                </a:r>
                <a:r>
                  <a:rPr lang="en-US" dirty="0"/>
                  <a:t>. </a:t>
                </a:r>
              </a:p>
              <a:p>
                <a:r>
                  <a:rPr lang="en-US"/>
                  <a:t>Let </a:t>
                </a:r>
                <a:r>
                  <a:rPr lang="en-US" dirty="0"/>
                  <a:t>R and S </a:t>
                </a:r>
                <a:r>
                  <a:rPr lang="en-US"/>
                  <a:t>be two relations (tables) with the exact </a:t>
                </a:r>
                <a:r>
                  <a:rPr lang="en-US" dirty="0"/>
                  <a:t>same schema</a:t>
                </a:r>
                <a:r>
                  <a:rPr lang="en-US"/>
                  <a:t>. This </a:t>
                </a:r>
                <a:r>
                  <a:rPr lang="en-US" dirty="0"/>
                  <a:t>defines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∪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𝑟𝑒𝑠𝑝𝑒𝑐𝑡𝑖𝑣𝑒𝑙𝑦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∪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𝑢𝑛𝑖𝑜𝑛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𝑡𝑢𝑝𝑙𝑒𝑠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𝑡𝑢𝑝𝑙𝑒𝑠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𝑖𝑛𝑡𝑒𝑟𝑠𝑒𝑐𝑡𝑖𝑜𝑛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𝑠𝑒𝑡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𝑡𝑢𝑝𝑙𝑒𝑠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𝑠𝑒𝑡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𝑡𝑢𝑝𝑙𝑒𝑠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I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𝑑𝑖𝑓𝑓𝑒𝑟𝑒𝑛𝑐𝑒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𝑡𝑢𝑝𝑙𝑒𝑠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𝑏𝑢𝑡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51435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DE0607-358A-4DBD-BFED-3949E804EA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448" y="727076"/>
                <a:ext cx="8787384" cy="5270500"/>
              </a:xfrm>
              <a:blipFill>
                <a:blip r:embed="rId2"/>
                <a:stretch>
                  <a:fillRect l="-625"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F0658DB-B357-4B74-ACBD-9D3FDA2CEF63}"/>
              </a:ext>
            </a:extLst>
          </p:cNvPr>
          <p:cNvSpPr txBox="1"/>
          <p:nvPr/>
        </p:nvSpPr>
        <p:spPr>
          <a:xfrm flipV="1">
            <a:off x="4727448" y="2633472"/>
            <a:ext cx="306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55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87DE2-888A-43BA-849A-E6F11321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0786D6-72D3-49D6-BD93-D66818635C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794733"/>
              </p:ext>
            </p:extLst>
          </p:nvPr>
        </p:nvGraphicFramePr>
        <p:xfrm>
          <a:off x="320040" y="991871"/>
          <a:ext cx="8525511" cy="1149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378">
                  <a:extLst>
                    <a:ext uri="{9D8B030D-6E8A-4147-A177-3AD203B41FA5}">
                      <a16:colId xmlns:a16="http://schemas.microsoft.com/office/drawing/2014/main" val="1645971298"/>
                    </a:ext>
                  </a:extLst>
                </a:gridCol>
                <a:gridCol w="4004246">
                  <a:extLst>
                    <a:ext uri="{9D8B030D-6E8A-4147-A177-3AD203B41FA5}">
                      <a16:colId xmlns:a16="http://schemas.microsoft.com/office/drawing/2014/main" val="585299307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637659896"/>
                    </a:ext>
                  </a:extLst>
                </a:gridCol>
                <a:gridCol w="1429767">
                  <a:extLst>
                    <a:ext uri="{9D8B030D-6E8A-4147-A177-3AD203B41FA5}">
                      <a16:colId xmlns:a16="http://schemas.microsoft.com/office/drawing/2014/main" val="3399402764"/>
                    </a:ext>
                  </a:extLst>
                </a:gridCol>
              </a:tblGrid>
              <a:tr h="33298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name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Address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gender 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C000"/>
                          </a:solidFill>
                        </a:rPr>
                        <a:t>birthdate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397592"/>
                  </a:ext>
                </a:extLst>
              </a:tr>
              <a:tr h="332980">
                <a:tc>
                  <a:txBody>
                    <a:bodyPr/>
                    <a:lstStyle/>
                    <a:p>
                      <a:r>
                        <a:rPr lang="en-IN" dirty="0"/>
                        <a:t>Shahrukh Khan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1 </a:t>
                      </a:r>
                      <a:r>
                        <a:rPr lang="en-IN" dirty="0" err="1"/>
                        <a:t>Mannat</a:t>
                      </a:r>
                      <a:r>
                        <a:rPr lang="en-IN" dirty="0"/>
                        <a:t>, Mumbai 400001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1965-11-02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95900"/>
                  </a:ext>
                </a:extLst>
              </a:tr>
              <a:tr h="417858">
                <a:tc>
                  <a:txBody>
                    <a:bodyPr/>
                    <a:lstStyle/>
                    <a:p>
                      <a:r>
                        <a:rPr lang="en-IN"/>
                        <a:t>Amitabh </a:t>
                      </a:r>
                      <a:r>
                        <a:rPr lang="en-IN" dirty="0" err="1"/>
                        <a:t>Bachhan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Jalsa</a:t>
                      </a:r>
                      <a:r>
                        <a:rPr lang="en-IN" dirty="0"/>
                        <a:t>, Juhu Beach, Mumbai, 400049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1942-10-11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79044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B443CBB-7FF0-4D79-A742-37D0410EA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324002"/>
              </p:ext>
            </p:extLst>
          </p:nvPr>
        </p:nvGraphicFramePr>
        <p:xfrm>
          <a:off x="298449" y="2540022"/>
          <a:ext cx="852551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378">
                  <a:extLst>
                    <a:ext uri="{9D8B030D-6E8A-4147-A177-3AD203B41FA5}">
                      <a16:colId xmlns:a16="http://schemas.microsoft.com/office/drawing/2014/main" val="1603813873"/>
                    </a:ext>
                  </a:extLst>
                </a:gridCol>
                <a:gridCol w="3949382">
                  <a:extLst>
                    <a:ext uri="{9D8B030D-6E8A-4147-A177-3AD203B41FA5}">
                      <a16:colId xmlns:a16="http://schemas.microsoft.com/office/drawing/2014/main" val="130484291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6143028"/>
                    </a:ext>
                  </a:extLst>
                </a:gridCol>
                <a:gridCol w="1438911">
                  <a:extLst>
                    <a:ext uri="{9D8B030D-6E8A-4147-A177-3AD203B41FA5}">
                      <a16:colId xmlns:a16="http://schemas.microsoft.com/office/drawing/2014/main" val="2403935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name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Address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gender 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C000"/>
                          </a:solidFill>
                        </a:rPr>
                        <a:t>birthdate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36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Amir Khan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Freeda</a:t>
                      </a:r>
                      <a:r>
                        <a:rPr lang="en-IN"/>
                        <a:t> Apt, </a:t>
                      </a:r>
                      <a:r>
                        <a:rPr lang="en-IN" dirty="0"/>
                        <a:t>Bandra, Mumbai 400001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1965-03-14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8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Shahrukh Khan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 Mannat, </a:t>
                      </a:r>
                      <a:r>
                        <a:rPr lang="en-IN" dirty="0"/>
                        <a:t>Mumbai 400001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1965-11-02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9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Hema Malini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Shakunt, </a:t>
                      </a:r>
                      <a:r>
                        <a:rPr lang="en-IN" dirty="0"/>
                        <a:t>Juhu, Mumbai 400049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1948-10-16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52182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31E2581-5CDF-41D8-ADD2-A0221B5FE876}"/>
              </a:ext>
            </a:extLst>
          </p:cNvPr>
          <p:cNvSpPr txBox="1"/>
          <p:nvPr/>
        </p:nvSpPr>
        <p:spPr>
          <a:xfrm flipH="1">
            <a:off x="366013" y="516236"/>
            <a:ext cx="39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Table</a:t>
            </a:r>
            <a:r>
              <a:rPr lang="en-IN">
                <a:solidFill>
                  <a:srgbClr val="0000FF"/>
                </a:solidFill>
              </a:rPr>
              <a:t> </a:t>
            </a:r>
            <a:r>
              <a:rPr lang="en-IN">
                <a:solidFill>
                  <a:srgbClr val="C00000"/>
                </a:solidFill>
              </a:rPr>
              <a:t>R</a:t>
            </a:r>
            <a:r>
              <a:rPr lang="en-IN"/>
              <a:t> with </a:t>
            </a:r>
            <a:r>
              <a:rPr lang="en-IN" dirty="0"/>
              <a:t>schema </a:t>
            </a:r>
            <a:r>
              <a:rPr lang="en-IN"/>
              <a:t>of </a:t>
            </a:r>
            <a:r>
              <a:rPr lang="en-IN">
                <a:solidFill>
                  <a:srgbClr val="C00000"/>
                </a:solidFill>
              </a:rPr>
              <a:t>MovieStar</a:t>
            </a:r>
            <a:r>
              <a:rPr lang="en-IN" dirty="0">
                <a:solidFill>
                  <a:srgbClr val="C00000"/>
                </a:solidFill>
              </a:rPr>
              <a:t>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90349-9645-4918-96F2-2D33EA873805}"/>
              </a:ext>
            </a:extLst>
          </p:cNvPr>
          <p:cNvSpPr txBox="1"/>
          <p:nvPr/>
        </p:nvSpPr>
        <p:spPr>
          <a:xfrm flipH="1">
            <a:off x="298448" y="2135083"/>
            <a:ext cx="390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Table </a:t>
            </a:r>
            <a:r>
              <a:rPr lang="en-IN">
                <a:solidFill>
                  <a:srgbClr val="C00000"/>
                </a:solidFill>
              </a:rPr>
              <a:t>S</a:t>
            </a:r>
            <a:r>
              <a:rPr lang="en-IN"/>
              <a:t> with </a:t>
            </a:r>
            <a:r>
              <a:rPr lang="en-IN" dirty="0"/>
              <a:t>schema </a:t>
            </a:r>
            <a:r>
              <a:rPr lang="en-IN"/>
              <a:t>of </a:t>
            </a:r>
            <a:r>
              <a:rPr lang="en-IN">
                <a:solidFill>
                  <a:srgbClr val="C00000"/>
                </a:solidFill>
              </a:rPr>
              <a:t>MovieStar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F5C676-3372-4D8B-8A3E-18180E835537}"/>
                  </a:ext>
                </a:extLst>
              </p:cNvPr>
              <p:cNvSpPr txBox="1"/>
              <p:nvPr/>
            </p:nvSpPr>
            <p:spPr>
              <a:xfrm>
                <a:off x="2227832" y="4168920"/>
                <a:ext cx="391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∪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h𝑎𝑠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4 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𝑡𝑢𝑝𝑙𝑒𝑠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𝑑𝑢𝑝𝑙𝑖𝑐𝑎𝑡𝑒𝑠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F5C676-3372-4D8B-8A3E-18180E835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832" y="4168920"/>
                <a:ext cx="3913379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5138EC6-3889-41ED-9534-EE4043E60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444714"/>
              </p:ext>
            </p:extLst>
          </p:nvPr>
        </p:nvGraphicFramePr>
        <p:xfrm>
          <a:off x="320040" y="4538252"/>
          <a:ext cx="852551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1191070410"/>
                    </a:ext>
                  </a:extLst>
                </a:gridCol>
                <a:gridCol w="3995928">
                  <a:extLst>
                    <a:ext uri="{9D8B030D-6E8A-4147-A177-3AD203B41FA5}">
                      <a16:colId xmlns:a16="http://schemas.microsoft.com/office/drawing/2014/main" val="4087773587"/>
                    </a:ext>
                  </a:extLst>
                </a:gridCol>
                <a:gridCol w="969264">
                  <a:extLst>
                    <a:ext uri="{9D8B030D-6E8A-4147-A177-3AD203B41FA5}">
                      <a16:colId xmlns:a16="http://schemas.microsoft.com/office/drawing/2014/main" val="2201508895"/>
                    </a:ext>
                  </a:extLst>
                </a:gridCol>
                <a:gridCol w="1530352">
                  <a:extLst>
                    <a:ext uri="{9D8B030D-6E8A-4147-A177-3AD203B41FA5}">
                      <a16:colId xmlns:a16="http://schemas.microsoft.com/office/drawing/2014/main" val="6899914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name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Address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gender 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C000"/>
                          </a:solidFill>
                        </a:rPr>
                        <a:t>birthdate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642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Shahrukh Khan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Mannat, </a:t>
                      </a:r>
                      <a:r>
                        <a:rPr lang="en-IN" dirty="0"/>
                        <a:t>Mumbai 400001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1965-11-02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84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Amitabh </a:t>
                      </a:r>
                      <a:r>
                        <a:rPr lang="en-IN" dirty="0" err="1"/>
                        <a:t>Bachhan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Jalsa</a:t>
                      </a:r>
                      <a:r>
                        <a:rPr lang="en-IN" dirty="0"/>
                        <a:t>, Juhu Beach, Mumbai, 400049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1942-10-11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05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Amir Khan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Freeda</a:t>
                      </a:r>
                      <a:r>
                        <a:rPr lang="en-IN"/>
                        <a:t> Apt, </a:t>
                      </a:r>
                      <a:r>
                        <a:rPr lang="en-IN" dirty="0"/>
                        <a:t>Bandra, Mumbai 400001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1965-03-14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06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Hema Malini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Shakunt</a:t>
                      </a:r>
                      <a:r>
                        <a:rPr lang="en-IN" dirty="0"/>
                        <a:t>, Juhu, Mumbai 400049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1948-10-16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546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13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87DE2-888A-43BA-849A-E6F11321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-16502"/>
            <a:ext cx="8077200" cy="609600"/>
          </a:xfrm>
        </p:spPr>
        <p:txBody>
          <a:bodyPr/>
          <a:lstStyle/>
          <a:p>
            <a:r>
              <a:rPr lang="en-IN" dirty="0"/>
              <a:t>Example  R ∩ S,  R - 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0786D6-72D3-49D6-BD93-D66818635C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530482"/>
              </p:ext>
            </p:extLst>
          </p:nvPr>
        </p:nvGraphicFramePr>
        <p:xfrm>
          <a:off x="320040" y="991871"/>
          <a:ext cx="8525511" cy="1149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378">
                  <a:extLst>
                    <a:ext uri="{9D8B030D-6E8A-4147-A177-3AD203B41FA5}">
                      <a16:colId xmlns:a16="http://schemas.microsoft.com/office/drawing/2014/main" val="1645971298"/>
                    </a:ext>
                  </a:extLst>
                </a:gridCol>
                <a:gridCol w="4004246">
                  <a:extLst>
                    <a:ext uri="{9D8B030D-6E8A-4147-A177-3AD203B41FA5}">
                      <a16:colId xmlns:a16="http://schemas.microsoft.com/office/drawing/2014/main" val="585299307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637659896"/>
                    </a:ext>
                  </a:extLst>
                </a:gridCol>
                <a:gridCol w="1429767">
                  <a:extLst>
                    <a:ext uri="{9D8B030D-6E8A-4147-A177-3AD203B41FA5}">
                      <a16:colId xmlns:a16="http://schemas.microsoft.com/office/drawing/2014/main" val="3399402764"/>
                    </a:ext>
                  </a:extLst>
                </a:gridCol>
              </a:tblGrid>
              <a:tr h="33298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name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Address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gender 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C000"/>
                          </a:solidFill>
                        </a:rPr>
                        <a:t>birthdate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397592"/>
                  </a:ext>
                </a:extLst>
              </a:tr>
              <a:tr h="332980">
                <a:tc>
                  <a:txBody>
                    <a:bodyPr/>
                    <a:lstStyle/>
                    <a:p>
                      <a:r>
                        <a:rPr lang="en-IN" dirty="0"/>
                        <a:t>Shahrukh Khan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 </a:t>
                      </a:r>
                      <a:r>
                        <a:rPr lang="en-IN" dirty="0" err="1"/>
                        <a:t>Mannat</a:t>
                      </a:r>
                      <a:r>
                        <a:rPr lang="en-IN" dirty="0"/>
                        <a:t>, Mumbai 400001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1965-11-02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95900"/>
                  </a:ext>
                </a:extLst>
              </a:tr>
              <a:tr h="417858">
                <a:tc>
                  <a:txBody>
                    <a:bodyPr/>
                    <a:lstStyle/>
                    <a:p>
                      <a:r>
                        <a:rPr lang="en-IN"/>
                        <a:t>Amitabh </a:t>
                      </a:r>
                      <a:r>
                        <a:rPr lang="en-IN" dirty="0" err="1"/>
                        <a:t>Bachhan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Jalsa</a:t>
                      </a:r>
                      <a:r>
                        <a:rPr lang="en-IN" dirty="0"/>
                        <a:t>, Juhu Beach, Mumbai, 400049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1942-10-11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79044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B443CBB-7FF0-4D79-A742-37D0410EA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408870"/>
              </p:ext>
            </p:extLst>
          </p:nvPr>
        </p:nvGraphicFramePr>
        <p:xfrm>
          <a:off x="298449" y="2540022"/>
          <a:ext cx="852551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378">
                  <a:extLst>
                    <a:ext uri="{9D8B030D-6E8A-4147-A177-3AD203B41FA5}">
                      <a16:colId xmlns:a16="http://schemas.microsoft.com/office/drawing/2014/main" val="1603813873"/>
                    </a:ext>
                  </a:extLst>
                </a:gridCol>
                <a:gridCol w="3949382">
                  <a:extLst>
                    <a:ext uri="{9D8B030D-6E8A-4147-A177-3AD203B41FA5}">
                      <a16:colId xmlns:a16="http://schemas.microsoft.com/office/drawing/2014/main" val="130484291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6143028"/>
                    </a:ext>
                  </a:extLst>
                </a:gridCol>
                <a:gridCol w="1438911">
                  <a:extLst>
                    <a:ext uri="{9D8B030D-6E8A-4147-A177-3AD203B41FA5}">
                      <a16:colId xmlns:a16="http://schemas.microsoft.com/office/drawing/2014/main" val="2403935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name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Address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gender 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C000"/>
                          </a:solidFill>
                        </a:rPr>
                        <a:t>birthdate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36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Amir Khan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Freeda</a:t>
                      </a:r>
                      <a:r>
                        <a:rPr lang="en-IN"/>
                        <a:t> Apt, </a:t>
                      </a:r>
                      <a:r>
                        <a:rPr lang="en-IN" dirty="0"/>
                        <a:t>Bandra, Mumbai 400001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1965-03-14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8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Shahrukh Khan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</a:t>
                      </a:r>
                      <a:r>
                        <a:rPr lang="en-IN" dirty="0" err="1"/>
                        <a:t>Mannat</a:t>
                      </a:r>
                      <a:r>
                        <a:rPr lang="en-IN" dirty="0"/>
                        <a:t>, Mumbai 400001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1965-11-02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9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Hema Malini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Shakunt, </a:t>
                      </a:r>
                      <a:r>
                        <a:rPr lang="en-IN" dirty="0"/>
                        <a:t>Juhu, Mumbai 400049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1948-10-16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52182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31E2581-5CDF-41D8-ADD2-A0221B5FE876}"/>
              </a:ext>
            </a:extLst>
          </p:cNvPr>
          <p:cNvSpPr txBox="1"/>
          <p:nvPr/>
        </p:nvSpPr>
        <p:spPr>
          <a:xfrm flipH="1">
            <a:off x="219582" y="631031"/>
            <a:ext cx="345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/>
              <a:t>Table</a:t>
            </a:r>
            <a:r>
              <a:rPr lang="en-IN" i="1">
                <a:solidFill>
                  <a:srgbClr val="0000FF"/>
                </a:solidFill>
              </a:rPr>
              <a:t> </a:t>
            </a:r>
            <a:r>
              <a:rPr lang="en-IN" i="1">
                <a:solidFill>
                  <a:srgbClr val="C00000"/>
                </a:solidFill>
              </a:rPr>
              <a:t>R</a:t>
            </a:r>
            <a:r>
              <a:rPr lang="en-IN" i="1"/>
              <a:t> with </a:t>
            </a:r>
            <a:r>
              <a:rPr lang="en-IN" i="1" dirty="0"/>
              <a:t>schema of </a:t>
            </a:r>
            <a:r>
              <a:rPr lang="en-IN" i="1" dirty="0">
                <a:solidFill>
                  <a:srgbClr val="C00000"/>
                </a:solidFill>
              </a:rPr>
              <a:t>Movies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90349-9645-4918-96F2-2D33EA873805}"/>
              </a:ext>
            </a:extLst>
          </p:cNvPr>
          <p:cNvSpPr txBox="1"/>
          <p:nvPr/>
        </p:nvSpPr>
        <p:spPr>
          <a:xfrm flipH="1">
            <a:off x="298449" y="2135083"/>
            <a:ext cx="345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/>
              <a:t>Table </a:t>
            </a:r>
            <a:r>
              <a:rPr lang="en-IN" i="1">
                <a:solidFill>
                  <a:srgbClr val="C00000"/>
                </a:solidFill>
              </a:rPr>
              <a:t>S</a:t>
            </a:r>
            <a:r>
              <a:rPr lang="en-IN" i="1"/>
              <a:t> with </a:t>
            </a:r>
            <a:r>
              <a:rPr lang="en-IN" i="1" dirty="0"/>
              <a:t>schema of </a:t>
            </a:r>
            <a:r>
              <a:rPr lang="en-IN" i="1" dirty="0">
                <a:solidFill>
                  <a:srgbClr val="C00000"/>
                </a:solidFill>
              </a:rPr>
              <a:t>Movies</a:t>
            </a:r>
            <a:endParaRPr lang="en-US" i="1" dirty="0">
              <a:solidFill>
                <a:srgbClr val="C00000"/>
              </a:solidFill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5138EC6-3889-41ED-9534-EE4043E60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696694"/>
              </p:ext>
            </p:extLst>
          </p:nvPr>
        </p:nvGraphicFramePr>
        <p:xfrm>
          <a:off x="266700" y="4422155"/>
          <a:ext cx="852551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1191070410"/>
                    </a:ext>
                  </a:extLst>
                </a:gridCol>
                <a:gridCol w="3995928">
                  <a:extLst>
                    <a:ext uri="{9D8B030D-6E8A-4147-A177-3AD203B41FA5}">
                      <a16:colId xmlns:a16="http://schemas.microsoft.com/office/drawing/2014/main" val="4087773587"/>
                    </a:ext>
                  </a:extLst>
                </a:gridCol>
                <a:gridCol w="969264">
                  <a:extLst>
                    <a:ext uri="{9D8B030D-6E8A-4147-A177-3AD203B41FA5}">
                      <a16:colId xmlns:a16="http://schemas.microsoft.com/office/drawing/2014/main" val="2201508895"/>
                    </a:ext>
                  </a:extLst>
                </a:gridCol>
                <a:gridCol w="1530352">
                  <a:extLst>
                    <a:ext uri="{9D8B030D-6E8A-4147-A177-3AD203B41FA5}">
                      <a16:colId xmlns:a16="http://schemas.microsoft.com/office/drawing/2014/main" val="6899914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name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Address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gender 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C000"/>
                          </a:solidFill>
                        </a:rPr>
                        <a:t>birthdate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642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Shahrukh Khan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</a:t>
                      </a:r>
                      <a:r>
                        <a:rPr lang="en-IN" dirty="0" err="1"/>
                        <a:t>Mannat</a:t>
                      </a:r>
                      <a:r>
                        <a:rPr lang="en-IN" dirty="0"/>
                        <a:t>, Mumbai 400001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1965-11-02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8477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106624-095A-4E47-8D59-49ADF3B10FBC}"/>
                  </a:ext>
                </a:extLst>
              </p:cNvPr>
              <p:cNvSpPr txBox="1"/>
              <p:nvPr/>
            </p:nvSpPr>
            <p:spPr>
              <a:xfrm>
                <a:off x="1742947" y="4074465"/>
                <a:ext cx="4023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∩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h𝑎𝑠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𝑜𝑛𝑙𝑦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 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𝑡𝑢𝑝𝑙𝑒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106624-095A-4E47-8D59-49ADF3B10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947" y="4074465"/>
                <a:ext cx="4023360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E5E7B29-3ECD-4660-B5DC-D5E27ED8D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69705"/>
              </p:ext>
            </p:extLst>
          </p:nvPr>
        </p:nvGraphicFramePr>
        <p:xfrm>
          <a:off x="320040" y="5624937"/>
          <a:ext cx="852551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1191070410"/>
                    </a:ext>
                  </a:extLst>
                </a:gridCol>
                <a:gridCol w="3995928">
                  <a:extLst>
                    <a:ext uri="{9D8B030D-6E8A-4147-A177-3AD203B41FA5}">
                      <a16:colId xmlns:a16="http://schemas.microsoft.com/office/drawing/2014/main" val="4087773587"/>
                    </a:ext>
                  </a:extLst>
                </a:gridCol>
                <a:gridCol w="969264">
                  <a:extLst>
                    <a:ext uri="{9D8B030D-6E8A-4147-A177-3AD203B41FA5}">
                      <a16:colId xmlns:a16="http://schemas.microsoft.com/office/drawing/2014/main" val="2201508895"/>
                    </a:ext>
                  </a:extLst>
                </a:gridCol>
                <a:gridCol w="1530352">
                  <a:extLst>
                    <a:ext uri="{9D8B030D-6E8A-4147-A177-3AD203B41FA5}">
                      <a16:colId xmlns:a16="http://schemas.microsoft.com/office/drawing/2014/main" val="6899914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name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Address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gender 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C000"/>
                          </a:solidFill>
                        </a:rPr>
                        <a:t>birthdate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642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Amitabh </a:t>
                      </a:r>
                      <a:r>
                        <a:rPr lang="en-IN" dirty="0" err="1"/>
                        <a:t>Bachhan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Jalsa</a:t>
                      </a:r>
                      <a:r>
                        <a:rPr lang="en-IN" dirty="0"/>
                        <a:t>, Juhu Beach, Mumbai, 400049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1942-10-11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8477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94D46D-9ED4-44BD-8295-3D1E38AF0BF2}"/>
                  </a:ext>
                </a:extLst>
              </p:cNvPr>
              <p:cNvSpPr txBox="1"/>
              <p:nvPr/>
            </p:nvSpPr>
            <p:spPr>
              <a:xfrm>
                <a:off x="1947671" y="5212008"/>
                <a:ext cx="4023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𝑎𝑙𝑠𝑜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h𝑎𝑠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𝑜𝑛𝑙𝑦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 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𝑡𝑢𝑝𝑙𝑒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94D46D-9ED4-44BD-8295-3D1E38AF0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671" y="5212008"/>
                <a:ext cx="402336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22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7206-5A66-489A-B8F7-5BA744B64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198" y="34230"/>
            <a:ext cx="8077200" cy="609600"/>
          </a:xfrm>
        </p:spPr>
        <p:txBody>
          <a:bodyPr/>
          <a:lstStyle/>
          <a:p>
            <a:r>
              <a:rPr lang="en-IN"/>
              <a:t>Selection Operator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7C66-711C-473A-BD06-1D24C8E07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32" y="1203028"/>
            <a:ext cx="8586216" cy="609601"/>
          </a:xfrm>
        </p:spPr>
        <p:txBody>
          <a:bodyPr/>
          <a:lstStyle/>
          <a:p>
            <a:r>
              <a:rPr lang="en-IN"/>
              <a:t>σ takes </a:t>
            </a:r>
            <a:r>
              <a:rPr lang="en-IN" dirty="0"/>
              <a:t>a </a:t>
            </a:r>
            <a:r>
              <a:rPr lang="en-IN"/>
              <a:t>logical predicate </a:t>
            </a:r>
            <a:r>
              <a:rPr lang="en-IN" dirty="0"/>
              <a:t>P and </a:t>
            </a:r>
            <a:r>
              <a:rPr lang="en-IN"/>
              <a:t>applies to </a:t>
            </a:r>
            <a:r>
              <a:rPr lang="en-IN" dirty="0"/>
              <a:t>an </a:t>
            </a:r>
            <a:r>
              <a:rPr lang="en-IN"/>
              <a:t>operand table </a:t>
            </a:r>
            <a:r>
              <a:rPr lang="en-IN" dirty="0"/>
              <a:t>R.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B523E4-3DC5-430C-BF9F-59D50D4D0A53}"/>
                  </a:ext>
                </a:extLst>
              </p:cNvPr>
              <p:cNvSpPr txBox="1"/>
              <p:nvPr/>
            </p:nvSpPr>
            <p:spPr>
              <a:xfrm>
                <a:off x="1001268" y="635615"/>
                <a:ext cx="71414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𝑟𝑒𝑡𝑢𝑟𝑛𝑠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𝑡𝑢𝑝𝑙𝑒𝑠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𝑤h𝑜𝑠𝑒</m:t>
                      </m:r>
                    </m:oMath>
                  </m:oMathPara>
                </a14:m>
                <a:endParaRPr lang="en-I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𝑎𝑡𝑡𝑟𝑖𝑏𝑢𝑡𝑒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𝑣𝑎𝑙𝑢𝑒𝑠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𝑠𝑎𝑡𝑖𝑠𝑓𝑦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𝑝𝑟𝑒𝑑𝑖𝑐𝑎𝑡𝑒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B523E4-3DC5-430C-BF9F-59D50D4D0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268" y="635615"/>
                <a:ext cx="7141464" cy="646331"/>
              </a:xfrm>
              <a:prstGeom prst="rect">
                <a:avLst/>
              </a:prstGeom>
              <a:blipFill>
                <a:blip r:embed="rId2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473B50B-88C9-4D3F-82DF-915C3223F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918728"/>
              </p:ext>
            </p:extLst>
          </p:nvPr>
        </p:nvGraphicFramePr>
        <p:xfrm>
          <a:off x="204847" y="1877160"/>
          <a:ext cx="8682228" cy="1769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209">
                  <a:extLst>
                    <a:ext uri="{9D8B030D-6E8A-4147-A177-3AD203B41FA5}">
                      <a16:colId xmlns:a16="http://schemas.microsoft.com/office/drawing/2014/main" val="3034160896"/>
                    </a:ext>
                  </a:extLst>
                </a:gridCol>
                <a:gridCol w="1056536">
                  <a:extLst>
                    <a:ext uri="{9D8B030D-6E8A-4147-A177-3AD203B41FA5}">
                      <a16:colId xmlns:a16="http://schemas.microsoft.com/office/drawing/2014/main" val="2194109444"/>
                    </a:ext>
                  </a:extLst>
                </a:gridCol>
                <a:gridCol w="1172852">
                  <a:extLst>
                    <a:ext uri="{9D8B030D-6E8A-4147-A177-3AD203B41FA5}">
                      <a16:colId xmlns:a16="http://schemas.microsoft.com/office/drawing/2014/main" val="33219869"/>
                    </a:ext>
                  </a:extLst>
                </a:gridCol>
                <a:gridCol w="1061383">
                  <a:extLst>
                    <a:ext uri="{9D8B030D-6E8A-4147-A177-3AD203B41FA5}">
                      <a16:colId xmlns:a16="http://schemas.microsoft.com/office/drawing/2014/main" val="193374810"/>
                    </a:ext>
                  </a:extLst>
                </a:gridCol>
                <a:gridCol w="1948292">
                  <a:extLst>
                    <a:ext uri="{9D8B030D-6E8A-4147-A177-3AD203B41FA5}">
                      <a16:colId xmlns:a16="http://schemas.microsoft.com/office/drawing/2014/main" val="2747975404"/>
                    </a:ext>
                  </a:extLst>
                </a:gridCol>
                <a:gridCol w="1579956">
                  <a:extLst>
                    <a:ext uri="{9D8B030D-6E8A-4147-A177-3AD203B41FA5}">
                      <a16:colId xmlns:a16="http://schemas.microsoft.com/office/drawing/2014/main" val="2508838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C000"/>
                          </a:solidFill>
                        </a:rPr>
                        <a:t>title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year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C000"/>
                          </a:solidFill>
                        </a:rPr>
                        <a:t>length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genre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C000"/>
                          </a:solidFill>
                        </a:rPr>
                        <a:t>studioName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solidFill>
                            <a:srgbClr val="FFC000"/>
                          </a:solidFill>
                        </a:rPr>
                        <a:t>producerC</a:t>
                      </a:r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#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82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Sholay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United </a:t>
                      </a:r>
                      <a:r>
                        <a:rPr lang="en-IN" dirty="0"/>
                        <a:t>Producer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18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Chak</a:t>
                      </a:r>
                      <a:r>
                        <a:rPr lang="en-IN" dirty="0"/>
                        <a:t> De! India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sports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Yash 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36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 Idiots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2009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171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comedy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Vinod Chopra Films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43173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09E9CF3-9BB4-4C00-9B3F-F8368CACB97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4593" y="3582310"/>
                <a:ext cx="8452481" cy="2875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10858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4287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7716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22288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6860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31432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6004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2"/>
                <a:r>
                  <a:rPr lang="en-IN" dirty="0"/>
                  <a:t>Find the value of the expression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𝒍𝒆𝒏𝒈𝒕𝒉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≥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𝟏𝟕𝟎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𝑴𝒐𝒗𝒊𝒆𝒔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IN" b="0" dirty="0"/>
              </a:p>
              <a:p>
                <a:pPr lvl="2"/>
                <a:r>
                  <a:rPr lang="en-IN" dirty="0"/>
                  <a:t>This gives the tuples in the table </a:t>
                </a:r>
                <a:r>
                  <a:rPr lang="en-IN" dirty="0">
                    <a:solidFill>
                      <a:srgbClr val="C00000"/>
                    </a:solidFill>
                  </a:rPr>
                  <a:t>Movies</a:t>
                </a:r>
                <a:r>
                  <a:rPr lang="en-IN" dirty="0"/>
                  <a:t>  corresponding to movies whose length is  at least 2hrs and 50 mins.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Order of tuples is not significant since a relation is a set of tuples.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kern="0" dirty="0"/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09E9CF3-9BB4-4C00-9B3F-F8368CACB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593" y="3582310"/>
                <a:ext cx="8452481" cy="2875639"/>
              </a:xfrm>
              <a:prstGeom prst="rect">
                <a:avLst/>
              </a:prstGeom>
              <a:blipFill>
                <a:blip r:embed="rId3"/>
                <a:stretch>
                  <a:fillRect l="-577" t="-1274" b="-403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E77B1AC1-86CA-4C5C-B873-3669CC951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465190"/>
              </p:ext>
            </p:extLst>
          </p:nvPr>
        </p:nvGraphicFramePr>
        <p:xfrm>
          <a:off x="182881" y="4731202"/>
          <a:ext cx="865936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74">
                  <a:extLst>
                    <a:ext uri="{9D8B030D-6E8A-4147-A177-3AD203B41FA5}">
                      <a16:colId xmlns:a16="http://schemas.microsoft.com/office/drawing/2014/main" val="3034160896"/>
                    </a:ext>
                  </a:extLst>
                </a:gridCol>
                <a:gridCol w="1054677">
                  <a:extLst>
                    <a:ext uri="{9D8B030D-6E8A-4147-A177-3AD203B41FA5}">
                      <a16:colId xmlns:a16="http://schemas.microsoft.com/office/drawing/2014/main" val="2194109444"/>
                    </a:ext>
                  </a:extLst>
                </a:gridCol>
                <a:gridCol w="1160118">
                  <a:extLst>
                    <a:ext uri="{9D8B030D-6E8A-4147-A177-3AD203B41FA5}">
                      <a16:colId xmlns:a16="http://schemas.microsoft.com/office/drawing/2014/main" val="33219869"/>
                    </a:ext>
                  </a:extLst>
                </a:gridCol>
                <a:gridCol w="1296602">
                  <a:extLst>
                    <a:ext uri="{9D8B030D-6E8A-4147-A177-3AD203B41FA5}">
                      <a16:colId xmlns:a16="http://schemas.microsoft.com/office/drawing/2014/main" val="193374810"/>
                    </a:ext>
                  </a:extLst>
                </a:gridCol>
                <a:gridCol w="2271089">
                  <a:extLst>
                    <a:ext uri="{9D8B030D-6E8A-4147-A177-3AD203B41FA5}">
                      <a16:colId xmlns:a16="http://schemas.microsoft.com/office/drawing/2014/main" val="2925068698"/>
                    </a:ext>
                  </a:extLst>
                </a:gridCol>
                <a:gridCol w="1664207">
                  <a:extLst>
                    <a:ext uri="{9D8B030D-6E8A-4147-A177-3AD203B41FA5}">
                      <a16:colId xmlns:a16="http://schemas.microsoft.com/office/drawing/2014/main" val="2508838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C000"/>
                          </a:solidFill>
                        </a:rPr>
                        <a:t>title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year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C000"/>
                          </a:solidFill>
                        </a:rPr>
                        <a:t>length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genre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C000"/>
                          </a:solidFill>
                        </a:rPr>
                        <a:t>studioName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solidFill>
                            <a:srgbClr val="FFC000"/>
                          </a:solidFill>
                        </a:rPr>
                        <a:t>producerC</a:t>
                      </a:r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#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82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Sholay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United </a:t>
                      </a:r>
                      <a:r>
                        <a:rPr lang="en-IN" dirty="0"/>
                        <a:t>Producer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18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 Idiots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2009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171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comedy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Vinod Chopra Films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43173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C31D7B1-72A1-46B5-B99A-07DB80FAAB40}"/>
              </a:ext>
            </a:extLst>
          </p:cNvPr>
          <p:cNvSpPr txBox="1"/>
          <p:nvPr/>
        </p:nvSpPr>
        <p:spPr>
          <a:xfrm>
            <a:off x="116206" y="1520231"/>
            <a:ext cx="25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</a:t>
            </a:r>
            <a:r>
              <a:rPr lang="en-IN" dirty="0">
                <a:solidFill>
                  <a:srgbClr val="C00000"/>
                </a:solidFill>
              </a:rPr>
              <a:t>Movies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6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3E0E0-2FAF-4512-92DF-07C751E3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Projection Operator </a:t>
            </a:r>
            <a:r>
              <a:rPr lang="el-GR" dirty="0"/>
              <a:t>π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C90C38-0F73-41F2-91D1-EE3B72EC20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2630" y="3273553"/>
                <a:ext cx="7355809" cy="612648"/>
              </a:xfrm>
            </p:spPr>
            <p:txBody>
              <a:bodyPr/>
              <a:lstStyle/>
              <a:p>
                <a:r>
                  <a:rPr lang="en-IN" dirty="0"/>
                  <a:t>Find the value of the expression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𝒕𝒊𝒕𝒍𝒆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𝒍𝒆𝒏𝒈𝒕𝒉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𝒚𝒆𝒂𝒓</m:t>
                        </m:r>
                      </m:sub>
                    </m:sSub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𝐌𝐨𝐯𝐢𝐞𝐬</m:t>
                        </m:r>
                      </m:e>
                    </m:d>
                  </m:oMath>
                </a14:m>
                <a:endParaRPr lang="en-IN" b="1" dirty="0"/>
              </a:p>
              <a:p>
                <a:endParaRPr lang="en-IN" b="1" dirty="0"/>
              </a:p>
              <a:p>
                <a:endParaRPr lang="en-IN" b="1" dirty="0"/>
              </a:p>
              <a:p>
                <a:endParaRPr lang="en-IN" b="1" dirty="0"/>
              </a:p>
              <a:p>
                <a:endParaRPr lang="en-IN" dirty="0"/>
              </a:p>
              <a:p>
                <a:r>
                  <a:rPr lang="en-IN" dirty="0"/>
                  <a:t>Project Movies onto the attribute genre. </a:t>
                </a:r>
              </a:p>
              <a:p>
                <a:pPr marL="0" indent="0">
                  <a:buNone/>
                </a:pPr>
                <a:r>
                  <a:rPr lang="en-IN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𝑔𝑒𝑛𝑟𝑒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𝑀𝑜𝑣𝑖𝑒𝑠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C90C38-0F73-41F2-91D1-EE3B72EC20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2630" y="3273553"/>
                <a:ext cx="7355809" cy="612648"/>
              </a:xfrm>
              <a:blipFill>
                <a:blip r:embed="rId2"/>
                <a:stretch>
                  <a:fillRect l="-746" t="-4950" b="-333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A2F5A4-1995-434E-BE68-3C2303C1C0DE}"/>
                  </a:ext>
                </a:extLst>
              </p:cNvPr>
              <p:cNvSpPr txBox="1"/>
              <p:nvPr/>
            </p:nvSpPr>
            <p:spPr>
              <a:xfrm>
                <a:off x="411480" y="706014"/>
                <a:ext cx="7607808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𝑟𝑒𝑙𝑎𝑡𝑖𝑜𝑛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𝑤h𝑜𝑠𝑒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𝑠𝑐h𝑒𝑚𝑎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h𝑎𝑠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𝑜𝑛𝑙𝑦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𝑐𝑜𝑙𝑢𝑚𝑛𝑠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A2F5A4-1995-434E-BE68-3C2303C1C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" y="706014"/>
                <a:ext cx="7607808" cy="404213"/>
              </a:xfrm>
              <a:prstGeom prst="rect">
                <a:avLst/>
              </a:prstGeom>
              <a:blipFill>
                <a:blip r:embed="rId3"/>
                <a:stretch>
                  <a:fillRect r="-9856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E43987CC-1CC7-4554-B804-F375837E0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389802"/>
              </p:ext>
            </p:extLst>
          </p:nvPr>
        </p:nvGraphicFramePr>
        <p:xfrm>
          <a:off x="71882" y="1364834"/>
          <a:ext cx="8682228" cy="1769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209">
                  <a:extLst>
                    <a:ext uri="{9D8B030D-6E8A-4147-A177-3AD203B41FA5}">
                      <a16:colId xmlns:a16="http://schemas.microsoft.com/office/drawing/2014/main" val="3034160896"/>
                    </a:ext>
                  </a:extLst>
                </a:gridCol>
                <a:gridCol w="1056536">
                  <a:extLst>
                    <a:ext uri="{9D8B030D-6E8A-4147-A177-3AD203B41FA5}">
                      <a16:colId xmlns:a16="http://schemas.microsoft.com/office/drawing/2014/main" val="2194109444"/>
                    </a:ext>
                  </a:extLst>
                </a:gridCol>
                <a:gridCol w="1172852">
                  <a:extLst>
                    <a:ext uri="{9D8B030D-6E8A-4147-A177-3AD203B41FA5}">
                      <a16:colId xmlns:a16="http://schemas.microsoft.com/office/drawing/2014/main" val="33219869"/>
                    </a:ext>
                  </a:extLst>
                </a:gridCol>
                <a:gridCol w="1061383">
                  <a:extLst>
                    <a:ext uri="{9D8B030D-6E8A-4147-A177-3AD203B41FA5}">
                      <a16:colId xmlns:a16="http://schemas.microsoft.com/office/drawing/2014/main" val="193374810"/>
                    </a:ext>
                  </a:extLst>
                </a:gridCol>
                <a:gridCol w="1948292">
                  <a:extLst>
                    <a:ext uri="{9D8B030D-6E8A-4147-A177-3AD203B41FA5}">
                      <a16:colId xmlns:a16="http://schemas.microsoft.com/office/drawing/2014/main" val="2747975404"/>
                    </a:ext>
                  </a:extLst>
                </a:gridCol>
                <a:gridCol w="1579956">
                  <a:extLst>
                    <a:ext uri="{9D8B030D-6E8A-4147-A177-3AD203B41FA5}">
                      <a16:colId xmlns:a16="http://schemas.microsoft.com/office/drawing/2014/main" val="2508838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C000"/>
                          </a:solidFill>
                        </a:rPr>
                        <a:t>title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year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C000"/>
                          </a:solidFill>
                        </a:rPr>
                        <a:t>length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genre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C000"/>
                          </a:solidFill>
                        </a:rPr>
                        <a:t>studioName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solidFill>
                            <a:srgbClr val="FFC000"/>
                          </a:solidFill>
                        </a:rPr>
                        <a:t>producerC</a:t>
                      </a:r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#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82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Sholay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United </a:t>
                      </a:r>
                      <a:r>
                        <a:rPr lang="en-IN" dirty="0"/>
                        <a:t>Producer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18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Chak</a:t>
                      </a:r>
                      <a:r>
                        <a:rPr lang="en-IN" dirty="0"/>
                        <a:t> De! India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sports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Yash 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36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 Idiots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2009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171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comedy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Vinod Chopra Films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4317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63DFC3A-CC03-4CE5-8A43-8EEC674481C2}"/>
              </a:ext>
            </a:extLst>
          </p:cNvPr>
          <p:cNvSpPr txBox="1"/>
          <p:nvPr/>
        </p:nvSpPr>
        <p:spPr>
          <a:xfrm>
            <a:off x="-109093" y="995502"/>
            <a:ext cx="25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Movies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033B4D-AB2B-44A4-8F56-990093EEA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311944"/>
              </p:ext>
            </p:extLst>
          </p:nvPr>
        </p:nvGraphicFramePr>
        <p:xfrm>
          <a:off x="3639884" y="3656728"/>
          <a:ext cx="40925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209">
                  <a:extLst>
                    <a:ext uri="{9D8B030D-6E8A-4147-A177-3AD203B41FA5}">
                      <a16:colId xmlns:a16="http://schemas.microsoft.com/office/drawing/2014/main" val="861447894"/>
                    </a:ext>
                  </a:extLst>
                </a:gridCol>
                <a:gridCol w="1056536">
                  <a:extLst>
                    <a:ext uri="{9D8B030D-6E8A-4147-A177-3AD203B41FA5}">
                      <a16:colId xmlns:a16="http://schemas.microsoft.com/office/drawing/2014/main" val="669986938"/>
                    </a:ext>
                  </a:extLst>
                </a:gridCol>
                <a:gridCol w="1172852">
                  <a:extLst>
                    <a:ext uri="{9D8B030D-6E8A-4147-A177-3AD203B41FA5}">
                      <a16:colId xmlns:a16="http://schemas.microsoft.com/office/drawing/2014/main" val="1215919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C000"/>
                          </a:solidFill>
                        </a:rPr>
                        <a:t>title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year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C000"/>
                          </a:solidFill>
                        </a:rPr>
                        <a:t>length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08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Sholay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27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Chak</a:t>
                      </a:r>
                      <a:r>
                        <a:rPr lang="en-IN" dirty="0"/>
                        <a:t> De! India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68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 Idiots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2009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171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319928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FF2DE10F-26CB-4757-98D2-FE5B04FE1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410056"/>
              </p:ext>
            </p:extLst>
          </p:nvPr>
        </p:nvGraphicFramePr>
        <p:xfrm>
          <a:off x="6671098" y="5140088"/>
          <a:ext cx="106138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383">
                  <a:extLst>
                    <a:ext uri="{9D8B030D-6E8A-4147-A177-3AD203B41FA5}">
                      <a16:colId xmlns:a16="http://schemas.microsoft.com/office/drawing/2014/main" val="193374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genre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82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action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18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sports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36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comedy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4317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0F58DE-5B6B-4915-B514-E3A766EC1E68}"/>
                  </a:ext>
                </a:extLst>
              </p:cNvPr>
              <p:cNvSpPr txBox="1"/>
              <p:nvPr/>
            </p:nvSpPr>
            <p:spPr>
              <a:xfrm>
                <a:off x="411480" y="4210891"/>
                <a:ext cx="2999232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𝑡𝑖𝑡𝑙𝑒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𝑦𝑒𝑎𝑟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𝑀𝑜𝑣𝑖𝑒𝑠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0F58DE-5B6B-4915-B514-E3A766EC1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" y="4210891"/>
                <a:ext cx="2999232" cy="391902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66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65FB-4B09-4A77-9EE9-B2EE38B7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Cartesian Product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23E1895-9204-4E07-A70C-FCD40F60679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06821" y="1355916"/>
                <a:ext cx="8330183" cy="2914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10858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4287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7716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22288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6860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31432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6004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IN" kern="0"/>
                  <a:t>The Cartesian product </a:t>
                </a:r>
                <a:r>
                  <a:rPr lang="en-IN" kern="0" dirty="0"/>
                  <a:t>(</a:t>
                </a:r>
                <a:r>
                  <a:rPr lang="en-IN" kern="0"/>
                  <a:t>or cross-product) of two relations (tables</a:t>
                </a:r>
                <a:r>
                  <a:rPr lang="en-IN" kern="0" dirty="0"/>
                  <a:t>) R and S </a:t>
                </a:r>
                <a:r>
                  <a:rPr lang="en-IN" kern="0"/>
                  <a:t>is the set </a:t>
                </a:r>
                <a:r>
                  <a:rPr lang="en-IN" kern="0" dirty="0"/>
                  <a:t>of </a:t>
                </a:r>
                <a:r>
                  <a:rPr lang="en-IN" kern="0"/>
                  <a:t>pairs that </a:t>
                </a:r>
                <a:r>
                  <a:rPr lang="en-IN" kern="0" dirty="0"/>
                  <a:t>can be formed </a:t>
                </a:r>
              </a:p>
              <a:p>
                <a:pPr lvl="2"/>
                <a:r>
                  <a:rPr lang="en-IN" kern="0" dirty="0"/>
                  <a:t>by </a:t>
                </a:r>
                <a:r>
                  <a:rPr lang="en-IN" kern="0"/>
                  <a:t>choosing the first element of the pair to </a:t>
                </a:r>
                <a:r>
                  <a:rPr lang="en-IN" kern="0" dirty="0"/>
                  <a:t>be </a:t>
                </a:r>
                <a:r>
                  <a:rPr lang="en-IN" kern="0"/>
                  <a:t>an element </a:t>
                </a:r>
                <a:r>
                  <a:rPr lang="en-IN" kern="0" dirty="0"/>
                  <a:t>of R,</a:t>
                </a:r>
              </a:p>
              <a:p>
                <a:pPr lvl="2"/>
                <a:r>
                  <a:rPr lang="en-IN" kern="0"/>
                  <a:t>and the second element of the pair to </a:t>
                </a:r>
                <a:r>
                  <a:rPr lang="en-IN" kern="0" dirty="0"/>
                  <a:t>be </a:t>
                </a:r>
                <a:r>
                  <a:rPr lang="en-IN" kern="0"/>
                  <a:t>an element </a:t>
                </a:r>
                <a:r>
                  <a:rPr lang="en-IN" kern="0" dirty="0"/>
                  <a:t>of S.</a:t>
                </a:r>
                <a:endParaRPr lang="en-US" kern="0" dirty="0"/>
              </a:p>
              <a:p>
                <a:r>
                  <a:rPr lang="en-IN" kern="0"/>
                  <a:t>Denoted </a:t>
                </a:r>
                <a:r>
                  <a:rPr lang="en-IN" kern="0" dirty="0"/>
                  <a:t>as </a:t>
                </a:r>
                <a14:m>
                  <m:oMath xmlns:m="http://schemas.openxmlformats.org/officeDocument/2006/math">
                    <m:r>
                      <a:rPr lang="en-IN" b="0" i="1" kern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IN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IN" b="0" kern="0" dirty="0">
                  <a:ea typeface="Cambria Math" panose="02040503050406030204" pitchFamily="18" charset="0"/>
                </a:endParaRPr>
              </a:p>
              <a:p>
                <a:r>
                  <a:rPr lang="en-IN" kern="0" dirty="0">
                    <a:ea typeface="Cambria Math" panose="02040503050406030204" pitchFamily="18" charset="0"/>
                  </a:rPr>
                  <a:t>Schema </a:t>
                </a:r>
                <a:r>
                  <a:rPr lang="en-IN" kern="0">
                    <a:ea typeface="Cambria Math" panose="02040503050406030204" pitchFamily="18" charset="0"/>
                  </a:rPr>
                  <a:t>of Cartesian product: all attributes </a:t>
                </a:r>
                <a:r>
                  <a:rPr lang="en-IN" kern="0" dirty="0">
                    <a:ea typeface="Cambria Math" panose="02040503050406030204" pitchFamily="18" charset="0"/>
                  </a:rPr>
                  <a:t>of R and S are included.</a:t>
                </a:r>
              </a:p>
              <a:p>
                <a:pPr lvl="1"/>
                <a:r>
                  <a:rPr lang="en-IN" b="0" kern="0">
                    <a:ea typeface="Cambria Math" panose="02040503050406030204" pitchFamily="18" charset="0"/>
                  </a:rPr>
                  <a:t>all attributes </a:t>
                </a:r>
                <a:r>
                  <a:rPr lang="en-IN" b="0" kern="0" dirty="0">
                    <a:ea typeface="Cambria Math" panose="02040503050406030204" pitchFamily="18" charset="0"/>
                  </a:rPr>
                  <a:t>A of R is included </a:t>
                </a:r>
                <a:r>
                  <a:rPr lang="en-IN" b="0" kern="0">
                    <a:ea typeface="Cambria Math" panose="02040503050406030204" pitchFamily="18" charset="0"/>
                  </a:rPr>
                  <a:t>and denoted </a:t>
                </a:r>
                <a:r>
                  <a:rPr lang="en-IN" b="0" kern="0" dirty="0">
                    <a:ea typeface="Cambria Math" panose="02040503050406030204" pitchFamily="18" charset="0"/>
                  </a:rPr>
                  <a:t>as R.A.</a:t>
                </a:r>
              </a:p>
              <a:p>
                <a:pPr lvl="1"/>
                <a:r>
                  <a:rPr lang="en-IN" kern="0">
                    <a:ea typeface="Cambria Math" panose="02040503050406030204" pitchFamily="18" charset="0"/>
                  </a:rPr>
                  <a:t>All attributes </a:t>
                </a:r>
                <a:r>
                  <a:rPr lang="en-IN" kern="0" dirty="0">
                    <a:ea typeface="Cambria Math" panose="02040503050406030204" pitchFamily="18" charset="0"/>
                  </a:rPr>
                  <a:t>B of S are included </a:t>
                </a:r>
                <a:r>
                  <a:rPr lang="en-IN" kern="0">
                    <a:ea typeface="Cambria Math" panose="02040503050406030204" pitchFamily="18" charset="0"/>
                  </a:rPr>
                  <a:t>and denoted </a:t>
                </a:r>
                <a:r>
                  <a:rPr lang="en-IN" kern="0" dirty="0">
                    <a:ea typeface="Cambria Math" panose="02040503050406030204" pitchFamily="18" charset="0"/>
                  </a:rPr>
                  <a:t>as S.B.</a:t>
                </a:r>
                <a:endParaRPr lang="en-IN" b="0" kern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kern="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23E1895-9204-4E07-A70C-FCD40F606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821" y="1355916"/>
                <a:ext cx="8330183" cy="2914331"/>
              </a:xfrm>
              <a:prstGeom prst="rect">
                <a:avLst/>
              </a:prstGeom>
              <a:blipFill>
                <a:blip r:embed="rId2"/>
                <a:stretch>
                  <a:fillRect l="-659" t="-1046" b="-16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77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D5E57-1DBE-4944-B526-0A71D67A6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60" y="-194104"/>
            <a:ext cx="8002079" cy="779159"/>
          </a:xfrm>
        </p:spPr>
        <p:txBody>
          <a:bodyPr/>
          <a:lstStyle/>
          <a:p>
            <a:r>
              <a:rPr lang="en-IN" dirty="0"/>
              <a:t>Example </a:t>
            </a:r>
            <a:r>
              <a:rPr lang="en-IN"/>
              <a:t>of cartesian product </a:t>
            </a:r>
            <a:r>
              <a:rPr lang="en-IN" dirty="0"/>
              <a:t>R X 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28397E-B601-47B5-91E2-19CA5B82F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0652461"/>
              </p:ext>
            </p:extLst>
          </p:nvPr>
        </p:nvGraphicFramePr>
        <p:xfrm>
          <a:off x="814388" y="1093788"/>
          <a:ext cx="189223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118">
                  <a:extLst>
                    <a:ext uri="{9D8B030D-6E8A-4147-A177-3AD203B41FA5}">
                      <a16:colId xmlns:a16="http://schemas.microsoft.com/office/drawing/2014/main" val="889430527"/>
                    </a:ext>
                  </a:extLst>
                </a:gridCol>
                <a:gridCol w="946118">
                  <a:extLst>
                    <a:ext uri="{9D8B030D-6E8A-4147-A177-3AD203B41FA5}">
                      <a16:colId xmlns:a16="http://schemas.microsoft.com/office/drawing/2014/main" val="2852077482"/>
                    </a:ext>
                  </a:extLst>
                </a:gridCol>
              </a:tblGrid>
              <a:tr h="36387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280887"/>
                  </a:ext>
                </a:extLst>
              </a:tr>
              <a:tr h="36387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00FF00"/>
                          </a:highlight>
                        </a:rPr>
                        <a:t>1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00FF00"/>
                          </a:highlight>
                        </a:rPr>
                        <a:t>2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52331"/>
                  </a:ext>
                </a:extLst>
              </a:tr>
              <a:tr h="36387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9825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1F507AA-69C5-4ACD-8D19-5D26B8DA048E}"/>
              </a:ext>
            </a:extLst>
          </p:cNvPr>
          <p:cNvSpPr txBox="1"/>
          <p:nvPr/>
        </p:nvSpPr>
        <p:spPr>
          <a:xfrm>
            <a:off x="984399" y="783301"/>
            <a:ext cx="155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Table</a:t>
            </a:r>
            <a:r>
              <a:rPr lang="en-IN">
                <a:solidFill>
                  <a:srgbClr val="C00000"/>
                </a:solidFill>
              </a:rPr>
              <a:t> </a:t>
            </a:r>
            <a:r>
              <a:rPr lang="en-IN" dirty="0">
                <a:solidFill>
                  <a:srgbClr val="C00000"/>
                </a:solidFill>
              </a:rPr>
              <a:t>R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84E7F7F-D3AB-496B-8740-D92021BFE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594386"/>
              </p:ext>
            </p:extLst>
          </p:nvPr>
        </p:nvGraphicFramePr>
        <p:xfrm>
          <a:off x="4291584" y="1093788"/>
          <a:ext cx="3307080" cy="148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60">
                  <a:extLst>
                    <a:ext uri="{9D8B030D-6E8A-4147-A177-3AD203B41FA5}">
                      <a16:colId xmlns:a16="http://schemas.microsoft.com/office/drawing/2014/main" val="176179918"/>
                    </a:ext>
                  </a:extLst>
                </a:gridCol>
                <a:gridCol w="1102360">
                  <a:extLst>
                    <a:ext uri="{9D8B030D-6E8A-4147-A177-3AD203B41FA5}">
                      <a16:colId xmlns:a16="http://schemas.microsoft.com/office/drawing/2014/main" val="2564227795"/>
                    </a:ext>
                  </a:extLst>
                </a:gridCol>
                <a:gridCol w="1102360">
                  <a:extLst>
                    <a:ext uri="{9D8B030D-6E8A-4147-A177-3AD203B41FA5}">
                      <a16:colId xmlns:a16="http://schemas.microsoft.com/office/drawing/2014/main" val="4258170066"/>
                    </a:ext>
                  </a:extLst>
                </a:gridCol>
              </a:tblGrid>
              <a:tr h="37199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75041"/>
                  </a:ext>
                </a:extLst>
              </a:tr>
              <a:tr h="37199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FF00FF"/>
                          </a:highlight>
                        </a:rPr>
                        <a:t>2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FF00FF"/>
                          </a:highlight>
                        </a:rPr>
                        <a:t>4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FF00FF"/>
                          </a:highlight>
                        </a:rPr>
                        <a:t>3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075441"/>
                  </a:ext>
                </a:extLst>
              </a:tr>
              <a:tr h="37199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00FFFF"/>
                          </a:highlight>
                        </a:rPr>
                        <a:t>3</a:t>
                      </a:r>
                      <a:endParaRPr 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00FFFF"/>
                          </a:highlight>
                        </a:rPr>
                        <a:t>1</a:t>
                      </a:r>
                      <a:endParaRPr 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00FFFF"/>
                          </a:highlight>
                        </a:rPr>
                        <a:t>5</a:t>
                      </a:r>
                      <a:endParaRPr 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307512"/>
                  </a:ext>
                </a:extLst>
              </a:tr>
              <a:tr h="37199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C0C0C0"/>
                          </a:highlight>
                        </a:rPr>
                        <a:t>4</a:t>
                      </a:r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C0C0C0"/>
                          </a:highlight>
                        </a:rPr>
                        <a:t>2</a:t>
                      </a:r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C0C0C0"/>
                          </a:highlight>
                        </a:rPr>
                        <a:t>6</a:t>
                      </a:r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5270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1EBBBBC-275B-4E57-9E30-4E037A54DA40}"/>
              </a:ext>
            </a:extLst>
          </p:cNvPr>
          <p:cNvSpPr txBox="1"/>
          <p:nvPr/>
        </p:nvSpPr>
        <p:spPr>
          <a:xfrm>
            <a:off x="4417473" y="804602"/>
            <a:ext cx="135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rgbClr val="C00000"/>
                </a:solidFill>
              </a:rPr>
              <a:t>Table </a:t>
            </a:r>
            <a:r>
              <a:rPr lang="en-IN" dirty="0">
                <a:solidFill>
                  <a:srgbClr val="C00000"/>
                </a:solidFill>
              </a:rPr>
              <a:t>S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D6930FC-12AB-4350-8F94-2EBF2D5F3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068017"/>
              </p:ext>
            </p:extLst>
          </p:nvPr>
        </p:nvGraphicFramePr>
        <p:xfrm>
          <a:off x="767120" y="3370257"/>
          <a:ext cx="5087655" cy="2570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531">
                  <a:extLst>
                    <a:ext uri="{9D8B030D-6E8A-4147-A177-3AD203B41FA5}">
                      <a16:colId xmlns:a16="http://schemas.microsoft.com/office/drawing/2014/main" val="3108496630"/>
                    </a:ext>
                  </a:extLst>
                </a:gridCol>
                <a:gridCol w="1017531">
                  <a:extLst>
                    <a:ext uri="{9D8B030D-6E8A-4147-A177-3AD203B41FA5}">
                      <a16:colId xmlns:a16="http://schemas.microsoft.com/office/drawing/2014/main" val="4125582846"/>
                    </a:ext>
                  </a:extLst>
                </a:gridCol>
                <a:gridCol w="1017531">
                  <a:extLst>
                    <a:ext uri="{9D8B030D-6E8A-4147-A177-3AD203B41FA5}">
                      <a16:colId xmlns:a16="http://schemas.microsoft.com/office/drawing/2014/main" val="1134942185"/>
                    </a:ext>
                  </a:extLst>
                </a:gridCol>
                <a:gridCol w="1017531">
                  <a:extLst>
                    <a:ext uri="{9D8B030D-6E8A-4147-A177-3AD203B41FA5}">
                      <a16:colId xmlns:a16="http://schemas.microsoft.com/office/drawing/2014/main" val="2444221565"/>
                    </a:ext>
                  </a:extLst>
                </a:gridCol>
                <a:gridCol w="1017531">
                  <a:extLst>
                    <a:ext uri="{9D8B030D-6E8A-4147-A177-3AD203B41FA5}">
                      <a16:colId xmlns:a16="http://schemas.microsoft.com/office/drawing/2014/main" val="1524354340"/>
                    </a:ext>
                  </a:extLst>
                </a:gridCol>
              </a:tblGrid>
              <a:tr h="36717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R.A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R.B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S.B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S.C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S.D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49885"/>
                  </a:ext>
                </a:extLst>
              </a:tr>
              <a:tr h="36717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00FF00"/>
                          </a:highlight>
                        </a:rPr>
                        <a:t>1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00FF00"/>
                          </a:highlight>
                        </a:rPr>
                        <a:t>2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FF00FF"/>
                          </a:highlight>
                        </a:rPr>
                        <a:t>2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FF00FF"/>
                          </a:highlight>
                        </a:rPr>
                        <a:t>4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FF00FF"/>
                          </a:highlight>
                        </a:rPr>
                        <a:t>3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680721"/>
                  </a:ext>
                </a:extLst>
              </a:tr>
              <a:tr h="36717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00FF00"/>
                          </a:highlight>
                        </a:rPr>
                        <a:t>1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00FF00"/>
                          </a:highlight>
                        </a:rPr>
                        <a:t>2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00FFFF"/>
                          </a:highlight>
                        </a:rPr>
                        <a:t>3</a:t>
                      </a:r>
                      <a:endParaRPr 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00FFFF"/>
                          </a:highlight>
                        </a:rPr>
                        <a:t>1</a:t>
                      </a:r>
                      <a:endParaRPr 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00FFFF"/>
                          </a:highlight>
                        </a:rPr>
                        <a:t>5</a:t>
                      </a:r>
                      <a:endParaRPr 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104487"/>
                  </a:ext>
                </a:extLst>
              </a:tr>
              <a:tr h="36717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00FF00"/>
                          </a:highlight>
                        </a:rPr>
                        <a:t>1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00FF00"/>
                          </a:highlight>
                        </a:rPr>
                        <a:t>2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C0C0C0"/>
                          </a:highlight>
                        </a:rPr>
                        <a:t>4</a:t>
                      </a:r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C0C0C0"/>
                          </a:highlight>
                        </a:rPr>
                        <a:t>2</a:t>
                      </a:r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C0C0C0"/>
                          </a:highlight>
                        </a:rPr>
                        <a:t>6</a:t>
                      </a:r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67401"/>
                  </a:ext>
                </a:extLst>
              </a:tr>
              <a:tr h="36717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FF00FF"/>
                          </a:highlight>
                        </a:rPr>
                        <a:t>2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FF00FF"/>
                          </a:highlight>
                        </a:rPr>
                        <a:t>4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FF00FF"/>
                          </a:highlight>
                        </a:rPr>
                        <a:t>3</a:t>
                      </a:r>
                      <a:endParaRPr lang="en-US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76021"/>
                  </a:ext>
                </a:extLst>
              </a:tr>
              <a:tr h="36717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00FFFF"/>
                          </a:highlight>
                        </a:rPr>
                        <a:t>3</a:t>
                      </a:r>
                      <a:endParaRPr 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00FFFF"/>
                          </a:highlight>
                        </a:rPr>
                        <a:t>1</a:t>
                      </a:r>
                      <a:endParaRPr 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00FFFF"/>
                          </a:highlight>
                        </a:rPr>
                        <a:t>5</a:t>
                      </a:r>
                      <a:endParaRPr 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091624"/>
                  </a:ext>
                </a:extLst>
              </a:tr>
              <a:tr h="36717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C0C0C0"/>
                          </a:highlight>
                        </a:rPr>
                        <a:t>4</a:t>
                      </a:r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C0C0C0"/>
                          </a:highlight>
                        </a:rPr>
                        <a:t>2</a:t>
                      </a:r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C0C0C0"/>
                          </a:highlight>
                        </a:rPr>
                        <a:t>6</a:t>
                      </a:r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241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33C059A-7F30-4C60-8422-6523ADEC6357}"/>
              </a:ext>
            </a:extLst>
          </p:cNvPr>
          <p:cNvSpPr txBox="1"/>
          <p:nvPr/>
        </p:nvSpPr>
        <p:spPr>
          <a:xfrm>
            <a:off x="745184" y="2999326"/>
            <a:ext cx="360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R X S 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70A32E-800F-4714-9ECA-A8585B9ACCCC}"/>
                  </a:ext>
                </a:extLst>
              </p:cNvPr>
              <p:cNvSpPr txBox="1"/>
              <p:nvPr/>
            </p:nvSpPr>
            <p:spPr>
              <a:xfrm>
                <a:off x="445014" y="1452404"/>
                <a:ext cx="434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70A32E-800F-4714-9ECA-A8585B9AC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14" y="1452404"/>
                <a:ext cx="43441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E87C68-70F8-49E2-840D-5F05C2219E39}"/>
                  </a:ext>
                </a:extLst>
              </p:cNvPr>
              <p:cNvSpPr txBox="1"/>
              <p:nvPr/>
            </p:nvSpPr>
            <p:spPr>
              <a:xfrm>
                <a:off x="464324" y="1821736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E87C68-70F8-49E2-840D-5F05C2219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24" y="1821736"/>
                <a:ext cx="439736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3574A9-1CA8-4188-A58C-AADC55DF8CF9}"/>
                  </a:ext>
                </a:extLst>
              </p:cNvPr>
              <p:cNvSpPr txBox="1"/>
              <p:nvPr/>
            </p:nvSpPr>
            <p:spPr>
              <a:xfrm>
                <a:off x="3828178" y="1468781"/>
                <a:ext cx="4387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3574A9-1CA8-4188-A58C-AADC55DF8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178" y="1468781"/>
                <a:ext cx="4387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372884-F71D-469F-852C-C91353BCFE21}"/>
                  </a:ext>
                </a:extLst>
              </p:cNvPr>
              <p:cNvSpPr txBox="1"/>
              <p:nvPr/>
            </p:nvSpPr>
            <p:spPr>
              <a:xfrm>
                <a:off x="3828178" y="1882208"/>
                <a:ext cx="4387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372884-F71D-469F-852C-C91353BCF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178" y="1882208"/>
                <a:ext cx="438774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B2FC81-8738-46B8-979C-E2F291B93036}"/>
                  </a:ext>
                </a:extLst>
              </p:cNvPr>
              <p:cNvSpPr txBox="1"/>
              <p:nvPr/>
            </p:nvSpPr>
            <p:spPr>
              <a:xfrm>
                <a:off x="3828178" y="2226360"/>
                <a:ext cx="4387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B2FC81-8738-46B8-979C-E2F291B93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178" y="2226360"/>
                <a:ext cx="43877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34E9C49-0224-44FA-A419-56B86C7C0B28}"/>
              </a:ext>
            </a:extLst>
          </p:cNvPr>
          <p:cNvSpPr txBox="1"/>
          <p:nvPr/>
        </p:nvSpPr>
        <p:spPr>
          <a:xfrm>
            <a:off x="24384" y="1041222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72CD69-66E7-494C-99E3-328C3744B1F6}"/>
              </a:ext>
            </a:extLst>
          </p:cNvPr>
          <p:cNvSpPr txBox="1"/>
          <p:nvPr/>
        </p:nvSpPr>
        <p:spPr>
          <a:xfrm>
            <a:off x="3553075" y="1109855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DAB5FE-9A5C-4A12-A9A9-2A72F6FD5DE3}"/>
              </a:ext>
            </a:extLst>
          </p:cNvPr>
          <p:cNvSpPr txBox="1"/>
          <p:nvPr/>
        </p:nvSpPr>
        <p:spPr>
          <a:xfrm>
            <a:off x="-34521" y="3368658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8A24CE-F466-4080-B5F8-9FF7FA9EDE1F}"/>
                  </a:ext>
                </a:extLst>
              </p:cNvPr>
              <p:cNvSpPr txBox="1"/>
              <p:nvPr/>
            </p:nvSpPr>
            <p:spPr>
              <a:xfrm>
                <a:off x="-34521" y="3737990"/>
                <a:ext cx="7324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8A24CE-F466-4080-B5F8-9FF7FA9ED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521" y="3737990"/>
                <a:ext cx="732444" cy="276999"/>
              </a:xfrm>
              <a:prstGeom prst="rect">
                <a:avLst/>
              </a:prstGeom>
              <a:blipFill>
                <a:blip r:embed="rId7"/>
                <a:stretch>
                  <a:fillRect l="-10000" r="-1083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3314472-A5F4-42C6-8D7B-02C636E9FA41}"/>
                  </a:ext>
                </a:extLst>
              </p:cNvPr>
              <p:cNvSpPr txBox="1"/>
              <p:nvPr/>
            </p:nvSpPr>
            <p:spPr>
              <a:xfrm>
                <a:off x="-29478" y="4128339"/>
                <a:ext cx="7377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3314472-A5F4-42C6-8D7B-02C636E9F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478" y="4128339"/>
                <a:ext cx="737766" cy="276999"/>
              </a:xfrm>
              <a:prstGeom prst="rect">
                <a:avLst/>
              </a:prstGeom>
              <a:blipFill>
                <a:blip r:embed="rId8"/>
                <a:stretch>
                  <a:fillRect l="-9917" r="-1074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2DC03C-1112-4089-9267-1AA0C8240F30}"/>
                  </a:ext>
                </a:extLst>
              </p:cNvPr>
              <p:cNvSpPr txBox="1"/>
              <p:nvPr/>
            </p:nvSpPr>
            <p:spPr>
              <a:xfrm>
                <a:off x="-20449" y="4580044"/>
                <a:ext cx="7377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2DC03C-1112-4089-9267-1AA0C8240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449" y="4580044"/>
                <a:ext cx="737766" cy="276999"/>
              </a:xfrm>
              <a:prstGeom prst="rect">
                <a:avLst/>
              </a:prstGeom>
              <a:blipFill>
                <a:blip r:embed="rId9"/>
                <a:stretch>
                  <a:fillRect l="-9917" r="-1074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D9E633-B96A-47C7-A393-FC4F155D7670}"/>
                  </a:ext>
                </a:extLst>
              </p:cNvPr>
              <p:cNvSpPr txBox="1"/>
              <p:nvPr/>
            </p:nvSpPr>
            <p:spPr>
              <a:xfrm>
                <a:off x="16985" y="4910601"/>
                <a:ext cx="7377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D9E633-B96A-47C7-A393-FC4F155D7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5" y="4910601"/>
                <a:ext cx="737766" cy="276999"/>
              </a:xfrm>
              <a:prstGeom prst="rect">
                <a:avLst/>
              </a:prstGeom>
              <a:blipFill>
                <a:blip r:embed="rId10"/>
                <a:stretch>
                  <a:fillRect l="-9917" t="-2222" r="-10744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36E16EE-ABA9-4595-B865-959059DFF498}"/>
                  </a:ext>
                </a:extLst>
              </p:cNvPr>
              <p:cNvSpPr txBox="1"/>
              <p:nvPr/>
            </p:nvSpPr>
            <p:spPr>
              <a:xfrm>
                <a:off x="4813" y="5300950"/>
                <a:ext cx="666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36E16EE-ABA9-4595-B865-959059DFF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" y="5300950"/>
                <a:ext cx="666208" cy="276999"/>
              </a:xfrm>
              <a:prstGeom prst="rect">
                <a:avLst/>
              </a:prstGeom>
              <a:blipFill>
                <a:blip r:embed="rId11"/>
                <a:stretch>
                  <a:fillRect l="-11009" t="-2222" r="-11927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510DB7-FE57-4DFD-930C-5757ED40B9CF}"/>
                  </a:ext>
                </a:extLst>
              </p:cNvPr>
              <p:cNvSpPr txBox="1"/>
              <p:nvPr/>
            </p:nvSpPr>
            <p:spPr>
              <a:xfrm>
                <a:off x="4812" y="5663490"/>
                <a:ext cx="743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510DB7-FE57-4DFD-930C-5757ED40B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" y="5663490"/>
                <a:ext cx="743088" cy="276999"/>
              </a:xfrm>
              <a:prstGeom prst="rect">
                <a:avLst/>
              </a:prstGeom>
              <a:blipFill>
                <a:blip r:embed="rId12"/>
                <a:stretch>
                  <a:fillRect l="-9836" r="-10656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3F3B535D-57D7-460E-8341-8B63F4CBAE84}"/>
              </a:ext>
            </a:extLst>
          </p:cNvPr>
          <p:cNvSpPr txBox="1"/>
          <p:nvPr/>
        </p:nvSpPr>
        <p:spPr>
          <a:xfrm>
            <a:off x="5909437" y="3106584"/>
            <a:ext cx="2958338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R has tuples {s1,s2}.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S ={s1,s2,s3}.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R X S has 2 X 3 = 6 tuples.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RXS = {t1,t2}X{s1,s2,s3.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in RXS, attributes A,B  of R are renamed as R.A, R.B.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Same with S.</a:t>
            </a:r>
          </a:p>
        </p:txBody>
      </p:sp>
    </p:spTree>
    <p:extLst>
      <p:ext uri="{BB962C8B-B14F-4D97-AF65-F5344CB8AC3E}">
        <p14:creationId xmlns:p14="http://schemas.microsoft.com/office/powerpoint/2010/main" val="414126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3" grpId="0"/>
      <p:bldP spid="11" grpId="0"/>
      <p:bldP spid="13" grpId="0"/>
      <p:bldP spid="14" grpId="0"/>
      <p:bldP spid="15" grpId="0"/>
      <p:bldP spid="9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377F-0C37-49F6-810E-EDF7A799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Natural Join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FFF3DD-B426-4AFE-B2C3-5E7E9157AB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" y="1093788"/>
                <a:ext cx="8963025" cy="4903787"/>
              </a:xfrm>
            </p:spPr>
            <p:txBody>
              <a:bodyPr/>
              <a:lstStyle/>
              <a:p>
                <a:r>
                  <a:rPr lang="en-IN" dirty="0"/>
                  <a:t>Often in a database schema, there are two relations whose schema have attributes with identical names (and types etc.). </a:t>
                </a:r>
              </a:p>
              <a:p>
                <a:r>
                  <a:rPr lang="en-IN" dirty="0"/>
                  <a:t>For e.g., suppose we  (re-)define the movies database schema with two relations whose schema is as follows.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IN" dirty="0">
                    <a:solidFill>
                      <a:srgbClr val="C00000"/>
                    </a:solidFill>
                  </a:rPr>
                  <a:t>Movies</a:t>
                </a:r>
                <a:r>
                  <a:rPr lang="en-IN" dirty="0"/>
                  <a:t> (</a:t>
                </a:r>
                <a:r>
                  <a:rPr lang="en-IN" u="sng" dirty="0">
                    <a:solidFill>
                      <a:srgbClr val="0000FF"/>
                    </a:solidFill>
                  </a:rPr>
                  <a:t>title</a:t>
                </a:r>
                <a:r>
                  <a:rPr lang="en-IN" dirty="0"/>
                  <a:t>, </a:t>
                </a:r>
                <a:r>
                  <a:rPr lang="en-IN" u="sng" dirty="0">
                    <a:solidFill>
                      <a:srgbClr val="0000FF"/>
                    </a:solidFill>
                  </a:rPr>
                  <a:t>year</a:t>
                </a:r>
                <a:r>
                  <a:rPr lang="en-IN" dirty="0"/>
                  <a:t>, </a:t>
                </a:r>
                <a:r>
                  <a:rPr lang="en-IN" dirty="0">
                    <a:solidFill>
                      <a:srgbClr val="0000FF"/>
                    </a:solidFill>
                  </a:rPr>
                  <a:t>length</a:t>
                </a:r>
                <a:r>
                  <a:rPr lang="en-IN" dirty="0"/>
                  <a:t>, </a:t>
                </a:r>
                <a:r>
                  <a:rPr lang="en-IN" dirty="0">
                    <a:solidFill>
                      <a:srgbClr val="0000FF"/>
                    </a:solidFill>
                  </a:rPr>
                  <a:t>genre</a:t>
                </a:r>
                <a:r>
                  <a:rPr lang="en-IN" dirty="0"/>
                  <a:t>)   and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IN" dirty="0" err="1">
                    <a:solidFill>
                      <a:srgbClr val="C00000"/>
                    </a:solidFill>
                  </a:rPr>
                  <a:t>StarsIn</a:t>
                </a:r>
                <a:r>
                  <a:rPr lang="en-IN" dirty="0"/>
                  <a:t> (</a:t>
                </a:r>
                <a:r>
                  <a:rPr lang="en-IN" u="sng" dirty="0">
                    <a:solidFill>
                      <a:srgbClr val="0000FF"/>
                    </a:solidFill>
                  </a:rPr>
                  <a:t>title</a:t>
                </a:r>
                <a:r>
                  <a:rPr lang="en-IN" dirty="0"/>
                  <a:t>, </a:t>
                </a:r>
                <a:r>
                  <a:rPr lang="en-IN" u="sng" dirty="0">
                    <a:solidFill>
                      <a:srgbClr val="0000FF"/>
                    </a:solidFill>
                  </a:rPr>
                  <a:t>year</a:t>
                </a:r>
                <a:r>
                  <a:rPr lang="en-IN" dirty="0"/>
                  <a:t>, </a:t>
                </a:r>
                <a:r>
                  <a:rPr lang="en-IN" u="sng" dirty="0" err="1">
                    <a:solidFill>
                      <a:srgbClr val="0000FF"/>
                    </a:solidFill>
                  </a:rPr>
                  <a:t>starName</a:t>
                </a:r>
                <a:r>
                  <a:rPr lang="en-IN" dirty="0"/>
                  <a:t>)</a:t>
                </a:r>
              </a:p>
              <a:p>
                <a:pPr indent="-285750"/>
                <a:r>
                  <a:rPr lang="en-IN" dirty="0"/>
                  <a:t>Here, the common attribute names </a:t>
                </a:r>
                <a:r>
                  <a:rPr lang="en-IN" dirty="0">
                    <a:solidFill>
                      <a:srgbClr val="0000FF"/>
                    </a:solidFill>
                  </a:rPr>
                  <a:t>title</a:t>
                </a:r>
                <a:r>
                  <a:rPr lang="en-IN" dirty="0"/>
                  <a:t> and </a:t>
                </a:r>
                <a:r>
                  <a:rPr lang="en-IN" dirty="0">
                    <a:solidFill>
                      <a:srgbClr val="0000FF"/>
                    </a:solidFill>
                  </a:rPr>
                  <a:t>year</a:t>
                </a:r>
                <a:r>
                  <a:rPr lang="en-IN" dirty="0"/>
                  <a:t>  have the same </a:t>
                </a:r>
                <a:r>
                  <a:rPr lang="en-IN" b="1" i="1" dirty="0">
                    <a:solidFill>
                      <a:srgbClr val="7030A0"/>
                    </a:solidFill>
                  </a:rPr>
                  <a:t>intent</a:t>
                </a:r>
                <a:r>
                  <a:rPr lang="en-IN" dirty="0">
                    <a:solidFill>
                      <a:srgbClr val="7030A0"/>
                    </a:solidFill>
                  </a:rPr>
                  <a:t>.</a:t>
                </a:r>
                <a:endParaRPr lang="en-IN" dirty="0"/>
              </a:p>
              <a:p>
                <a:r>
                  <a:rPr lang="en-IN" dirty="0"/>
                  <a:t>The</a:t>
                </a:r>
                <a:r>
                  <a:rPr lang="en-IN" b="1" dirty="0">
                    <a:solidFill>
                      <a:srgbClr val="C00000"/>
                    </a:solidFill>
                  </a:rPr>
                  <a:t> natural join </a:t>
                </a:r>
                <a:r>
                  <a:rPr lang="en-IN" dirty="0"/>
                  <a:t>of Movies and </a:t>
                </a:r>
                <a:r>
                  <a:rPr lang="en-IN" dirty="0" err="1"/>
                  <a:t>StarsIn</a:t>
                </a:r>
                <a:r>
                  <a:rPr lang="en-IN" dirty="0"/>
                  <a:t>  is denoted as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𝑴𝒐𝒗𝒊𝒆𝒔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⋈</m:t>
                    </m:r>
                    <m:r>
                      <a:rPr lang="en-I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𝑺𝒕𝒂𝒓𝒔𝑰𝒏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 .</m:t>
                    </m:r>
                  </m:oMath>
                </a14:m>
                <a:endParaRPr lang="en-IN" b="1" dirty="0"/>
              </a:p>
              <a:p>
                <a:r>
                  <a:rPr lang="en-IN" dirty="0"/>
                  <a:t>Its schema is (</a:t>
                </a:r>
                <a:r>
                  <a:rPr lang="en-IN" dirty="0">
                    <a:solidFill>
                      <a:srgbClr val="0000FF"/>
                    </a:solidFill>
                  </a:rPr>
                  <a:t>title</a:t>
                </a:r>
                <a:r>
                  <a:rPr lang="en-IN" dirty="0"/>
                  <a:t>, </a:t>
                </a:r>
                <a:r>
                  <a:rPr lang="en-IN" dirty="0">
                    <a:solidFill>
                      <a:srgbClr val="0000FF"/>
                    </a:solidFill>
                  </a:rPr>
                  <a:t>year</a:t>
                </a:r>
                <a:r>
                  <a:rPr lang="en-IN" dirty="0"/>
                  <a:t>, </a:t>
                </a:r>
                <a:r>
                  <a:rPr lang="en-IN" dirty="0">
                    <a:solidFill>
                      <a:srgbClr val="0000FF"/>
                    </a:solidFill>
                  </a:rPr>
                  <a:t>length</a:t>
                </a:r>
                <a:r>
                  <a:rPr lang="en-IN" dirty="0"/>
                  <a:t>, </a:t>
                </a:r>
                <a:r>
                  <a:rPr lang="en-IN" dirty="0">
                    <a:solidFill>
                      <a:srgbClr val="0000FF"/>
                    </a:solidFill>
                  </a:rPr>
                  <a:t>genre</a:t>
                </a:r>
                <a:r>
                  <a:rPr lang="en-IN" dirty="0"/>
                  <a:t>, </a:t>
                </a:r>
                <a:r>
                  <a:rPr lang="en-IN" dirty="0" err="1">
                    <a:solidFill>
                      <a:srgbClr val="0000FF"/>
                    </a:solidFill>
                  </a:rPr>
                  <a:t>starName</a:t>
                </a:r>
                <a:r>
                  <a:rPr lang="en-IN" dirty="0"/>
                  <a:t>).</a:t>
                </a:r>
              </a:p>
              <a:p>
                <a:pPr lvl="1"/>
                <a:r>
                  <a:rPr lang="en-IN" dirty="0"/>
                  <a:t>‘</a:t>
                </a:r>
                <a:r>
                  <a:rPr lang="en-IN" dirty="0">
                    <a:solidFill>
                      <a:srgbClr val="00B050"/>
                    </a:solidFill>
                  </a:rPr>
                  <a:t>common</a:t>
                </a:r>
                <a:r>
                  <a:rPr lang="en-IN" dirty="0"/>
                  <a:t>’ attributes appear only once in the schema (</a:t>
                </a:r>
                <a:r>
                  <a:rPr lang="en-IN" dirty="0">
                    <a:solidFill>
                      <a:srgbClr val="C00000"/>
                    </a:solidFill>
                  </a:rPr>
                  <a:t>no renaming</a:t>
                </a:r>
                <a:r>
                  <a:rPr lang="en-IN" dirty="0"/>
                  <a:t>).</a:t>
                </a:r>
              </a:p>
              <a:p>
                <a:pPr lvl="1"/>
                <a:r>
                  <a:rPr lang="en-IN" dirty="0"/>
                  <a:t>A tuple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IN" dirty="0"/>
                  <a:t> from </a:t>
                </a:r>
                <a:r>
                  <a:rPr lang="en-IN" dirty="0">
                    <a:solidFill>
                      <a:srgbClr val="C00000"/>
                    </a:solidFill>
                  </a:rPr>
                  <a:t>Movies</a:t>
                </a:r>
                <a:r>
                  <a:rPr lang="en-IN" dirty="0"/>
                  <a:t> and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dirty="0"/>
                  <a:t> from </a:t>
                </a:r>
                <a:r>
                  <a:rPr lang="en-IN" dirty="0" err="1">
                    <a:solidFill>
                      <a:srgbClr val="C00000"/>
                    </a:solidFill>
                  </a:rPr>
                  <a:t>StarsIn</a:t>
                </a:r>
                <a:r>
                  <a:rPr lang="en-IN" dirty="0"/>
                  <a:t> </a:t>
                </a:r>
                <a:r>
                  <a:rPr lang="en-IN" dirty="0">
                    <a:solidFill>
                      <a:srgbClr val="0000FF"/>
                    </a:solidFill>
                  </a:rPr>
                  <a:t>pair successfully</a:t>
                </a:r>
                <a:r>
                  <a:rPr lang="en-IN" dirty="0"/>
                  <a:t> if </a:t>
                </a:r>
              </a:p>
              <a:p>
                <a:pPr lvl="2"/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IN" dirty="0"/>
                  <a:t> and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dirty="0"/>
                  <a:t> agree on title and year attribute values.</a:t>
                </a:r>
              </a:p>
              <a:p>
                <a:pPr lvl="2"/>
                <a:r>
                  <a:rPr lang="en-IN" dirty="0"/>
                  <a:t>i.e., the </a:t>
                </a:r>
                <a:r>
                  <a:rPr lang="en-IN" dirty="0" err="1">
                    <a:solidFill>
                      <a:srgbClr val="0000FF"/>
                    </a:solidFill>
                  </a:rPr>
                  <a:t>starName</a:t>
                </a:r>
                <a:r>
                  <a:rPr lang="en-IN" dirty="0"/>
                  <a:t> actor in tuple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dirty="0"/>
                  <a:t> worked in the movie tuple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IN" dirty="0"/>
                  <a:t>.</a:t>
                </a:r>
              </a:p>
              <a:p>
                <a:pPr lvl="1"/>
                <a:endParaRPr lang="en-IN" dirty="0"/>
              </a:p>
              <a:p>
                <a:pPr lvl="1"/>
                <a:endParaRPr lang="en-IN" dirty="0"/>
              </a:p>
              <a:p>
                <a:pPr marL="457200" lvl="1" indent="0">
                  <a:buNone/>
                </a:pPr>
                <a:endParaRPr lang="en-IN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FFF3DD-B426-4AFE-B2C3-5E7E9157AB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" y="1093788"/>
                <a:ext cx="8963025" cy="4903787"/>
              </a:xfrm>
              <a:blipFill>
                <a:blip r:embed="rId2"/>
                <a:stretch>
                  <a:fillRect l="-612" t="-621" r="-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57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5050-FF60-4AEC-87D2-06E55F98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</a:t>
            </a:r>
            <a:r>
              <a:rPr lang="en-IN" dirty="0"/>
              <a:t>models</a:t>
            </a:r>
            <a:r>
              <a:rPr lang="en-IN"/>
              <a:t>: Structure of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2A0C5-2628-41F7-9DA8-5DACEBB92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programming languages e.g., C or Java</a:t>
            </a:r>
            <a:r>
              <a:rPr lang="en-IN"/>
              <a:t>, </a:t>
            </a:r>
            <a:r>
              <a:rPr lang="en-US"/>
              <a:t>the structure of the data </a:t>
            </a:r>
            <a:r>
              <a:rPr lang="en-US" dirty="0"/>
              <a:t>used </a:t>
            </a:r>
            <a:r>
              <a:rPr lang="en-US"/>
              <a:t>by the </a:t>
            </a:r>
            <a:r>
              <a:rPr lang="en-US" dirty="0"/>
              <a:t>program </a:t>
            </a:r>
            <a:r>
              <a:rPr lang="en-US"/>
              <a:t>is often </a:t>
            </a:r>
            <a:r>
              <a:rPr lang="en-US" dirty="0"/>
              <a:t>defined using </a:t>
            </a:r>
          </a:p>
          <a:p>
            <a:pPr lvl="1"/>
            <a:r>
              <a:rPr lang="en-US" dirty="0"/>
              <a:t>Arrays</a:t>
            </a:r>
            <a:r>
              <a:rPr lang="en-US"/>
              <a:t>, structs </a:t>
            </a:r>
            <a:r>
              <a:rPr lang="en-US" dirty="0"/>
              <a:t>(</a:t>
            </a:r>
            <a:r>
              <a:rPr lang="en-US"/>
              <a:t>or objects</a:t>
            </a:r>
            <a:r>
              <a:rPr lang="en-US" dirty="0"/>
              <a:t>), arrays </a:t>
            </a:r>
            <a:r>
              <a:rPr lang="en-US"/>
              <a:t>of structs, structs containing </a:t>
            </a:r>
            <a:r>
              <a:rPr lang="en-US" dirty="0"/>
              <a:t>arrays</a:t>
            </a:r>
            <a:r>
              <a:rPr lang="en-US"/>
              <a:t>, etc</a:t>
            </a:r>
            <a:r>
              <a:rPr lang="en-US" dirty="0"/>
              <a:t>.</a:t>
            </a:r>
          </a:p>
          <a:p>
            <a:r>
              <a:rPr lang="en-IN"/>
              <a:t>Data </a:t>
            </a:r>
            <a:r>
              <a:rPr lang="en-IN" dirty="0"/>
              <a:t>models </a:t>
            </a:r>
            <a:r>
              <a:rPr lang="en-IN"/>
              <a:t>are at </a:t>
            </a:r>
            <a:r>
              <a:rPr lang="en-IN" dirty="0"/>
              <a:t>a higher </a:t>
            </a:r>
            <a:r>
              <a:rPr lang="en-IN"/>
              <a:t>level than data structures</a:t>
            </a:r>
            <a:r>
              <a:rPr lang="en-IN" dirty="0"/>
              <a:t>. </a:t>
            </a:r>
          </a:p>
          <a:p>
            <a:r>
              <a:rPr lang="en-IN"/>
              <a:t>Typically </a:t>
            </a:r>
            <a:r>
              <a:rPr lang="en-IN" dirty="0"/>
              <a:t>allow high </a:t>
            </a:r>
            <a:r>
              <a:rPr lang="en-IN"/>
              <a:t>level specification of data </a:t>
            </a:r>
            <a:r>
              <a:rPr lang="en-IN" dirty="0"/>
              <a:t>(usually </a:t>
            </a:r>
            <a:r>
              <a:rPr lang="en-IN"/>
              <a:t>do not specify the detailed data structure</a:t>
            </a:r>
            <a:r>
              <a:rPr lang="en-IN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556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E3EE-9A83-45CA-A614-8E30E1C5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CB3EE0-6D91-45F0-BB1D-2195856B1F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137675"/>
              </p:ext>
            </p:extLst>
          </p:nvPr>
        </p:nvGraphicFramePr>
        <p:xfrm>
          <a:off x="1395195" y="55085"/>
          <a:ext cx="51120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316">
                  <a:extLst>
                    <a:ext uri="{9D8B030D-6E8A-4147-A177-3AD203B41FA5}">
                      <a16:colId xmlns:a16="http://schemas.microsoft.com/office/drawing/2014/main" val="222471220"/>
                    </a:ext>
                  </a:extLst>
                </a:gridCol>
                <a:gridCol w="1056536">
                  <a:extLst>
                    <a:ext uri="{9D8B030D-6E8A-4147-A177-3AD203B41FA5}">
                      <a16:colId xmlns:a16="http://schemas.microsoft.com/office/drawing/2014/main" val="1531786751"/>
                    </a:ext>
                  </a:extLst>
                </a:gridCol>
                <a:gridCol w="1172852">
                  <a:extLst>
                    <a:ext uri="{9D8B030D-6E8A-4147-A177-3AD203B41FA5}">
                      <a16:colId xmlns:a16="http://schemas.microsoft.com/office/drawing/2014/main" val="1124133881"/>
                    </a:ext>
                  </a:extLst>
                </a:gridCol>
                <a:gridCol w="1061383">
                  <a:extLst>
                    <a:ext uri="{9D8B030D-6E8A-4147-A177-3AD203B41FA5}">
                      <a16:colId xmlns:a16="http://schemas.microsoft.com/office/drawing/2014/main" val="2832468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C000"/>
                          </a:solidFill>
                        </a:rPr>
                        <a:t>title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year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C000"/>
                          </a:solidFill>
                        </a:rPr>
                        <a:t>length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genre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5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B050"/>
                          </a:solidFill>
                        </a:rPr>
                        <a:t>Sholay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1975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198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solidFill>
                            <a:srgbClr val="00B050"/>
                          </a:solidFill>
                        </a:rPr>
                        <a:t>action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26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B050"/>
                          </a:solidFill>
                        </a:rPr>
                        <a:t>Chak</a:t>
                      </a:r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 De! India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2007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153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solidFill>
                            <a:srgbClr val="00B050"/>
                          </a:solidFill>
                        </a:rPr>
                        <a:t>sports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81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00B05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 Idiots 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00B05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2009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00B05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171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comedy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45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AF6F228-E2AA-4E98-847A-393CA263B167}"/>
              </a:ext>
            </a:extLst>
          </p:cNvPr>
          <p:cNvSpPr txBox="1"/>
          <p:nvPr/>
        </p:nvSpPr>
        <p:spPr>
          <a:xfrm>
            <a:off x="392247" y="402748"/>
            <a:ext cx="93647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700" dirty="0">
                <a:solidFill>
                  <a:srgbClr val="C00000"/>
                </a:solidFill>
              </a:rPr>
              <a:t>Movies</a:t>
            </a:r>
            <a:r>
              <a:rPr lang="en-IN" sz="1700" dirty="0"/>
              <a:t> </a:t>
            </a:r>
            <a:endParaRPr lang="en-US" sz="17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4EB2E2-08AF-4BBE-A8FE-AEF954DB8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527522"/>
              </p:ext>
            </p:extLst>
          </p:nvPr>
        </p:nvGraphicFramePr>
        <p:xfrm>
          <a:off x="1307882" y="1574800"/>
          <a:ext cx="56419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300">
                  <a:extLst>
                    <a:ext uri="{9D8B030D-6E8A-4147-A177-3AD203B41FA5}">
                      <a16:colId xmlns:a16="http://schemas.microsoft.com/office/drawing/2014/main" val="1058669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750739514"/>
                    </a:ext>
                  </a:extLst>
                </a:gridCol>
                <a:gridCol w="2219325">
                  <a:extLst>
                    <a:ext uri="{9D8B030D-6E8A-4147-A177-3AD203B41FA5}">
                      <a16:colId xmlns:a16="http://schemas.microsoft.com/office/drawing/2014/main" val="3239633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C000"/>
                          </a:solidFill>
                        </a:rPr>
                        <a:t>title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year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name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29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B050"/>
                          </a:solidFill>
                        </a:rPr>
                        <a:t>Sholay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1975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Amitabh </a:t>
                      </a:r>
                      <a:r>
                        <a:rPr lang="en-IN" dirty="0" err="1">
                          <a:solidFill>
                            <a:srgbClr val="00B050"/>
                          </a:solidFill>
                        </a:rPr>
                        <a:t>Bachhan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35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B050"/>
                          </a:solidFill>
                        </a:rPr>
                        <a:t>Sholay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1975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Hema Malini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90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B050"/>
                          </a:solidFill>
                        </a:rPr>
                        <a:t>Chak</a:t>
                      </a:r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 De! India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2007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Shahrukh Khan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1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00B05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Lagaan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00B05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2001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00B05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Amir Khan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273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83C7E33-1A1D-43A2-827D-73914B625D1D}"/>
              </a:ext>
            </a:extLst>
          </p:cNvPr>
          <p:cNvSpPr txBox="1"/>
          <p:nvPr/>
        </p:nvSpPr>
        <p:spPr>
          <a:xfrm>
            <a:off x="392247" y="1776453"/>
            <a:ext cx="87716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700" dirty="0" err="1">
                <a:solidFill>
                  <a:srgbClr val="C00000"/>
                </a:solidFill>
              </a:rPr>
              <a:t>StarsIn</a:t>
            </a:r>
            <a:endParaRPr lang="en-US" sz="1700" dirty="0">
              <a:solidFill>
                <a:srgbClr val="C00000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266DA8A-E99F-4CAC-B0C3-054A8BAAA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059495"/>
              </p:ext>
            </p:extLst>
          </p:nvPr>
        </p:nvGraphicFramePr>
        <p:xfrm>
          <a:off x="521164" y="3765905"/>
          <a:ext cx="77968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85">
                  <a:extLst>
                    <a:ext uri="{9D8B030D-6E8A-4147-A177-3AD203B41FA5}">
                      <a16:colId xmlns:a16="http://schemas.microsoft.com/office/drawing/2014/main" val="971989007"/>
                    </a:ext>
                  </a:extLst>
                </a:gridCol>
                <a:gridCol w="796385">
                  <a:extLst>
                    <a:ext uri="{9D8B030D-6E8A-4147-A177-3AD203B41FA5}">
                      <a16:colId xmlns:a16="http://schemas.microsoft.com/office/drawing/2014/main" val="1300898299"/>
                    </a:ext>
                  </a:extLst>
                </a:gridCol>
                <a:gridCol w="883901">
                  <a:extLst>
                    <a:ext uri="{9D8B030D-6E8A-4147-A177-3AD203B41FA5}">
                      <a16:colId xmlns:a16="http://schemas.microsoft.com/office/drawing/2014/main" val="2472566930"/>
                    </a:ext>
                  </a:extLst>
                </a:gridCol>
                <a:gridCol w="1006421">
                  <a:extLst>
                    <a:ext uri="{9D8B030D-6E8A-4147-A177-3AD203B41FA5}">
                      <a16:colId xmlns:a16="http://schemas.microsoft.com/office/drawing/2014/main" val="2854877151"/>
                    </a:ext>
                  </a:extLst>
                </a:gridCol>
                <a:gridCol w="3395580">
                  <a:extLst>
                    <a:ext uri="{9D8B030D-6E8A-4147-A177-3AD203B41FA5}">
                      <a16:colId xmlns:a16="http://schemas.microsoft.com/office/drawing/2014/main" val="2778635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C000"/>
                          </a:solidFill>
                        </a:rPr>
                        <a:t>title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year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C000"/>
                          </a:solidFill>
                        </a:rPr>
                        <a:t>length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genre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name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76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B050"/>
                          </a:solidFill>
                        </a:rPr>
                        <a:t>Sholay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1975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198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action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Amitabh </a:t>
                      </a:r>
                      <a:r>
                        <a:rPr lang="en-IN" dirty="0" err="1">
                          <a:solidFill>
                            <a:srgbClr val="00B050"/>
                          </a:solidFill>
                        </a:rPr>
                        <a:t>Bachhan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7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B050"/>
                          </a:solidFill>
                        </a:rPr>
                        <a:t>Sholay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1975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198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action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Hema Malini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1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B050"/>
                          </a:solidFill>
                        </a:rPr>
                        <a:t>Chak</a:t>
                      </a:r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 De! India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2007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153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00B050"/>
                          </a:solidFill>
                        </a:rPr>
                        <a:t>sports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Shahrukh Khan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8922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37DA6D-9D4C-4105-B210-05FBA100BD78}"/>
                  </a:ext>
                </a:extLst>
              </p:cNvPr>
              <p:cNvSpPr txBox="1"/>
              <p:nvPr/>
            </p:nvSpPr>
            <p:spPr>
              <a:xfrm>
                <a:off x="332911" y="3391771"/>
                <a:ext cx="2147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𝑀𝑜𝑣𝑖𝑒𝑠</m:t>
                      </m:r>
                      <m:r>
                        <a:rPr lang="en-I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⋈</m:t>
                      </m:r>
                      <m:r>
                        <a:rPr lang="en-I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𝑆𝑡𝑎𝑟𝑠𝐼𝑛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37DA6D-9D4C-4105-B210-05FBA100B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11" y="3391771"/>
                <a:ext cx="214744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60440FB-6643-46CD-999B-BD48B8A9F870}"/>
              </a:ext>
            </a:extLst>
          </p:cNvPr>
          <p:cNvSpPr txBox="1"/>
          <p:nvPr/>
        </p:nvSpPr>
        <p:spPr>
          <a:xfrm>
            <a:off x="133350" y="5245971"/>
            <a:ext cx="871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‘</a:t>
            </a:r>
            <a:r>
              <a:rPr lang="en-IN" dirty="0" err="1">
                <a:solidFill>
                  <a:srgbClr val="00B050"/>
                </a:solidFill>
              </a:rPr>
              <a:t>Sholay</a:t>
            </a:r>
            <a:r>
              <a:rPr lang="en-IN" dirty="0"/>
              <a:t>’  tuple matches with two actor names in </a:t>
            </a:r>
            <a:r>
              <a:rPr lang="en-IN" dirty="0" err="1">
                <a:solidFill>
                  <a:srgbClr val="00B050"/>
                </a:solidFill>
              </a:rPr>
              <a:t>StarsIn</a:t>
            </a:r>
            <a:r>
              <a:rPr lang="en-IN" dirty="0"/>
              <a:t> giving 2 tuples in the natural join.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‘</a:t>
            </a:r>
            <a:r>
              <a:rPr lang="en-IN" dirty="0" err="1">
                <a:solidFill>
                  <a:srgbClr val="00B050"/>
                </a:solidFill>
              </a:rPr>
              <a:t>Chak</a:t>
            </a:r>
            <a:r>
              <a:rPr lang="en-IN" dirty="0">
                <a:solidFill>
                  <a:srgbClr val="00B050"/>
                </a:solidFill>
              </a:rPr>
              <a:t> De! India</a:t>
            </a:r>
            <a:r>
              <a:rPr lang="en-IN" dirty="0"/>
              <a:t>’ movie tuple matches with 1 actor name.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Total 2+1 = 3 tuples in the natural join.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‘</a:t>
            </a:r>
            <a:r>
              <a:rPr lang="en-IN" dirty="0">
                <a:solidFill>
                  <a:srgbClr val="00B050"/>
                </a:solidFill>
              </a:rPr>
              <a:t>3 Idiots</a:t>
            </a:r>
            <a:r>
              <a:rPr lang="en-IN" dirty="0"/>
              <a:t>’ in </a:t>
            </a:r>
            <a:r>
              <a:rPr lang="en-IN" dirty="0">
                <a:solidFill>
                  <a:srgbClr val="C00000"/>
                </a:solidFill>
              </a:rPr>
              <a:t>Movie</a:t>
            </a:r>
            <a:r>
              <a:rPr lang="en-IN" dirty="0"/>
              <a:t> and ‘</a:t>
            </a:r>
            <a:r>
              <a:rPr lang="en-IN" dirty="0">
                <a:solidFill>
                  <a:srgbClr val="FFC000"/>
                </a:solidFill>
              </a:rPr>
              <a:t>Lagaan</a:t>
            </a:r>
            <a:r>
              <a:rPr lang="en-IN" dirty="0"/>
              <a:t>’ in </a:t>
            </a:r>
            <a:r>
              <a:rPr lang="en-IN" dirty="0" err="1">
                <a:solidFill>
                  <a:srgbClr val="C00000"/>
                </a:solidFill>
              </a:rPr>
              <a:t>StarsIn</a:t>
            </a:r>
            <a:r>
              <a:rPr lang="en-IN" dirty="0"/>
              <a:t> are each respectively unmatched.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304588-32C4-45DA-861D-0C32A8968BDE}"/>
              </a:ext>
            </a:extLst>
          </p:cNvPr>
          <p:cNvSpPr txBox="1"/>
          <p:nvPr/>
        </p:nvSpPr>
        <p:spPr>
          <a:xfrm>
            <a:off x="6702207" y="370701"/>
            <a:ext cx="235606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rgbClr val="C00000"/>
            </a:solidFill>
          </a:ln>
          <a:scene3d>
            <a:camera prst="orthographicFront">
              <a:rot lat="300000" lon="420000" rev="42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Natural Join has no unmatched pair. </a:t>
            </a:r>
          </a:p>
          <a:p>
            <a:r>
              <a:rPr lang="en-IN" dirty="0">
                <a:solidFill>
                  <a:srgbClr val="C00000"/>
                </a:solidFill>
              </a:rPr>
              <a:t>No dangling tuples!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0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5654-4A72-4E61-9AF1-080BC1B76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130175"/>
            <a:ext cx="8077200" cy="609600"/>
          </a:xfrm>
        </p:spPr>
        <p:txBody>
          <a:bodyPr/>
          <a:lstStyle/>
          <a:p>
            <a:r>
              <a:rPr lang="en-IN" sz="2800" dirty="0"/>
              <a:t>**Theta Joins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1BB9AD-6613-4FAD-BA57-8DEB94FA42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399" y="479425"/>
                <a:ext cx="8991601" cy="3206750"/>
              </a:xfrm>
            </p:spPr>
            <p:txBody>
              <a:bodyPr/>
              <a:lstStyle/>
              <a:p>
                <a:r>
                  <a:rPr lang="en-IN" dirty="0">
                    <a:solidFill>
                      <a:srgbClr val="C00000"/>
                    </a:solidFill>
                  </a:rPr>
                  <a:t>Theta Joins </a:t>
                </a:r>
                <a:r>
                  <a:rPr lang="en-IN" dirty="0"/>
                  <a:t>is more general than natural joins.</a:t>
                </a:r>
              </a:p>
              <a:p>
                <a:pPr lvl="1"/>
                <a:r>
                  <a:rPr lang="en-IN" dirty="0"/>
                  <a:t>Natural joins </a:t>
                </a:r>
                <a:r>
                  <a:rPr lang="en-IN" dirty="0">
                    <a:solidFill>
                      <a:srgbClr val="0070C0"/>
                    </a:solidFill>
                  </a:rPr>
                  <a:t>equated all shared attributes</a:t>
                </a:r>
                <a:r>
                  <a:rPr lang="en-IN" dirty="0"/>
                  <a:t>.</a:t>
                </a:r>
              </a:p>
              <a:p>
                <a:pPr lvl="2"/>
                <a:r>
                  <a:rPr lang="en-IN" dirty="0"/>
                  <a:t>Assumes that the shared attributes in both tuples refer to the same data items/entities.</a:t>
                </a:r>
              </a:p>
              <a:p>
                <a:pPr lvl="1"/>
                <a:r>
                  <a:rPr lang="en-IN" dirty="0">
                    <a:solidFill>
                      <a:srgbClr val="C00000"/>
                    </a:solidFill>
                  </a:rPr>
                  <a:t>Theta-Joins</a:t>
                </a:r>
                <a:r>
                  <a:rPr lang="en-IN" dirty="0"/>
                  <a:t> allows pairing tuples from two relations on some other grounds.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b="0" dirty="0"/>
              </a:p>
              <a:p>
                <a:pPr lvl="2"/>
                <a:r>
                  <a:rPr lang="en-US" dirty="0"/>
                  <a:t>Take the cartesian product of R and S.</a:t>
                </a:r>
              </a:p>
              <a:p>
                <a:pPr lvl="2"/>
                <a:r>
                  <a:rPr lang="en-US" dirty="0"/>
                  <a:t>Select from R X S only those tuples that satisfy condition P.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1BB9AD-6613-4FAD-BA57-8DEB94FA42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399" y="479425"/>
                <a:ext cx="8991601" cy="3206750"/>
              </a:xfrm>
              <a:blipFill>
                <a:blip r:embed="rId2"/>
                <a:stretch>
                  <a:fillRect l="-542" t="-1141" b="-2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5201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C5F8-1419-4533-AC66-CC4601F9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1" y="-200817"/>
            <a:ext cx="8077200" cy="609600"/>
          </a:xfrm>
        </p:spPr>
        <p:txBody>
          <a:bodyPr/>
          <a:lstStyle/>
          <a:p>
            <a:r>
              <a:rPr lang="en-IN" sz="2400" dirty="0"/>
              <a:t>Example: Theta Join 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C397CF-3975-4E47-BF7F-EB3A972A36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0020" y="3074864"/>
                <a:ext cx="3189289" cy="40164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C397CF-3975-4E47-BF7F-EB3A972A36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020" y="3074864"/>
                <a:ext cx="3189289" cy="401641"/>
              </a:xfrm>
              <a:blipFill>
                <a:blip r:embed="rId2"/>
                <a:stretch>
                  <a:fillRect l="-574" r="-4589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852068-5537-43AE-A2EC-AE5DAE4BC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712133"/>
              </p:ext>
            </p:extLst>
          </p:nvPr>
        </p:nvGraphicFramePr>
        <p:xfrm>
          <a:off x="304400" y="746127"/>
          <a:ext cx="178752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842">
                  <a:extLst>
                    <a:ext uri="{9D8B030D-6E8A-4147-A177-3AD203B41FA5}">
                      <a16:colId xmlns:a16="http://schemas.microsoft.com/office/drawing/2014/main" val="507935742"/>
                    </a:ext>
                  </a:extLst>
                </a:gridCol>
                <a:gridCol w="595842">
                  <a:extLst>
                    <a:ext uri="{9D8B030D-6E8A-4147-A177-3AD203B41FA5}">
                      <a16:colId xmlns:a16="http://schemas.microsoft.com/office/drawing/2014/main" val="3917909219"/>
                    </a:ext>
                  </a:extLst>
                </a:gridCol>
                <a:gridCol w="595842">
                  <a:extLst>
                    <a:ext uri="{9D8B030D-6E8A-4147-A177-3AD203B41FA5}">
                      <a16:colId xmlns:a16="http://schemas.microsoft.com/office/drawing/2014/main" val="18045918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0205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5681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74837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6303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3E0AA7-2ABB-45FA-B951-533502C25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31030"/>
              </p:ext>
            </p:extLst>
          </p:nvPr>
        </p:nvGraphicFramePr>
        <p:xfrm>
          <a:off x="2354261" y="746127"/>
          <a:ext cx="161607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692">
                  <a:extLst>
                    <a:ext uri="{9D8B030D-6E8A-4147-A177-3AD203B41FA5}">
                      <a16:colId xmlns:a16="http://schemas.microsoft.com/office/drawing/2014/main" val="507935742"/>
                    </a:ext>
                  </a:extLst>
                </a:gridCol>
                <a:gridCol w="538692">
                  <a:extLst>
                    <a:ext uri="{9D8B030D-6E8A-4147-A177-3AD203B41FA5}">
                      <a16:colId xmlns:a16="http://schemas.microsoft.com/office/drawing/2014/main" val="3917909219"/>
                    </a:ext>
                  </a:extLst>
                </a:gridCol>
                <a:gridCol w="538692">
                  <a:extLst>
                    <a:ext uri="{9D8B030D-6E8A-4147-A177-3AD203B41FA5}">
                      <a16:colId xmlns:a16="http://schemas.microsoft.com/office/drawing/2014/main" val="18045918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0205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5681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74837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6303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A60BF4-0F58-4AE0-B34B-5A596F445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329318"/>
              </p:ext>
            </p:extLst>
          </p:nvPr>
        </p:nvGraphicFramePr>
        <p:xfrm>
          <a:off x="4449763" y="777479"/>
          <a:ext cx="4054476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746">
                  <a:extLst>
                    <a:ext uri="{9D8B030D-6E8A-4147-A177-3AD203B41FA5}">
                      <a16:colId xmlns:a16="http://schemas.microsoft.com/office/drawing/2014/main" val="2049341088"/>
                    </a:ext>
                  </a:extLst>
                </a:gridCol>
                <a:gridCol w="675746">
                  <a:extLst>
                    <a:ext uri="{9D8B030D-6E8A-4147-A177-3AD203B41FA5}">
                      <a16:colId xmlns:a16="http://schemas.microsoft.com/office/drawing/2014/main" val="4005972295"/>
                    </a:ext>
                  </a:extLst>
                </a:gridCol>
                <a:gridCol w="675746">
                  <a:extLst>
                    <a:ext uri="{9D8B030D-6E8A-4147-A177-3AD203B41FA5}">
                      <a16:colId xmlns:a16="http://schemas.microsoft.com/office/drawing/2014/main" val="2128753644"/>
                    </a:ext>
                  </a:extLst>
                </a:gridCol>
                <a:gridCol w="675746">
                  <a:extLst>
                    <a:ext uri="{9D8B030D-6E8A-4147-A177-3AD203B41FA5}">
                      <a16:colId xmlns:a16="http://schemas.microsoft.com/office/drawing/2014/main" val="507935742"/>
                    </a:ext>
                  </a:extLst>
                </a:gridCol>
                <a:gridCol w="675746">
                  <a:extLst>
                    <a:ext uri="{9D8B030D-6E8A-4147-A177-3AD203B41FA5}">
                      <a16:colId xmlns:a16="http://schemas.microsoft.com/office/drawing/2014/main" val="3917909219"/>
                    </a:ext>
                  </a:extLst>
                </a:gridCol>
                <a:gridCol w="675746">
                  <a:extLst>
                    <a:ext uri="{9D8B030D-6E8A-4147-A177-3AD203B41FA5}">
                      <a16:colId xmlns:a16="http://schemas.microsoft.com/office/drawing/2014/main" val="18045918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R.A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R.B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R.C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S.B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S.C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S.D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0205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5681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74837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56303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11409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758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96879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601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93077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54638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7511A26-D616-41DA-893C-BABE9B2F5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655435"/>
              </p:ext>
            </p:extLst>
          </p:nvPr>
        </p:nvGraphicFramePr>
        <p:xfrm>
          <a:off x="82151" y="3825479"/>
          <a:ext cx="4019549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819">
                  <a:extLst>
                    <a:ext uri="{9D8B030D-6E8A-4147-A177-3AD203B41FA5}">
                      <a16:colId xmlns:a16="http://schemas.microsoft.com/office/drawing/2014/main" val="3943450800"/>
                    </a:ext>
                  </a:extLst>
                </a:gridCol>
                <a:gridCol w="675746">
                  <a:extLst>
                    <a:ext uri="{9D8B030D-6E8A-4147-A177-3AD203B41FA5}">
                      <a16:colId xmlns:a16="http://schemas.microsoft.com/office/drawing/2014/main" val="3502103902"/>
                    </a:ext>
                  </a:extLst>
                </a:gridCol>
                <a:gridCol w="675746">
                  <a:extLst>
                    <a:ext uri="{9D8B030D-6E8A-4147-A177-3AD203B41FA5}">
                      <a16:colId xmlns:a16="http://schemas.microsoft.com/office/drawing/2014/main" val="2733146457"/>
                    </a:ext>
                  </a:extLst>
                </a:gridCol>
                <a:gridCol w="675746">
                  <a:extLst>
                    <a:ext uri="{9D8B030D-6E8A-4147-A177-3AD203B41FA5}">
                      <a16:colId xmlns:a16="http://schemas.microsoft.com/office/drawing/2014/main" val="1299682933"/>
                    </a:ext>
                  </a:extLst>
                </a:gridCol>
                <a:gridCol w="675746">
                  <a:extLst>
                    <a:ext uri="{9D8B030D-6E8A-4147-A177-3AD203B41FA5}">
                      <a16:colId xmlns:a16="http://schemas.microsoft.com/office/drawing/2014/main" val="2368292854"/>
                    </a:ext>
                  </a:extLst>
                </a:gridCol>
                <a:gridCol w="675746">
                  <a:extLst>
                    <a:ext uri="{9D8B030D-6E8A-4147-A177-3AD203B41FA5}">
                      <a16:colId xmlns:a16="http://schemas.microsoft.com/office/drawing/2014/main" val="67355819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R.A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R.B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R.C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S.B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S.C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S.D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16581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404362"/>
                  </a:ext>
                </a:extLst>
              </a:tr>
            </a:tbl>
          </a:graphicData>
        </a:graphic>
      </p:graphicFrame>
      <p:sp>
        <p:nvSpPr>
          <p:cNvPr id="9" name="Arrow: Left 8">
            <a:extLst>
              <a:ext uri="{FF2B5EF4-FFF2-40B4-BE49-F238E27FC236}">
                <a16:creationId xmlns:a16="http://schemas.microsoft.com/office/drawing/2014/main" id="{B49DBBE9-2602-4339-BCD2-FA31A5C040A6}"/>
              </a:ext>
            </a:extLst>
          </p:cNvPr>
          <p:cNvSpPr/>
          <p:nvPr/>
        </p:nvSpPr>
        <p:spPr bwMode="auto">
          <a:xfrm>
            <a:off x="8556626" y="1990725"/>
            <a:ext cx="427039" cy="279402"/>
          </a:xfrm>
          <a:prstGeom prst="lef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82D4AE-2A39-4D85-9167-C2758B71346B}"/>
                  </a:ext>
                </a:extLst>
              </p:cNvPr>
              <p:cNvSpPr txBox="1"/>
              <p:nvPr/>
            </p:nvSpPr>
            <p:spPr>
              <a:xfrm>
                <a:off x="1966115" y="43259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82D4AE-2A39-4D85-9167-C2758B713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115" y="432599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E05F57-3C6E-474B-AAE1-F8FEAF446C9D}"/>
                  </a:ext>
                </a:extLst>
              </p:cNvPr>
              <p:cNvSpPr txBox="1"/>
              <p:nvPr/>
            </p:nvSpPr>
            <p:spPr>
              <a:xfrm>
                <a:off x="-26989" y="388425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E05F57-3C6E-474B-AAE1-F8FEAF446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989" y="388425"/>
                <a:ext cx="9144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B02545-13C5-497A-8069-644DC6EF22E0}"/>
                  </a:ext>
                </a:extLst>
              </p:cNvPr>
              <p:cNvSpPr txBox="1"/>
              <p:nvPr/>
            </p:nvSpPr>
            <p:spPr>
              <a:xfrm>
                <a:off x="4259265" y="44101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B02545-13C5-497A-8069-644DC6EF2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265" y="441014"/>
                <a:ext cx="9144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82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/>
      <p:bldP spid="12" grpId="0"/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A77B-1126-44F8-B171-B05F8697A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675" y="0"/>
            <a:ext cx="8077200" cy="609600"/>
          </a:xfrm>
        </p:spPr>
        <p:txBody>
          <a:bodyPr/>
          <a:lstStyle/>
          <a:p>
            <a:r>
              <a:rPr lang="en-IN" sz="2800" dirty="0"/>
              <a:t>Combining Operations to Form Queries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F0DBC0-A9F9-4925-95E4-6A8CFE1467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1926" y="1093789"/>
                <a:ext cx="8705849" cy="3830636"/>
              </a:xfrm>
            </p:spPr>
            <p:txBody>
              <a:bodyPr/>
              <a:lstStyle/>
              <a:p>
                <a:r>
                  <a:rPr lang="en-IN" dirty="0"/>
                  <a:t>Like any algebra, relational algebra allows us to form complex expressions</a:t>
                </a:r>
              </a:p>
              <a:p>
                <a:pPr lvl="2"/>
                <a:r>
                  <a:rPr lang="en-IN" dirty="0"/>
                  <a:t>by applying operations to the result of other operations.</a:t>
                </a:r>
              </a:p>
              <a:p>
                <a:r>
                  <a:rPr lang="en-US" dirty="0"/>
                  <a:t>Will represent relational algebra expressions also as </a:t>
                </a:r>
              </a:p>
              <a:p>
                <a:pPr lvl="2"/>
                <a:r>
                  <a:rPr lang="en-US" dirty="0"/>
                  <a:t>expressions and as expression trees  (easy to visualize!)</a:t>
                </a:r>
              </a:p>
              <a:p>
                <a:r>
                  <a:rPr lang="en-IN" dirty="0"/>
                  <a:t>Query 1: From </a:t>
                </a:r>
                <a:r>
                  <a:rPr lang="en-IN" dirty="0">
                    <a:solidFill>
                      <a:srgbClr val="C00000"/>
                    </a:solidFill>
                  </a:rPr>
                  <a:t>Movies</a:t>
                </a:r>
                <a:r>
                  <a:rPr lang="en-IN" dirty="0"/>
                  <a:t> relation, find all tuples of movies that have  ‘</a:t>
                </a:r>
                <a:r>
                  <a:rPr lang="en-IN" dirty="0">
                    <a:solidFill>
                      <a:srgbClr val="00B050"/>
                    </a:solidFill>
                  </a:rPr>
                  <a:t>action</a:t>
                </a:r>
                <a:r>
                  <a:rPr lang="en-IN" dirty="0"/>
                  <a:t>’ genre.</a:t>
                </a:r>
              </a:p>
              <a:p>
                <a:pPr marL="0" indent="0">
                  <a:buNone/>
                </a:pPr>
                <a:r>
                  <a:rPr lang="en-IN" dirty="0"/>
                  <a:t>    	</a:t>
                </a:r>
                <a:r>
                  <a:rPr lang="en-IN" i="1" dirty="0">
                    <a:solidFill>
                      <a:srgbClr val="C00000"/>
                    </a:solidFill>
                  </a:rPr>
                  <a:t>Movies</a:t>
                </a:r>
                <a:r>
                  <a:rPr lang="en-IN" dirty="0"/>
                  <a:t>(</a:t>
                </a:r>
                <a:r>
                  <a:rPr lang="en-IN" u="sng" dirty="0">
                    <a:solidFill>
                      <a:srgbClr val="0000FF"/>
                    </a:solidFill>
                  </a:rPr>
                  <a:t>title</a:t>
                </a:r>
                <a:r>
                  <a:rPr lang="en-IN" dirty="0">
                    <a:solidFill>
                      <a:srgbClr val="0000FF"/>
                    </a:solidFill>
                  </a:rPr>
                  <a:t>, </a:t>
                </a:r>
                <a:r>
                  <a:rPr lang="en-IN" u="sng" dirty="0">
                    <a:solidFill>
                      <a:srgbClr val="0000FF"/>
                    </a:solidFill>
                  </a:rPr>
                  <a:t>year</a:t>
                </a:r>
                <a:r>
                  <a:rPr lang="en-IN" dirty="0">
                    <a:solidFill>
                      <a:srgbClr val="0000FF"/>
                    </a:solidFill>
                  </a:rPr>
                  <a:t>, length, genre, </a:t>
                </a:r>
                <a:r>
                  <a:rPr lang="en-IN" dirty="0" err="1">
                    <a:solidFill>
                      <a:srgbClr val="0000FF"/>
                    </a:solidFill>
                  </a:rPr>
                  <a:t>studioname</a:t>
                </a:r>
                <a:r>
                  <a:rPr lang="en-IN" dirty="0">
                    <a:solidFill>
                      <a:srgbClr val="0000FF"/>
                    </a:solidFill>
                  </a:rPr>
                  <a:t>, producer#)</a:t>
                </a:r>
              </a:p>
              <a:p>
                <a:r>
                  <a:rPr lang="en-IN" dirty="0" err="1"/>
                  <a:t>Soln</a:t>
                </a:r>
                <a:r>
                  <a:rPr lang="en-IN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𝑔𝑒𝑛𝑟𝑒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I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𝑎𝑐𝑡𝑖𝑜</m:t>
                          </m:r>
                          <m:sSup>
                            <m:sSupPr>
                              <m:ctrlPr>
                                <a:rPr lang="en-I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I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𝑀𝑜𝑣𝑖𝑒𝑠</m:t>
                          </m:r>
                        </m:e>
                      </m:d>
                    </m:oMath>
                  </m:oMathPara>
                </a14:m>
                <a:endParaRPr lang="en-IN" b="0" dirty="0"/>
              </a:p>
              <a:p>
                <a:r>
                  <a:rPr lang="en-IN" dirty="0"/>
                  <a:t>Expression tree:</a:t>
                </a:r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F0DBC0-A9F9-4925-95E4-6A8CFE1467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926" y="1093789"/>
                <a:ext cx="8705849" cy="3830636"/>
              </a:xfrm>
              <a:blipFill>
                <a:blip r:embed="rId2"/>
                <a:stretch>
                  <a:fillRect l="-630" t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erson looking at a plane&#10;&#10;Description automatically generated with low confidence">
            <a:extLst>
              <a:ext uri="{FF2B5EF4-FFF2-40B4-BE49-F238E27FC236}">
                <a16:creationId xmlns:a16="http://schemas.microsoft.com/office/drawing/2014/main" id="{3921D6EA-A433-4EA4-8E2F-1B88511BC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237" y="1761363"/>
            <a:ext cx="1066800" cy="8016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F90EBA-8AEC-46B0-A7A6-DDB1566084AB}"/>
                  </a:ext>
                </a:extLst>
              </p:cNvPr>
              <p:cNvSpPr txBox="1"/>
              <p:nvPr/>
            </p:nvSpPr>
            <p:spPr>
              <a:xfrm>
                <a:off x="3162300" y="5394879"/>
                <a:ext cx="1781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𝑀𝑜𝑣𝑖𝑒𝑠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F90EBA-8AEC-46B0-A7A6-DDB156608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300" y="5394879"/>
                <a:ext cx="17811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3B5AA2-76DD-43D1-820F-1FA0763EAC7E}"/>
              </a:ext>
            </a:extLst>
          </p:cNvPr>
          <p:cNvCxnSpPr>
            <a:cxnSpLocks/>
            <a:endCxn id="6" idx="0"/>
          </p:cNvCxnSpPr>
          <p:nvPr/>
        </p:nvCxnSpPr>
        <p:spPr bwMode="auto">
          <a:xfrm>
            <a:off x="4052888" y="4680504"/>
            <a:ext cx="0" cy="7143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942386-3C41-403E-ABB0-816F52D7E6BF}"/>
                  </a:ext>
                </a:extLst>
              </p:cNvPr>
              <p:cNvSpPr txBox="1"/>
              <p:nvPr/>
            </p:nvSpPr>
            <p:spPr>
              <a:xfrm>
                <a:off x="2990849" y="4272440"/>
                <a:ext cx="2124075" cy="404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IN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𝑔𝑒𝑛𝑟𝑒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I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𝑎𝑐𝑡𝑖𝑜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942386-3C41-403E-ABB0-816F52D7E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49" y="4272440"/>
                <a:ext cx="2124075" cy="404150"/>
              </a:xfrm>
              <a:prstGeom prst="rect">
                <a:avLst/>
              </a:prstGeom>
              <a:blipFill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6821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9B06-980C-4F0B-B9CC-EB1A067C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98425"/>
            <a:ext cx="8077200" cy="609600"/>
          </a:xfrm>
        </p:spPr>
        <p:txBody>
          <a:bodyPr/>
          <a:lstStyle/>
          <a:p>
            <a:r>
              <a:rPr lang="en-IN" dirty="0"/>
              <a:t>Combining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610F9-1B23-47E3-99D5-C223F1144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4057"/>
            <a:ext cx="3971925" cy="1834734"/>
          </a:xfrm>
        </p:spPr>
        <p:txBody>
          <a:bodyPr/>
          <a:lstStyle/>
          <a:p>
            <a:r>
              <a:rPr lang="en-IN" dirty="0"/>
              <a:t>Query 2: Find </a:t>
            </a:r>
            <a:r>
              <a:rPr lang="en-IN" dirty="0">
                <a:solidFill>
                  <a:srgbClr val="FFC000"/>
                </a:solidFill>
              </a:rPr>
              <a:t>title</a:t>
            </a:r>
            <a:r>
              <a:rPr lang="en-IN" dirty="0"/>
              <a:t> and </a:t>
            </a:r>
            <a:r>
              <a:rPr lang="en-IN" dirty="0">
                <a:solidFill>
                  <a:srgbClr val="FFC000"/>
                </a:solidFill>
              </a:rPr>
              <a:t>year</a:t>
            </a:r>
            <a:r>
              <a:rPr lang="en-IN" dirty="0"/>
              <a:t> (to unambiguously identify a movie) of movies that have the genre ‘</a:t>
            </a:r>
            <a:r>
              <a:rPr lang="en-IN" dirty="0">
                <a:solidFill>
                  <a:srgbClr val="00B050"/>
                </a:solidFill>
              </a:rPr>
              <a:t>action</a:t>
            </a:r>
            <a:r>
              <a:rPr lang="en-IN" dirty="0"/>
              <a:t>’.</a:t>
            </a:r>
          </a:p>
          <a:p>
            <a:r>
              <a:rPr lang="en-IN" dirty="0" err="1"/>
              <a:t>Soln</a:t>
            </a:r>
            <a:r>
              <a:rPr lang="en-IN" dirty="0"/>
              <a:t>: we can take the result of query 1 and project on </a:t>
            </a:r>
            <a:r>
              <a:rPr lang="en-IN" dirty="0">
                <a:solidFill>
                  <a:srgbClr val="FFC000"/>
                </a:solidFill>
              </a:rPr>
              <a:t>title, year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b="0" dirty="0"/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1C5347-F672-4A48-9CCF-892AD1E626A3}"/>
                  </a:ext>
                </a:extLst>
              </p:cNvPr>
              <p:cNvSpPr txBox="1"/>
              <p:nvPr/>
            </p:nvSpPr>
            <p:spPr>
              <a:xfrm>
                <a:off x="0" y="2921631"/>
                <a:ext cx="3834774" cy="30966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𝑡𝑖𝑡𝑙𝑒</m:t>
                              </m:r>
                              <m:r>
                                <a:rPr lang="en-IN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𝑦𝑒𝑎𝑟</m:t>
                              </m:r>
                            </m:sub>
                          </m:s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𝑔𝑒𝑛𝑟𝑒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I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𝑎𝑐𝑡𝑖𝑜</m:t>
                          </m:r>
                          <m:sSup>
                            <m:sSupPr>
                              <m:ctrlPr>
                                <a:rPr lang="en-I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I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𝑀𝑜𝑣𝑖𝑒𝑠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1C5347-F672-4A48-9CCF-892AD1E62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21631"/>
                <a:ext cx="3834774" cy="309669"/>
              </a:xfrm>
              <a:prstGeom prst="rect">
                <a:avLst/>
              </a:prstGeom>
              <a:blipFill>
                <a:blip r:embed="rId2"/>
                <a:stretch>
                  <a:fillRect b="-2075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6DACA9-1CB4-483D-AB34-094CC78600B3}"/>
                  </a:ext>
                </a:extLst>
              </p:cNvPr>
              <p:cNvSpPr txBox="1"/>
              <p:nvPr/>
            </p:nvSpPr>
            <p:spPr>
              <a:xfrm>
                <a:off x="400142" y="5688458"/>
                <a:ext cx="1781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𝑀𝑜𝑣𝑖𝑒𝑠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6DACA9-1CB4-483D-AB34-094CC7860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42" y="5688458"/>
                <a:ext cx="17811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20E4D7-90D4-44E8-83CE-C2A91CC9AF85}"/>
              </a:ext>
            </a:extLst>
          </p:cNvPr>
          <p:cNvCxnSpPr>
            <a:cxnSpLocks/>
          </p:cNvCxnSpPr>
          <p:nvPr/>
        </p:nvCxnSpPr>
        <p:spPr bwMode="auto">
          <a:xfrm>
            <a:off x="1290730" y="4974083"/>
            <a:ext cx="0" cy="7143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542467-3732-44BD-8704-5FCF165B5F47}"/>
                  </a:ext>
                </a:extLst>
              </p:cNvPr>
              <p:cNvSpPr txBox="1"/>
              <p:nvPr/>
            </p:nvSpPr>
            <p:spPr>
              <a:xfrm>
                <a:off x="228691" y="4585069"/>
                <a:ext cx="2124075" cy="404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IN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𝑔𝑒𝑛𝑟𝑒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I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𝑎𝑐𝑡𝑖𝑜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542467-3732-44BD-8704-5FCF165B5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91" y="4585069"/>
                <a:ext cx="2124075" cy="404150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B77732-94FB-4EE3-AB75-BFF412B2E511}"/>
              </a:ext>
            </a:extLst>
          </p:cNvPr>
          <p:cNvCxnSpPr>
            <a:cxnSpLocks/>
            <a:stCxn id="7" idx="0"/>
          </p:cNvCxnSpPr>
          <p:nvPr/>
        </p:nvCxnSpPr>
        <p:spPr bwMode="auto">
          <a:xfrm flipV="1">
            <a:off x="1290729" y="3821009"/>
            <a:ext cx="0" cy="764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FFB5BE-FB53-486F-9266-CC23C638EE19}"/>
                  </a:ext>
                </a:extLst>
              </p:cNvPr>
              <p:cNvSpPr txBox="1"/>
              <p:nvPr/>
            </p:nvSpPr>
            <p:spPr>
              <a:xfrm>
                <a:off x="853784" y="3573410"/>
                <a:ext cx="1007392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𝑡𝑖𝑡𝑙𝑒</m:t>
                          </m:r>
                          <m: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𝑦𝑒𝑎𝑟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FFB5BE-FB53-486F-9266-CC23C638E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84" y="3573410"/>
                <a:ext cx="1007392" cy="298928"/>
              </a:xfrm>
              <a:prstGeom prst="rect">
                <a:avLst/>
              </a:prstGeom>
              <a:blipFill>
                <a:blip r:embed="rId5"/>
                <a:stretch>
                  <a:fillRect l="-2424" r="-1818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A4CE73B-1D6C-4983-8EBA-BB15842C969A}"/>
              </a:ext>
            </a:extLst>
          </p:cNvPr>
          <p:cNvSpPr txBox="1">
            <a:spLocks/>
          </p:cNvSpPr>
          <p:nvPr/>
        </p:nvSpPr>
        <p:spPr bwMode="auto">
          <a:xfrm>
            <a:off x="4142321" y="825128"/>
            <a:ext cx="4867275" cy="174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IN" kern="0" dirty="0"/>
              <a:t>Query 3: Find </a:t>
            </a:r>
            <a:r>
              <a:rPr lang="en-IN" kern="0" dirty="0">
                <a:solidFill>
                  <a:srgbClr val="FFC000"/>
                </a:solidFill>
              </a:rPr>
              <a:t>title</a:t>
            </a:r>
            <a:r>
              <a:rPr lang="en-IN" kern="0" dirty="0"/>
              <a:t> and </a:t>
            </a:r>
            <a:r>
              <a:rPr lang="en-IN" kern="0" dirty="0">
                <a:solidFill>
                  <a:srgbClr val="FFC000"/>
                </a:solidFill>
              </a:rPr>
              <a:t>year</a:t>
            </a:r>
            <a:r>
              <a:rPr lang="en-IN" kern="0" dirty="0"/>
              <a:t> of movies that have the genre ‘</a:t>
            </a:r>
            <a:r>
              <a:rPr lang="en-IN" kern="0" dirty="0">
                <a:solidFill>
                  <a:srgbClr val="00B050"/>
                </a:solidFill>
              </a:rPr>
              <a:t>action</a:t>
            </a:r>
            <a:r>
              <a:rPr lang="en-IN" kern="0" dirty="0"/>
              <a:t>’ and </a:t>
            </a:r>
            <a:r>
              <a:rPr lang="en-IN" kern="0" dirty="0">
                <a:solidFill>
                  <a:srgbClr val="FFC000"/>
                </a:solidFill>
              </a:rPr>
              <a:t>length</a:t>
            </a:r>
            <a:r>
              <a:rPr lang="en-IN" kern="0" dirty="0"/>
              <a:t> &gt; </a:t>
            </a:r>
            <a:r>
              <a:rPr lang="en-IN" kern="0" dirty="0">
                <a:solidFill>
                  <a:srgbClr val="FFC000"/>
                </a:solidFill>
              </a:rPr>
              <a:t>150</a:t>
            </a:r>
            <a:r>
              <a:rPr lang="en-IN" kern="0" dirty="0"/>
              <a:t>.</a:t>
            </a:r>
          </a:p>
          <a:p>
            <a:r>
              <a:rPr lang="en-IN" kern="0" dirty="0" err="1"/>
              <a:t>Soln</a:t>
            </a:r>
            <a:r>
              <a:rPr lang="en-IN" kern="0" dirty="0"/>
              <a:t>: we can take the result of query 1 and project on </a:t>
            </a:r>
            <a:r>
              <a:rPr lang="en-IN" kern="0" dirty="0">
                <a:solidFill>
                  <a:srgbClr val="FFC000"/>
                </a:solidFill>
              </a:rPr>
              <a:t>title, year</a:t>
            </a:r>
            <a:r>
              <a:rPr lang="en-IN" kern="0" dirty="0"/>
              <a:t>.</a:t>
            </a:r>
          </a:p>
          <a:p>
            <a:r>
              <a:rPr lang="en-IN" kern="0" dirty="0"/>
              <a:t>Two Expression trees:</a:t>
            </a:r>
          </a:p>
          <a:p>
            <a:endParaRPr lang="en-IN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C7CD8A-C116-4C24-AE9F-836A7AB12A8E}"/>
                  </a:ext>
                </a:extLst>
              </p:cNvPr>
              <p:cNvSpPr txBox="1"/>
              <p:nvPr/>
            </p:nvSpPr>
            <p:spPr>
              <a:xfrm>
                <a:off x="1584858" y="6346825"/>
                <a:ext cx="5114925" cy="31592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𝑡𝑖𝑡𝑙𝑒</m:t>
                              </m:r>
                              <m:r>
                                <a:rPr lang="en-IN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𝑦𝑒𝑎𝑟</m:t>
                              </m:r>
                            </m:sub>
                          </m:s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𝑔𝑒𝑛𝑟𝑒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I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𝑎𝑐𝑡𝑖𝑜</m:t>
                          </m:r>
                          <m:sSup>
                            <m:sSupPr>
                              <m:ctrlPr>
                                <a:rPr lang="en-I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I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I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I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I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𝑀𝑜𝑣𝑖𝑒𝑠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C7CD8A-C116-4C24-AE9F-836A7AB12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858" y="6346825"/>
                <a:ext cx="5114925" cy="315920"/>
              </a:xfrm>
              <a:prstGeom prst="rect">
                <a:avLst/>
              </a:prstGeom>
              <a:blipFill>
                <a:blip r:embed="rId6"/>
                <a:stretch>
                  <a:fillRect b="-2222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6E2BAA8-ECCE-49B7-8175-0D79D567E781}"/>
                  </a:ext>
                </a:extLst>
              </p:cNvPr>
              <p:cNvSpPr txBox="1"/>
              <p:nvPr/>
            </p:nvSpPr>
            <p:spPr>
              <a:xfrm>
                <a:off x="3468322" y="5732946"/>
                <a:ext cx="1781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𝑀𝑜𝑣𝑖𝑒𝑠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6E2BAA8-ECCE-49B7-8175-0D79D567E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322" y="5732946"/>
                <a:ext cx="17811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3E1D50-5833-4C20-A05F-8D26B4F7A1AB}"/>
              </a:ext>
            </a:extLst>
          </p:cNvPr>
          <p:cNvCxnSpPr>
            <a:cxnSpLocks/>
          </p:cNvCxnSpPr>
          <p:nvPr/>
        </p:nvCxnSpPr>
        <p:spPr bwMode="auto">
          <a:xfrm>
            <a:off x="4358910" y="5018571"/>
            <a:ext cx="0" cy="7143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5F2EEC-FB10-49EA-8F32-66B75B12407E}"/>
                  </a:ext>
                </a:extLst>
              </p:cNvPr>
              <p:cNvSpPr txBox="1"/>
              <p:nvPr/>
            </p:nvSpPr>
            <p:spPr>
              <a:xfrm>
                <a:off x="3296871" y="4610507"/>
                <a:ext cx="2124075" cy="404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IN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𝑔𝑒𝑛𝑟𝑒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I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𝑎𝑐𝑡𝑖𝑜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I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I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150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5F2EEC-FB10-49EA-8F32-66B75B124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71" y="4610507"/>
                <a:ext cx="2124075" cy="404150"/>
              </a:xfrm>
              <a:prstGeom prst="rect">
                <a:avLst/>
              </a:prstGeom>
              <a:blipFill>
                <a:blip r:embed="rId8"/>
                <a:stretch>
                  <a:fillRect r="-35632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BF33DA4-B106-4F9F-AA4D-325AC2C3FF05}"/>
              </a:ext>
            </a:extLst>
          </p:cNvPr>
          <p:cNvCxnSpPr>
            <a:cxnSpLocks/>
            <a:stCxn id="23" idx="0"/>
          </p:cNvCxnSpPr>
          <p:nvPr/>
        </p:nvCxnSpPr>
        <p:spPr bwMode="auto">
          <a:xfrm flipV="1">
            <a:off x="4358909" y="3846447"/>
            <a:ext cx="0" cy="764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6D0A9F-3392-410A-A22F-D0972F1AA9B9}"/>
                  </a:ext>
                </a:extLst>
              </p:cNvPr>
              <p:cNvSpPr txBox="1"/>
              <p:nvPr/>
            </p:nvSpPr>
            <p:spPr>
              <a:xfrm>
                <a:off x="3921964" y="3617898"/>
                <a:ext cx="1007392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𝑡𝑖𝑡𝑙𝑒</m:t>
                          </m:r>
                          <m: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𝑦𝑒𝑎𝑟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6D0A9F-3392-410A-A22F-D0972F1AA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964" y="3617898"/>
                <a:ext cx="1007392" cy="298928"/>
              </a:xfrm>
              <a:prstGeom prst="rect">
                <a:avLst/>
              </a:prstGeom>
              <a:blipFill>
                <a:blip r:embed="rId9"/>
                <a:stretch>
                  <a:fillRect l="-2410" r="-1205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8A67CE-2843-477A-A44B-D2088CFCE75C}"/>
                  </a:ext>
                </a:extLst>
              </p:cNvPr>
              <p:cNvSpPr txBox="1"/>
              <p:nvPr/>
            </p:nvSpPr>
            <p:spPr>
              <a:xfrm>
                <a:off x="6575959" y="6092608"/>
                <a:ext cx="1781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𝑀𝑜𝑣𝑖𝑒𝑠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8A67CE-2843-477A-A44B-D2088CFCE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959" y="6092608"/>
                <a:ext cx="17811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8E26289-4E1C-4E11-BFD6-DB67A1DD1255}"/>
              </a:ext>
            </a:extLst>
          </p:cNvPr>
          <p:cNvCxnSpPr>
            <a:cxnSpLocks/>
          </p:cNvCxnSpPr>
          <p:nvPr/>
        </p:nvCxnSpPr>
        <p:spPr bwMode="auto">
          <a:xfrm>
            <a:off x="7466547" y="5378233"/>
            <a:ext cx="0" cy="7143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0014BC-28B4-43B7-8A2E-181CA008CACC}"/>
                  </a:ext>
                </a:extLst>
              </p:cNvPr>
              <p:cNvSpPr txBox="1"/>
              <p:nvPr/>
            </p:nvSpPr>
            <p:spPr>
              <a:xfrm>
                <a:off x="6404509" y="4970169"/>
                <a:ext cx="2124075" cy="404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IN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𝑔𝑒𝑛𝑟𝑒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I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𝑎𝑐𝑡𝑖𝑜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0014BC-28B4-43B7-8A2E-181CA008C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509" y="4970169"/>
                <a:ext cx="2124075" cy="404150"/>
              </a:xfrm>
              <a:prstGeom prst="rect">
                <a:avLst/>
              </a:prstGeom>
              <a:blipFill>
                <a:blip r:embed="rId11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8C0B6B-7BBE-4BA6-8666-B0FB2128E31A}"/>
                  </a:ext>
                </a:extLst>
              </p:cNvPr>
              <p:cNvSpPr txBox="1"/>
              <p:nvPr/>
            </p:nvSpPr>
            <p:spPr>
              <a:xfrm>
                <a:off x="6962850" y="3213730"/>
                <a:ext cx="1007392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𝑡𝑖𝑡𝑙𝑒</m:t>
                          </m:r>
                          <m: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𝑦𝑒𝑎𝑟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8C0B6B-7BBE-4BA6-8666-B0FB2128E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50" y="3213730"/>
                <a:ext cx="1007392" cy="298928"/>
              </a:xfrm>
              <a:prstGeom prst="rect">
                <a:avLst/>
              </a:prstGeom>
              <a:blipFill>
                <a:blip r:embed="rId12"/>
                <a:stretch>
                  <a:fillRect l="-2424" r="-1818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7F86A2-8D29-415F-8CDE-79DAE3BD78FB}"/>
              </a:ext>
            </a:extLst>
          </p:cNvPr>
          <p:cNvCxnSpPr>
            <a:cxnSpLocks/>
          </p:cNvCxnSpPr>
          <p:nvPr/>
        </p:nvCxnSpPr>
        <p:spPr bwMode="auto">
          <a:xfrm>
            <a:off x="7466548" y="4552950"/>
            <a:ext cx="0" cy="5894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AAC8B1-AD13-48AE-BB73-3A001CF2B325}"/>
                  </a:ext>
                </a:extLst>
              </p:cNvPr>
              <p:cNvSpPr txBox="1"/>
              <p:nvPr/>
            </p:nvSpPr>
            <p:spPr>
              <a:xfrm>
                <a:off x="6404509" y="4142266"/>
                <a:ext cx="2124075" cy="404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I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150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AAC8B1-AD13-48AE-BB73-3A001CF2B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509" y="4142266"/>
                <a:ext cx="2124075" cy="404150"/>
              </a:xfrm>
              <a:prstGeom prst="rect">
                <a:avLst/>
              </a:prstGeom>
              <a:blipFill>
                <a:blip r:embed="rId1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E00B697-DD62-4DF8-A176-B3C6BA3D9933}"/>
              </a:ext>
            </a:extLst>
          </p:cNvPr>
          <p:cNvCxnSpPr>
            <a:cxnSpLocks/>
          </p:cNvCxnSpPr>
          <p:nvPr/>
        </p:nvCxnSpPr>
        <p:spPr bwMode="auto">
          <a:xfrm>
            <a:off x="7466546" y="3612758"/>
            <a:ext cx="0" cy="5894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D114B6A-4B45-490D-8BC8-77AEF965E89D}"/>
                  </a:ext>
                </a:extLst>
              </p:cNvPr>
              <p:cNvSpPr txBox="1"/>
              <p:nvPr/>
            </p:nvSpPr>
            <p:spPr>
              <a:xfrm>
                <a:off x="4018496" y="2666644"/>
                <a:ext cx="5114925" cy="31181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𝑡𝑖𝑡𝑙𝑒</m:t>
                              </m:r>
                              <m:r>
                                <a:rPr lang="en-IN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𝑦𝑒𝑎𝑟</m:t>
                              </m:r>
                            </m:sub>
                          </m:s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𝑙𝑒𝑛𝑔𝑡h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150</m:t>
                              </m:r>
                            </m:sub>
                          </m:s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𝑔𝑒𝑛𝑟𝑒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I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𝑎𝑐𝑡𝑖𝑜</m:t>
                          </m:r>
                          <m:sSup>
                            <m:sSupPr>
                              <m:ctrlPr>
                                <a:rPr lang="en-I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I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I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I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𝑀𝑜𝑣𝑖𝑒𝑠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D114B6A-4B45-490D-8BC8-77AEF965E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496" y="2666644"/>
                <a:ext cx="5114925" cy="311817"/>
              </a:xfrm>
              <a:prstGeom prst="rect">
                <a:avLst/>
              </a:prstGeom>
              <a:blipFill>
                <a:blip r:embed="rId14"/>
                <a:stretch>
                  <a:fillRect l="-357" r="-1427" b="-1851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09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7" grpId="0"/>
      <p:bldP spid="13" grpId="0"/>
      <p:bldP spid="14" grpId="0"/>
      <p:bldP spid="15" grpId="0" animBg="1"/>
      <p:bldP spid="21" grpId="0"/>
      <p:bldP spid="23" grpId="0"/>
      <p:bldP spid="25" grpId="0"/>
      <p:bldP spid="26" grpId="0"/>
      <p:bldP spid="28" grpId="0"/>
      <p:bldP spid="30" grpId="0"/>
      <p:bldP spid="32" grpId="0"/>
      <p:bldP spid="3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EEBAE-DE88-49F9-BC44-9F648742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394022"/>
            <a:ext cx="7975600" cy="368300"/>
          </a:xfrm>
        </p:spPr>
        <p:txBody>
          <a:bodyPr/>
          <a:lstStyle/>
          <a:p>
            <a:r>
              <a:rPr lang="en-IN" dirty="0"/>
              <a:t>Relational Algebra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47364-4D18-40A9-B787-F8094F856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1093788"/>
            <a:ext cx="8380413" cy="4903787"/>
          </a:xfrm>
        </p:spPr>
        <p:txBody>
          <a:bodyPr/>
          <a:lstStyle/>
          <a:p>
            <a:r>
              <a:rPr lang="en-IN" dirty="0"/>
              <a:t>Yet another expression for:</a:t>
            </a:r>
          </a:p>
          <a:p>
            <a:pPr marL="457200" lvl="1" indent="0">
              <a:buNone/>
            </a:pPr>
            <a:r>
              <a:rPr lang="en-IN" dirty="0"/>
              <a:t>Find </a:t>
            </a:r>
            <a:r>
              <a:rPr lang="en-IN" dirty="0">
                <a:solidFill>
                  <a:srgbClr val="FFC000"/>
                </a:solidFill>
              </a:rPr>
              <a:t>title</a:t>
            </a:r>
            <a:r>
              <a:rPr lang="en-IN" dirty="0"/>
              <a:t> and </a:t>
            </a:r>
            <a:r>
              <a:rPr lang="en-IN" dirty="0">
                <a:solidFill>
                  <a:srgbClr val="FFC000"/>
                </a:solidFill>
              </a:rPr>
              <a:t>year</a:t>
            </a:r>
            <a:r>
              <a:rPr lang="en-IN" dirty="0"/>
              <a:t> of movies that have the genre ‘</a:t>
            </a:r>
            <a:r>
              <a:rPr lang="en-IN" dirty="0">
                <a:solidFill>
                  <a:srgbClr val="00B050"/>
                </a:solidFill>
              </a:rPr>
              <a:t>action</a:t>
            </a:r>
            <a:r>
              <a:rPr lang="en-IN" dirty="0"/>
              <a:t>’ and </a:t>
            </a:r>
            <a:r>
              <a:rPr lang="en-IN" dirty="0">
                <a:solidFill>
                  <a:srgbClr val="FFC000"/>
                </a:solidFill>
              </a:rPr>
              <a:t>length</a:t>
            </a:r>
            <a:r>
              <a:rPr lang="en-IN" dirty="0"/>
              <a:t> &gt; </a:t>
            </a:r>
            <a:r>
              <a:rPr lang="en-IN" dirty="0">
                <a:solidFill>
                  <a:srgbClr val="FFC000"/>
                </a:solidFill>
              </a:rPr>
              <a:t>150</a:t>
            </a:r>
            <a:r>
              <a:rPr lang="en-IN" dirty="0"/>
              <a:t>.</a:t>
            </a:r>
          </a:p>
          <a:p>
            <a:pPr lvl="2"/>
            <a:r>
              <a:rPr lang="en-I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query has many equivalent relational algebra expressions</a:t>
            </a:r>
            <a:endParaRPr lang="en-IN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BA0C0C-8343-472A-9218-74863DE7642C}"/>
                  </a:ext>
                </a:extLst>
              </p:cNvPr>
              <p:cNvSpPr txBox="1"/>
              <p:nvPr/>
            </p:nvSpPr>
            <p:spPr>
              <a:xfrm>
                <a:off x="448805" y="2613678"/>
                <a:ext cx="7104520" cy="31181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𝑡𝑖𝑡𝑙𝑒</m:t>
                              </m:r>
                              <m:r>
                                <a:rPr lang="en-IN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𝑦𝑒𝑎𝑟</m:t>
                              </m:r>
                            </m:sub>
                          </m:s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𝑙𝑒𝑛𝑔𝑡h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150</m:t>
                              </m:r>
                            </m:sub>
                          </m:sSub>
                          <m:d>
                            <m:dPr>
                              <m:ctrlP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𝑀𝑜𝑣𝑖𝑒𝑠</m:t>
                              </m:r>
                            </m:e>
                          </m:d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𝑔𝑒𝑛𝑟𝑒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I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𝑎𝑐𝑡𝑖𝑜</m:t>
                          </m:r>
                          <m:sSup>
                            <m:sSupPr>
                              <m:ctrlPr>
                                <a:rPr lang="en-I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I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I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𝑀𝑜𝑣𝑖𝑒𝑠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BA0C0C-8343-472A-9218-74863DE76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05" y="2613678"/>
                <a:ext cx="7104520" cy="311817"/>
              </a:xfrm>
              <a:prstGeom prst="rect">
                <a:avLst/>
              </a:prstGeom>
              <a:blipFill>
                <a:blip r:embed="rId2"/>
                <a:stretch>
                  <a:fillRect b="-2075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D09A4C-5A7A-4282-9425-72F8F15EF4F4}"/>
                  </a:ext>
                </a:extLst>
              </p:cNvPr>
              <p:cNvSpPr txBox="1"/>
              <p:nvPr/>
            </p:nvSpPr>
            <p:spPr>
              <a:xfrm>
                <a:off x="2001211" y="5984077"/>
                <a:ext cx="1781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𝑀𝑜𝑣𝑖𝑒𝑠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D09A4C-5A7A-4282-9425-72F8F15EF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211" y="5984077"/>
                <a:ext cx="17811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FC8204-5D5A-42C9-9FF9-E038CEDDD287}"/>
              </a:ext>
            </a:extLst>
          </p:cNvPr>
          <p:cNvCxnSpPr>
            <a:cxnSpLocks/>
          </p:cNvCxnSpPr>
          <p:nvPr/>
        </p:nvCxnSpPr>
        <p:spPr bwMode="auto">
          <a:xfrm>
            <a:off x="2891799" y="5269702"/>
            <a:ext cx="0" cy="7143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1ACDE5-7957-4C17-89D3-94EC59B16022}"/>
                  </a:ext>
                </a:extLst>
              </p:cNvPr>
              <p:cNvSpPr txBox="1"/>
              <p:nvPr/>
            </p:nvSpPr>
            <p:spPr>
              <a:xfrm>
                <a:off x="1829760" y="4880688"/>
                <a:ext cx="2124075" cy="404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IN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𝑔𝑒𝑛𝑟𝑒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I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𝑎𝑐𝑡𝑖𝑜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1ACDE5-7957-4C17-89D3-94EC59B16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760" y="4880688"/>
                <a:ext cx="2124075" cy="404150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9925F9-82CA-40C9-885D-46A4FB8076FE}"/>
                  </a:ext>
                </a:extLst>
              </p:cNvPr>
              <p:cNvSpPr txBox="1"/>
              <p:nvPr/>
            </p:nvSpPr>
            <p:spPr>
              <a:xfrm>
                <a:off x="3681412" y="5997575"/>
                <a:ext cx="1781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𝑀𝑜𝑣𝑖𝑒𝑠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9925F9-82CA-40C9-885D-46A4FB807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412" y="5997575"/>
                <a:ext cx="17811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12018F-AF3D-4BD7-959D-223907544CE4}"/>
              </a:ext>
            </a:extLst>
          </p:cNvPr>
          <p:cNvCxnSpPr>
            <a:cxnSpLocks/>
          </p:cNvCxnSpPr>
          <p:nvPr/>
        </p:nvCxnSpPr>
        <p:spPr bwMode="auto">
          <a:xfrm>
            <a:off x="4577724" y="5302913"/>
            <a:ext cx="0" cy="7143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4F709A-7C2F-445C-80B2-B2107F7CE2EF}"/>
                  </a:ext>
                </a:extLst>
              </p:cNvPr>
              <p:cNvSpPr txBox="1"/>
              <p:nvPr/>
            </p:nvSpPr>
            <p:spPr>
              <a:xfrm>
                <a:off x="3515685" y="4913899"/>
                <a:ext cx="2124075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I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150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4F709A-7C2F-445C-80B2-B2107F7CE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685" y="4913899"/>
                <a:ext cx="2124075" cy="391902"/>
              </a:xfrm>
              <a:prstGeom prst="rect">
                <a:avLst/>
              </a:prstGeom>
              <a:blipFill>
                <a:blip r:embed="rId6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40CF78-687A-486F-A2F7-062D29B47CB6}"/>
              </a:ext>
            </a:extLst>
          </p:cNvPr>
          <p:cNvCxnSpPr>
            <a:cxnSpLocks/>
          </p:cNvCxnSpPr>
          <p:nvPr/>
        </p:nvCxnSpPr>
        <p:spPr bwMode="auto">
          <a:xfrm flipV="1">
            <a:off x="3782385" y="3371023"/>
            <a:ext cx="0" cy="764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AB9427-88B0-4F0B-AD82-0A8ED6DCDA54}"/>
                  </a:ext>
                </a:extLst>
              </p:cNvPr>
              <p:cNvSpPr txBox="1"/>
              <p:nvPr/>
            </p:nvSpPr>
            <p:spPr>
              <a:xfrm>
                <a:off x="3345440" y="3123424"/>
                <a:ext cx="1007392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𝑡𝑖𝑡𝑙𝑒</m:t>
                          </m:r>
                          <m: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𝑦𝑒𝑎𝑟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AB9427-88B0-4F0B-AD82-0A8ED6DCD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440" y="3123424"/>
                <a:ext cx="1007392" cy="298928"/>
              </a:xfrm>
              <a:prstGeom prst="rect">
                <a:avLst/>
              </a:prstGeom>
              <a:blipFill>
                <a:blip r:embed="rId7"/>
                <a:stretch>
                  <a:fillRect l="-2424" r="-1818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1B95BD-CA5C-471A-BD76-B2E0AB353C1C}"/>
                  </a:ext>
                </a:extLst>
              </p:cNvPr>
              <p:cNvSpPr txBox="1"/>
              <p:nvPr/>
            </p:nvSpPr>
            <p:spPr>
              <a:xfrm flipH="1">
                <a:off x="3434288" y="4095766"/>
                <a:ext cx="6961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1B95BD-CA5C-471A-BD76-B2E0AB353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34288" y="4095766"/>
                <a:ext cx="69619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0F2E95-83B2-45BF-9AF7-0B5D2B6791A5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 flipH="1">
            <a:off x="2891798" y="4431421"/>
            <a:ext cx="623887" cy="4492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81EE1A5-0535-4E7D-B524-82806E081810}"/>
              </a:ext>
            </a:extLst>
          </p:cNvPr>
          <p:cNvCxnSpPr>
            <a:cxnSpLocks/>
            <a:endCxn id="10" idx="0"/>
          </p:cNvCxnSpPr>
          <p:nvPr/>
        </p:nvCxnSpPr>
        <p:spPr bwMode="auto">
          <a:xfrm>
            <a:off x="3953835" y="4385259"/>
            <a:ext cx="623888" cy="5286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6132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8" grpId="0"/>
      <p:bldP spid="10" grpId="0"/>
      <p:bldP spid="12" grpId="0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B57F-DA28-4759-BA4D-30091F10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Query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09CA5F-E727-488E-BC02-196F28B1DF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0500" y="1093788"/>
                <a:ext cx="8839200" cy="4903787"/>
              </a:xfrm>
            </p:spPr>
            <p:txBody>
              <a:bodyPr/>
              <a:lstStyle/>
              <a:p>
                <a:r>
                  <a:rPr lang="en-IN" dirty="0"/>
                  <a:t>Schema:</a:t>
                </a:r>
              </a:p>
              <a:p>
                <a:pPr marL="457200" lvl="1" indent="0">
                  <a:buNone/>
                </a:pPr>
                <a:r>
                  <a:rPr lang="en-IN" dirty="0">
                    <a:solidFill>
                      <a:srgbClr val="C00000"/>
                    </a:solidFill>
                  </a:rPr>
                  <a:t>Movies</a:t>
                </a:r>
                <a:r>
                  <a:rPr lang="en-IN" dirty="0"/>
                  <a:t>(</a:t>
                </a:r>
                <a:r>
                  <a:rPr lang="en-IN" dirty="0">
                    <a:solidFill>
                      <a:srgbClr val="0000FF"/>
                    </a:solidFill>
                  </a:rPr>
                  <a:t>title</a:t>
                </a:r>
                <a:r>
                  <a:rPr lang="en-IN" dirty="0"/>
                  <a:t>, </a:t>
                </a:r>
                <a:r>
                  <a:rPr lang="en-IN" dirty="0">
                    <a:solidFill>
                      <a:srgbClr val="0000FF"/>
                    </a:solidFill>
                  </a:rPr>
                  <a:t>year</a:t>
                </a:r>
                <a:r>
                  <a:rPr lang="en-IN" dirty="0"/>
                  <a:t>, </a:t>
                </a:r>
                <a:r>
                  <a:rPr lang="en-IN" dirty="0">
                    <a:solidFill>
                      <a:srgbClr val="0000FF"/>
                    </a:solidFill>
                  </a:rPr>
                  <a:t>length</a:t>
                </a:r>
                <a:r>
                  <a:rPr lang="en-IN" dirty="0"/>
                  <a:t>, </a:t>
                </a:r>
                <a:r>
                  <a:rPr lang="en-IN" dirty="0">
                    <a:solidFill>
                      <a:srgbClr val="0000FF"/>
                    </a:solidFill>
                  </a:rPr>
                  <a:t>genre</a:t>
                </a:r>
                <a:r>
                  <a:rPr lang="en-IN" dirty="0"/>
                  <a:t>)</a:t>
                </a:r>
              </a:p>
              <a:p>
                <a:pPr marL="457200" lvl="1" indent="0">
                  <a:buNone/>
                </a:pPr>
                <a:r>
                  <a:rPr lang="en-IN" dirty="0" err="1">
                    <a:solidFill>
                      <a:srgbClr val="C00000"/>
                    </a:solidFill>
                  </a:rPr>
                  <a:t>StarsIn</a:t>
                </a:r>
                <a:r>
                  <a:rPr lang="en-IN" dirty="0"/>
                  <a:t>(</a:t>
                </a:r>
                <a:r>
                  <a:rPr lang="en-IN" dirty="0" err="1">
                    <a:solidFill>
                      <a:srgbClr val="0000FF"/>
                    </a:solidFill>
                  </a:rPr>
                  <a:t>movieTitle</a:t>
                </a:r>
                <a:r>
                  <a:rPr lang="en-IN" dirty="0"/>
                  <a:t>, </a:t>
                </a:r>
                <a:r>
                  <a:rPr lang="en-IN" dirty="0" err="1">
                    <a:solidFill>
                      <a:srgbClr val="0000FF"/>
                    </a:solidFill>
                  </a:rPr>
                  <a:t>movieYear</a:t>
                </a:r>
                <a:r>
                  <a:rPr lang="en-IN" dirty="0"/>
                  <a:t>, </a:t>
                </a:r>
                <a:r>
                  <a:rPr lang="en-IN" dirty="0" err="1">
                    <a:solidFill>
                      <a:srgbClr val="0000FF"/>
                    </a:solidFill>
                  </a:rPr>
                  <a:t>starName</a:t>
                </a:r>
                <a:r>
                  <a:rPr lang="en-IN" dirty="0"/>
                  <a:t>)</a:t>
                </a:r>
                <a:endParaRPr lang="en-US" dirty="0"/>
              </a:p>
              <a:p>
                <a:r>
                  <a:rPr lang="en-IN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Query 1</a:t>
                </a:r>
                <a:r>
                  <a:rPr lang="en-IN" dirty="0"/>
                  <a:t>: Find all </a:t>
                </a:r>
                <a:r>
                  <a:rPr lang="en-IN" dirty="0">
                    <a:solidFill>
                      <a:srgbClr val="0000FF"/>
                    </a:solidFill>
                  </a:rPr>
                  <a:t>genre=</a:t>
                </a:r>
                <a:r>
                  <a:rPr lang="en-IN" dirty="0">
                    <a:solidFill>
                      <a:srgbClr val="00B050"/>
                    </a:solidFill>
                  </a:rPr>
                  <a:t>‘action’ </a:t>
                </a:r>
                <a:r>
                  <a:rPr lang="en-IN" dirty="0"/>
                  <a:t>movies where ‘</a:t>
                </a:r>
                <a:r>
                  <a:rPr lang="en-IN" dirty="0">
                    <a:solidFill>
                      <a:srgbClr val="00B050"/>
                    </a:solidFill>
                  </a:rPr>
                  <a:t>Amitabh </a:t>
                </a:r>
                <a:r>
                  <a:rPr lang="en-IN" dirty="0" err="1">
                    <a:solidFill>
                      <a:srgbClr val="00B050"/>
                    </a:solidFill>
                  </a:rPr>
                  <a:t>Bachhan</a:t>
                </a:r>
                <a:r>
                  <a:rPr lang="en-IN" dirty="0"/>
                  <a:t>’ stars in.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dirty="0"/>
                  <a:t>Return </a:t>
                </a:r>
                <a:r>
                  <a:rPr lang="en-IN" dirty="0">
                    <a:solidFill>
                      <a:srgbClr val="0000FF"/>
                    </a:solidFill>
                  </a:rPr>
                  <a:t>title</a:t>
                </a:r>
                <a:r>
                  <a:rPr lang="en-IN" dirty="0"/>
                  <a:t> and </a:t>
                </a:r>
                <a:r>
                  <a:rPr lang="en-IN" dirty="0">
                    <a:solidFill>
                      <a:srgbClr val="0000FF"/>
                    </a:solidFill>
                  </a:rPr>
                  <a:t>year</a:t>
                </a:r>
                <a:r>
                  <a:rPr lang="en-IN" dirty="0"/>
                  <a:t> of the movie.</a:t>
                </a:r>
              </a:p>
              <a:p>
                <a:r>
                  <a:rPr lang="en-IN" dirty="0"/>
                  <a:t>Query 1 algebra: </a:t>
                </a:r>
              </a:p>
              <a:p>
                <a:pPr lvl="1"/>
                <a:r>
                  <a:rPr lang="en-IN" dirty="0"/>
                  <a:t>Do a  </a:t>
                </a:r>
                <a:r>
                  <a:rPr lang="en-IN" i="1" dirty="0"/>
                  <a:t>theta join</a:t>
                </a:r>
                <a:r>
                  <a:rPr lang="en-IN" dirty="0"/>
                  <a:t> of </a:t>
                </a:r>
                <a:r>
                  <a:rPr lang="en-IN" dirty="0">
                    <a:solidFill>
                      <a:srgbClr val="C00000"/>
                    </a:solidFill>
                  </a:rPr>
                  <a:t>Movies</a:t>
                </a:r>
                <a:r>
                  <a:rPr lang="en-IN" dirty="0"/>
                  <a:t> with </a:t>
                </a:r>
                <a:r>
                  <a:rPr lang="en-IN" dirty="0" err="1">
                    <a:solidFill>
                      <a:srgbClr val="C00000"/>
                    </a:solidFill>
                  </a:rPr>
                  <a:t>StarsIn</a:t>
                </a:r>
                <a:r>
                  <a:rPr lang="en-IN" dirty="0"/>
                  <a:t>  and return </a:t>
                </a:r>
                <a:r>
                  <a:rPr lang="en-IN" dirty="0">
                    <a:solidFill>
                      <a:srgbClr val="0000FF"/>
                    </a:solidFill>
                  </a:rPr>
                  <a:t>title</a:t>
                </a:r>
                <a:r>
                  <a:rPr lang="en-IN" dirty="0"/>
                  <a:t>, </a:t>
                </a:r>
                <a:r>
                  <a:rPr lang="en-IN" dirty="0">
                    <a:solidFill>
                      <a:srgbClr val="0000FF"/>
                    </a:solidFill>
                  </a:rPr>
                  <a:t>year</a:t>
                </a:r>
                <a:r>
                  <a:rPr lang="en-IN" dirty="0"/>
                  <a:t> and </a:t>
                </a:r>
                <a:r>
                  <a:rPr lang="en-IN" dirty="0" err="1">
                    <a:solidFill>
                      <a:srgbClr val="0000FF"/>
                    </a:solidFill>
                  </a:rPr>
                  <a:t>starName</a:t>
                </a:r>
                <a:r>
                  <a:rPr lang="en-IN" dirty="0"/>
                  <a:t>.</a:t>
                </a:r>
              </a:p>
              <a:p>
                <a:pPr lvl="2"/>
                <a:r>
                  <a:rPr lang="en-IN" dirty="0"/>
                  <a:t>Set </a:t>
                </a:r>
                <a:r>
                  <a:rPr lang="en-IN" dirty="0" err="1">
                    <a:solidFill>
                      <a:srgbClr val="0000FF"/>
                    </a:solidFill>
                  </a:rPr>
                  <a:t>starName</a:t>
                </a:r>
                <a:r>
                  <a:rPr lang="en-IN" dirty="0"/>
                  <a:t>=</a:t>
                </a:r>
                <a:r>
                  <a:rPr lang="en-IN" dirty="0">
                    <a:solidFill>
                      <a:srgbClr val="00B050"/>
                    </a:solidFill>
                  </a:rPr>
                  <a:t>‘Amitabh </a:t>
                </a:r>
                <a:r>
                  <a:rPr lang="en-IN" dirty="0" err="1">
                    <a:solidFill>
                      <a:srgbClr val="00B050"/>
                    </a:solidFill>
                  </a:rPr>
                  <a:t>Bachhan</a:t>
                </a:r>
                <a:r>
                  <a:rPr lang="en-IN" dirty="0">
                    <a:solidFill>
                      <a:srgbClr val="00B050"/>
                    </a:solidFill>
                  </a:rPr>
                  <a:t>’, </a:t>
                </a:r>
                <a:r>
                  <a:rPr lang="en-IN" dirty="0"/>
                  <a:t>set </a:t>
                </a:r>
                <a:r>
                  <a:rPr lang="en-IN" dirty="0">
                    <a:solidFill>
                      <a:srgbClr val="0000FF"/>
                    </a:solidFill>
                  </a:rPr>
                  <a:t>genre</a:t>
                </a:r>
                <a:r>
                  <a:rPr lang="en-IN" dirty="0"/>
                  <a:t>=</a:t>
                </a:r>
                <a:r>
                  <a:rPr lang="en-IN" dirty="0">
                    <a:solidFill>
                      <a:srgbClr val="00B050"/>
                    </a:solidFill>
                  </a:rPr>
                  <a:t>‘action’.</a:t>
                </a:r>
              </a:p>
              <a:p>
                <a:pPr marL="457200" lvl="1" indent="0">
                  <a:buNone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𝑀𝑜𝑣𝑖𝑒𝑠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𝑡𝑖𝑡𝑙𝑒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𝑀𝑜𝑣𝑖𝑒𝑠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𝑦𝑒𝑎𝑟</m:t>
                        </m:r>
                      </m:sub>
                    </m:sSub>
                  </m:oMath>
                </a14:m>
                <a:r>
                  <a:rPr lang="en-IN" dirty="0"/>
                  <a:t>(</a:t>
                </a:r>
              </a:p>
              <a:p>
                <a:pPr marL="457200" lvl="1" indent="0">
                  <a:buNone/>
                </a:pPr>
                <a:r>
                  <a:rPr lang="en-IN" dirty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𝑀𝑜𝑣𝑖𝑒𝑠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𝑡𝑖𝑡𝑙𝑒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𝑆𝑡𝑎𝑟𝑠𝐼𝑛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𝑚𝑜𝑣𝑖𝑒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𝑇𝑖𝑡𝑙𝑒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𝑀𝑜𝑣𝑖𝑒𝑠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𝑦𝑒𝑎𝑟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𝑆𝑡𝑎𝑟𝑠𝐼𝑛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𝑚𝑜𝑣𝑖𝑒𝑌𝑒𝑎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𝑔𝑒𝑛𝑟𝑒</m:t>
                            </m:r>
                            <m: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=‘</m:t>
                            </m:r>
                            <m: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𝑎𝑐𝑡𝑖𝑜𝑛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’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𝑀𝑜𝑣𝑖𝑒𝑠</m:t>
                        </m:r>
                        <m: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𝑠𝑡𝑎𝑟𝑁𝑎𝑚𝑒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I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𝐴𝑚𝑖𝑡𝑎𝑏h</m:t>
                        </m:r>
                        <m:r>
                          <a:rPr lang="en-I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𝐵𝑎𝑐hh𝑎𝑛</m:t>
                        </m:r>
                        <m:r>
                          <a:rPr lang="en-I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𝑆𝑡𝑎𝑟𝑠𝐼𝑛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))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09CA5F-E727-488E-BC02-196F28B1DF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1093788"/>
                <a:ext cx="8839200" cy="4903787"/>
              </a:xfrm>
              <a:blipFill>
                <a:blip r:embed="rId2"/>
                <a:stretch>
                  <a:fillRect l="-552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897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F806-9D6E-4696-9869-5F4C3EA2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Query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A70C77-846C-4261-9C69-35A8F18EE3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676" y="1141413"/>
                <a:ext cx="9010650" cy="4903787"/>
              </a:xfrm>
            </p:spPr>
            <p:txBody>
              <a:bodyPr/>
              <a:lstStyle/>
              <a:p>
                <a:r>
                  <a:rPr lang="en-IN" dirty="0"/>
                  <a:t>As in algebra, we  can  give  a name to a query expression and use it later.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𝑀𝑜𝑣𝑖𝑒𝑠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𝑡𝑖𝑡𝑙𝑒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𝑀𝑜𝑣𝑖𝑒𝑠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𝑦𝑒𝑎𝑟</m:t>
                        </m:r>
                      </m:sub>
                    </m:sSub>
                  </m:oMath>
                </a14:m>
                <a:r>
                  <a:rPr lang="en-IN" dirty="0"/>
                  <a:t>(</a:t>
                </a:r>
              </a:p>
              <a:p>
                <a:pPr marL="457200" lvl="1" indent="0">
                  <a:buNone/>
                </a:pPr>
                <a:r>
                  <a:rPr lang="en-IN" b="0" dirty="0"/>
                  <a:t>	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𝑀𝑜𝑣𝑖𝑒𝑠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𝑡𝑖𝑡𝑙𝑒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𝑆𝑡𝑎𝑟𝑠𝐼𝑛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𝑡𝑖𝑡𝑙𝑒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𝑀𝑜𝑣𝑖𝑒𝑠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𝑦𝑒𝑎𝑟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𝑆𝑡𝑎𝑟𝑠𝐼𝑛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𝑚𝑜𝑣𝑖𝑒𝑌𝑒𝑎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IN" b="0" dirty="0">
                    <a:ea typeface="Cambria Math" panose="02040503050406030204" pitchFamily="18" charset="0"/>
                  </a:rPr>
                  <a:t>	</a:t>
                </a:r>
                <a:r>
                  <a:rPr lang="en-US" dirty="0">
                    <a:ea typeface="Cambria Math" panose="02040503050406030204" pitchFamily="18" charset="0"/>
                  </a:rPr>
                  <a:t>                     					 		              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𝑔𝑒𝑛𝑟𝑒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=‘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𝑎𝑐𝑡𝑖𝑜𝑛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’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𝑀𝑜𝑣𝑖𝑒𝑠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𝑠𝑡𝑎𝑟𝑁𝑎𝑚𝑒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𝐴𝑚𝑖𝑡𝑎𝑏h</m:t>
                        </m:r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𝐵𝑎𝑐hh𝑎𝑛</m:t>
                        </m:r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𝑆𝑡𝑎𝑟𝑠𝐼𝑛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))</a:t>
                </a:r>
              </a:p>
              <a:p>
                <a:pPr marL="457200" lvl="1" indent="0">
                  <a:buNone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Query 2</a:t>
                </a:r>
                <a:r>
                  <a:rPr lang="en-IN" dirty="0"/>
                  <a:t>: Find all </a:t>
                </a:r>
                <a:r>
                  <a:rPr lang="en-IN" dirty="0">
                    <a:solidFill>
                      <a:srgbClr val="0000FF"/>
                    </a:solidFill>
                  </a:rPr>
                  <a:t>genre = </a:t>
                </a:r>
                <a:r>
                  <a:rPr lang="en-IN" dirty="0">
                    <a:solidFill>
                      <a:srgbClr val="92D050"/>
                    </a:solidFill>
                  </a:rPr>
                  <a:t>‘</a:t>
                </a:r>
                <a:r>
                  <a:rPr lang="en-IN" dirty="0">
                    <a:solidFill>
                      <a:srgbClr val="00B050"/>
                    </a:solidFill>
                  </a:rPr>
                  <a:t>action’</a:t>
                </a:r>
                <a:r>
                  <a:rPr lang="en-IN" dirty="0">
                    <a:solidFill>
                      <a:srgbClr val="92D050"/>
                    </a:solidFill>
                  </a:rPr>
                  <a:t> </a:t>
                </a:r>
                <a:r>
                  <a:rPr lang="en-IN" dirty="0"/>
                  <a:t>movies where ‘</a:t>
                </a:r>
                <a:r>
                  <a:rPr lang="en-IN" dirty="0">
                    <a:solidFill>
                      <a:srgbClr val="00B050"/>
                    </a:solidFill>
                  </a:rPr>
                  <a:t>Amitabh </a:t>
                </a:r>
                <a:r>
                  <a:rPr lang="en-IN" dirty="0" err="1">
                    <a:solidFill>
                      <a:srgbClr val="00B050"/>
                    </a:solidFill>
                  </a:rPr>
                  <a:t>Bachhan</a:t>
                </a:r>
                <a:r>
                  <a:rPr lang="en-IN" dirty="0"/>
                  <a:t>’ </a:t>
                </a:r>
                <a:r>
                  <a:rPr lang="en-IN" b="1" dirty="0"/>
                  <a:t>does not </a:t>
                </a:r>
                <a:r>
                  <a:rPr lang="en-IN" dirty="0"/>
                  <a:t>star in. Return title and </a:t>
                </a:r>
                <a:r>
                  <a:rPr lang="en-IN" dirty="0">
                    <a:solidFill>
                      <a:srgbClr val="0000FF"/>
                    </a:solidFill>
                  </a:rPr>
                  <a:t>year</a:t>
                </a:r>
                <a:r>
                  <a:rPr lang="en-IN" dirty="0"/>
                  <a:t>.</a:t>
                </a:r>
              </a:p>
              <a:p>
                <a:r>
                  <a:rPr lang="en-IN" dirty="0"/>
                  <a:t>Algebra steps: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IN" dirty="0"/>
                  <a:t>Find all </a:t>
                </a:r>
                <a:r>
                  <a:rPr lang="en-IN" dirty="0">
                    <a:solidFill>
                      <a:srgbClr val="0000FF"/>
                    </a:solidFill>
                  </a:rPr>
                  <a:t>title</a:t>
                </a:r>
                <a:r>
                  <a:rPr lang="en-IN" dirty="0"/>
                  <a:t>, </a:t>
                </a:r>
                <a:r>
                  <a:rPr lang="en-IN" dirty="0">
                    <a:solidFill>
                      <a:srgbClr val="0000FF"/>
                    </a:solidFill>
                  </a:rPr>
                  <a:t>year</a:t>
                </a:r>
                <a:r>
                  <a:rPr lang="en-IN" dirty="0"/>
                  <a:t> value pairs for movies of </a:t>
                </a:r>
                <a:r>
                  <a:rPr lang="en-IN" dirty="0">
                    <a:solidFill>
                      <a:srgbClr val="0000FF"/>
                    </a:solidFill>
                  </a:rPr>
                  <a:t>genre</a:t>
                </a:r>
                <a:r>
                  <a:rPr lang="en-IN" dirty="0"/>
                  <a:t> = ‘</a:t>
                </a:r>
                <a:r>
                  <a:rPr lang="en-IN" dirty="0">
                    <a:solidFill>
                      <a:srgbClr val="00B050"/>
                    </a:solidFill>
                  </a:rPr>
                  <a:t>action’</a:t>
                </a:r>
                <a:r>
                  <a:rPr lang="en-IN" dirty="0"/>
                  <a:t>.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IN" dirty="0"/>
                  <a:t>From this relation, remove (subtract) all </a:t>
                </a:r>
                <a:r>
                  <a:rPr lang="en-IN" dirty="0">
                    <a:solidFill>
                      <a:srgbClr val="0000FF"/>
                    </a:solidFill>
                  </a:rPr>
                  <a:t>title</a:t>
                </a:r>
                <a:r>
                  <a:rPr lang="en-IN" dirty="0"/>
                  <a:t>, </a:t>
                </a:r>
                <a:r>
                  <a:rPr lang="en-IN" dirty="0">
                    <a:solidFill>
                      <a:srgbClr val="0000FF"/>
                    </a:solidFill>
                  </a:rPr>
                  <a:t>year</a:t>
                </a:r>
                <a:r>
                  <a:rPr lang="en-IN" dirty="0"/>
                  <a:t> value pairs for movies of </a:t>
                </a:r>
                <a:r>
                  <a:rPr lang="en-IN" dirty="0">
                    <a:solidFill>
                      <a:srgbClr val="0000FF"/>
                    </a:solidFill>
                  </a:rPr>
                  <a:t>genre</a:t>
                </a:r>
                <a:r>
                  <a:rPr lang="en-IN" dirty="0"/>
                  <a:t> = ‘</a:t>
                </a:r>
                <a:r>
                  <a:rPr lang="en-IN" dirty="0">
                    <a:solidFill>
                      <a:srgbClr val="00B050"/>
                    </a:solidFill>
                  </a:rPr>
                  <a:t>action’</a:t>
                </a:r>
                <a:r>
                  <a:rPr lang="en-IN" dirty="0"/>
                  <a:t>  of genre movies where </a:t>
                </a:r>
                <a:r>
                  <a:rPr lang="en-IN" dirty="0">
                    <a:solidFill>
                      <a:srgbClr val="00B050"/>
                    </a:solidFill>
                  </a:rPr>
                  <a:t>‘Amitabh </a:t>
                </a:r>
                <a:r>
                  <a:rPr lang="en-IN" dirty="0" err="1">
                    <a:solidFill>
                      <a:srgbClr val="00B050"/>
                    </a:solidFill>
                  </a:rPr>
                  <a:t>Bachhan</a:t>
                </a:r>
                <a:r>
                  <a:rPr lang="en-IN" dirty="0">
                    <a:solidFill>
                      <a:srgbClr val="00B050"/>
                    </a:solidFill>
                  </a:rPr>
                  <a:t>’</a:t>
                </a:r>
                <a:r>
                  <a:rPr lang="en-IN" dirty="0"/>
                  <a:t> stars in.</a:t>
                </a:r>
              </a:p>
              <a:p>
                <a:pPr marL="457200" lvl="1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𝑀𝑜𝑣𝑖𝑒𝑠</m:t>
                          </m:r>
                          <m:r>
                            <a:rPr lang="en-I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𝑡𝑖𝑡𝑙𝑒</m:t>
                          </m:r>
                          <m:r>
                            <a:rPr lang="en-I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𝑀𝑜𝑣𝑖𝑒𝑠</m:t>
                          </m:r>
                          <m:r>
                            <a:rPr lang="en-I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𝑦𝑒𝑎𝑟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𝑔𝑒𝑛𝑟𝑒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=‘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𝑎𝑐𝑡𝑖𝑜𝑛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’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𝑀𝑜𝑣𝑖𝑒𝑠</m:t>
                      </m:r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I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IN" dirty="0">
                  <a:solidFill>
                    <a:srgbClr val="C00000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IN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A70C77-846C-4261-9C69-35A8F18EE3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76" y="1141413"/>
                <a:ext cx="9010650" cy="4903787"/>
              </a:xfrm>
              <a:blipFill>
                <a:blip r:embed="rId2"/>
                <a:stretch>
                  <a:fillRect l="-609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14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2F40-F299-4125-B26A-19508252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819400"/>
            <a:ext cx="8077200" cy="609600"/>
          </a:xfrm>
        </p:spPr>
        <p:txBody>
          <a:bodyPr/>
          <a:lstStyle/>
          <a:p>
            <a:r>
              <a:rPr lang="en-IN" dirty="0"/>
              <a:t>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26C2A-083D-492F-B653-2C6651616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812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119CD4-6585-4AC4-A982-00D161491A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393" y="120650"/>
                <a:ext cx="8939214" cy="6238875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b="1" u="sng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Query1</a:t>
                </a:r>
                <a:r>
                  <a:rPr lang="en-IN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IN" dirty="0"/>
                  <a:t>: Find all </a:t>
                </a:r>
                <a:r>
                  <a:rPr lang="en-IN" dirty="0">
                    <a:solidFill>
                      <a:srgbClr val="0000FF"/>
                    </a:solidFill>
                  </a:rPr>
                  <a:t>year</a:t>
                </a:r>
                <a:r>
                  <a:rPr lang="en-IN" dirty="0"/>
                  <a:t>s where </a:t>
                </a:r>
                <a:r>
                  <a:rPr lang="en-IN" dirty="0">
                    <a:solidFill>
                      <a:srgbClr val="00B050"/>
                    </a:solidFill>
                  </a:rPr>
                  <a:t>‘Shahrukh Khan’ </a:t>
                </a:r>
                <a:r>
                  <a:rPr lang="en-IN" dirty="0"/>
                  <a:t>starred in every </a:t>
                </a:r>
                <a:r>
                  <a:rPr lang="en-IN" dirty="0">
                    <a:solidFill>
                      <a:srgbClr val="00B050"/>
                    </a:solidFill>
                  </a:rPr>
                  <a:t>action</a:t>
                </a:r>
                <a:r>
                  <a:rPr lang="en-IN" dirty="0"/>
                  <a:t> movie released in that year. </a:t>
                </a:r>
              </a:p>
              <a:p>
                <a:pPr>
                  <a:buFont typeface="+mj-lt"/>
                  <a:buAutoNum type="arabicPeriod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a</a:t>
                </a:r>
                <a:r>
                  <a:rPr lang="en-IN" dirty="0"/>
                  <a:t>ll </a:t>
                </a:r>
                <a:r>
                  <a:rPr lang="en-IN" dirty="0">
                    <a:solidFill>
                      <a:srgbClr val="0000FF"/>
                    </a:solidFill>
                  </a:rPr>
                  <a:t>title</a:t>
                </a:r>
                <a:r>
                  <a:rPr lang="en-IN" dirty="0"/>
                  <a:t>, </a:t>
                </a:r>
                <a:r>
                  <a:rPr lang="en-IN" dirty="0">
                    <a:solidFill>
                      <a:srgbClr val="0000FF"/>
                    </a:solidFill>
                  </a:rPr>
                  <a:t>year</a:t>
                </a:r>
                <a:r>
                  <a:rPr lang="en-IN" dirty="0"/>
                  <a:t> pairs of </a:t>
                </a:r>
                <a:r>
                  <a:rPr lang="en-IN" dirty="0">
                    <a:solidFill>
                      <a:srgbClr val="0000FF"/>
                    </a:solidFill>
                  </a:rPr>
                  <a:t>genre</a:t>
                </a:r>
                <a:r>
                  <a:rPr lang="en-IN" dirty="0"/>
                  <a:t>=</a:t>
                </a:r>
                <a:r>
                  <a:rPr lang="en-IN" dirty="0">
                    <a:solidFill>
                      <a:srgbClr val="00B050"/>
                    </a:solidFill>
                  </a:rPr>
                  <a:t>‘action’ </a:t>
                </a:r>
                <a:r>
                  <a:rPr lang="en-IN" dirty="0"/>
                  <a:t>that </a:t>
                </a:r>
                <a:r>
                  <a:rPr lang="en-IN" dirty="0">
                    <a:solidFill>
                      <a:srgbClr val="00B050"/>
                    </a:solidFill>
                  </a:rPr>
                  <a:t>‘Shahrukh Khan’ </a:t>
                </a:r>
                <a:r>
                  <a:rPr lang="en-IN" dirty="0"/>
                  <a:t>starred in.</a:t>
                </a:r>
              </a:p>
              <a:p>
                <a:pPr marL="457200" lvl="1" indent="0">
                  <a:buNone/>
                </a:pPr>
                <a:r>
                  <a:rPr lang="en-IN" dirty="0"/>
                  <a:t>		</a:t>
                </a:r>
                <a:r>
                  <a:rPr lang="en-IN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𝑡𝑖𝑡𝑙𝑒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𝑦𝑒𝑎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𝑚𝑜𝑣𝑖𝑒𝑇𝑖𝑡𝑙𝑒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𝑡𝑖𝑡𝑙𝑒</m:t>
                          </m:r>
                          <m:r>
                            <a:rPr lang="en-I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I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𝑚𝑜𝑣𝑖𝑒𝑌𝑒𝑎𝑟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𝑦𝑒𝑎𝑟</m:t>
                          </m:r>
                          <m:r>
                            <a:rPr lang="en-I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I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𝑔𝑒𝑛𝑟𝑒</m:t>
                          </m:r>
                          <m:sSup>
                            <m:sSupPr>
                              <m:ctrlPr>
                                <a:rPr lang="en-I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I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I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𝑎𝑐𝑡𝑖𝑜</m:t>
                          </m:r>
                          <m:sSup>
                            <m:sSupPr>
                              <m:ctrlPr>
                                <a:rPr lang="en-I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I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I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I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𝑠𝑡𝑎𝑟𝑁𝑎𝑚𝑒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𝑆h𝑎h𝑟𝑢𝑘h</m:t>
                          </m:r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𝐾h𝑎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I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IN" b="0" dirty="0">
                    <a:solidFill>
                      <a:srgbClr val="C00000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𝑀𝑜𝑣𝑖𝑒𝑠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𝑆𝑡𝑎𝑟𝑠𝐼𝑛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)</a:t>
                </a:r>
              </a:p>
              <a:p>
                <a:pPr marL="400050">
                  <a:buFont typeface="+mj-lt"/>
                  <a:buAutoNum type="arabicPeriod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 all </a:t>
                </a:r>
                <a:r>
                  <a:rPr lang="en-IN" dirty="0">
                    <a:solidFill>
                      <a:srgbClr val="0000FF"/>
                    </a:solidFill>
                  </a:rPr>
                  <a:t>title</a:t>
                </a:r>
                <a:r>
                  <a:rPr lang="en-IN" dirty="0"/>
                  <a:t>, </a:t>
                </a:r>
                <a:r>
                  <a:rPr lang="en-IN" dirty="0">
                    <a:solidFill>
                      <a:srgbClr val="0000FF"/>
                    </a:solidFill>
                  </a:rPr>
                  <a:t>year</a:t>
                </a:r>
                <a:r>
                  <a:rPr lang="en-IN" dirty="0"/>
                  <a:t> pairs of </a:t>
                </a:r>
                <a:r>
                  <a:rPr lang="en-IN" dirty="0">
                    <a:solidFill>
                      <a:srgbClr val="0000FF"/>
                    </a:solidFill>
                  </a:rPr>
                  <a:t>genre</a:t>
                </a:r>
                <a:r>
                  <a:rPr lang="en-IN" dirty="0"/>
                  <a:t>=</a:t>
                </a:r>
                <a:r>
                  <a:rPr lang="en-IN" dirty="0">
                    <a:solidFill>
                      <a:srgbClr val="00B050"/>
                    </a:solidFill>
                  </a:rPr>
                  <a:t>‘action’.</a:t>
                </a:r>
              </a:p>
              <a:p>
                <a:pPr marL="800100" lvl="2" indent="0">
                  <a:buNone/>
                </a:pPr>
                <a:r>
                  <a:rPr lang="en-IN" dirty="0"/>
                  <a:t>		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𝑡𝑖𝑡𝑙𝑒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𝑦𝑒𝑎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𝑔𝑒𝑛𝑟𝑒</m:t>
                        </m:r>
                        <m:sSup>
                          <m:sSupPr>
                            <m:ctrlPr>
                              <a:rPr lang="en-I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𝑎𝑐𝑡𝑖𝑜</m:t>
                        </m:r>
                        <m:sSup>
                          <m:sSupPr>
                            <m:ctrlPr>
                              <a:rPr lang="en-I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sSub>
                      <m:sSubPr>
                        <m:ctrlPr>
                          <a:rPr lang="en-IN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𝑀𝑜𝑣𝑖𝑒𝑠</m:t>
                        </m:r>
                      </m:e>
                      <m:sub/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)</a:t>
                </a:r>
                <a:endParaRPr lang="en-IN" dirty="0">
                  <a:solidFill>
                    <a:srgbClr val="00B050"/>
                  </a:solidFill>
                </a:endParaRPr>
              </a:p>
              <a:p>
                <a:pPr marL="400050">
                  <a:buFont typeface="+mj-lt"/>
                  <a:buAutoNum type="arabicPeriod"/>
                </a:pPr>
                <a:r>
                  <a:rPr lang="en-IN" dirty="0"/>
                  <a:t>Find all </a:t>
                </a:r>
                <a:r>
                  <a:rPr lang="en-IN" dirty="0">
                    <a:solidFill>
                      <a:srgbClr val="0000FF"/>
                    </a:solidFill>
                  </a:rPr>
                  <a:t>title</a:t>
                </a:r>
                <a:r>
                  <a:rPr lang="en-IN" dirty="0"/>
                  <a:t>, </a:t>
                </a:r>
                <a:r>
                  <a:rPr lang="en-IN" dirty="0">
                    <a:solidFill>
                      <a:srgbClr val="0000FF"/>
                    </a:solidFill>
                  </a:rPr>
                  <a:t>year</a:t>
                </a:r>
                <a:r>
                  <a:rPr lang="en-IN" dirty="0"/>
                  <a:t> pairs of </a:t>
                </a:r>
                <a:r>
                  <a:rPr lang="en-IN" dirty="0">
                    <a:solidFill>
                      <a:srgbClr val="0000FF"/>
                    </a:solidFill>
                  </a:rPr>
                  <a:t>genre</a:t>
                </a:r>
                <a:r>
                  <a:rPr lang="en-IN" dirty="0"/>
                  <a:t>=</a:t>
                </a:r>
                <a:r>
                  <a:rPr lang="en-IN" dirty="0">
                    <a:solidFill>
                      <a:srgbClr val="00B050"/>
                    </a:solidFill>
                  </a:rPr>
                  <a:t>‘action’ </a:t>
                </a:r>
                <a:r>
                  <a:rPr lang="en-IN" dirty="0"/>
                  <a:t>that </a:t>
                </a:r>
                <a:r>
                  <a:rPr lang="en-IN" dirty="0">
                    <a:solidFill>
                      <a:srgbClr val="00B050"/>
                    </a:solidFill>
                  </a:rPr>
                  <a:t>‘Shahrukh Khan’ </a:t>
                </a:r>
                <a:r>
                  <a:rPr lang="en-IN" dirty="0"/>
                  <a:t>did not star in. </a:t>
                </a:r>
              </a:p>
              <a:p>
                <a:pPr marL="800100" lvl="2" indent="0">
                  <a:buNone/>
                </a:pPr>
                <a:r>
                  <a:rPr lang="en-IN" dirty="0"/>
                  <a:t>	</a:t>
                </a:r>
                <a:r>
                  <a:rPr lang="en-IN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W =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endParaRPr lang="en-IN" dirty="0"/>
              </a:p>
              <a:p>
                <a:pPr marL="400050">
                  <a:buFont typeface="+mj-lt"/>
                  <a:buAutoNum type="arabicPeriod"/>
                </a:pPr>
                <a:r>
                  <a:rPr lang="en-IN" dirty="0"/>
                  <a:t>Find all </a:t>
                </a:r>
                <a:r>
                  <a:rPr lang="en-IN" dirty="0">
                    <a:solidFill>
                      <a:srgbClr val="0000FF"/>
                    </a:solidFill>
                  </a:rPr>
                  <a:t>year</a:t>
                </a:r>
                <a:r>
                  <a:rPr lang="en-IN" dirty="0"/>
                  <a:t>s where there was an </a:t>
                </a:r>
                <a:r>
                  <a:rPr lang="en-IN" dirty="0">
                    <a:solidFill>
                      <a:srgbClr val="00B050"/>
                    </a:solidFill>
                  </a:rPr>
                  <a:t>action</a:t>
                </a:r>
                <a:r>
                  <a:rPr lang="en-IN" dirty="0"/>
                  <a:t> movie in which </a:t>
                </a:r>
                <a:r>
                  <a:rPr lang="en-IN" dirty="0">
                    <a:solidFill>
                      <a:srgbClr val="00B050"/>
                    </a:solidFill>
                  </a:rPr>
                  <a:t>‘Shahrukh Khan’ </a:t>
                </a:r>
                <a:r>
                  <a:rPr lang="en-IN" dirty="0"/>
                  <a:t> did not star in.</a:t>
                </a:r>
              </a:p>
              <a:p>
                <a:pPr marL="457200" lvl="1" indent="0">
                  <a:buNone/>
                </a:pPr>
                <a:r>
                  <a:rPr lang="en-IN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U</a:t>
                </a:r>
                <a:r>
                  <a:rPr lang="en-IN" dirty="0"/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𝑦𝑒𝑎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400050">
                  <a:buFont typeface="+mj-lt"/>
                  <a:buAutoNum type="arabicPeriod"/>
                </a:pPr>
                <a:r>
                  <a:rPr lang="en-IN" dirty="0"/>
                  <a:t>Find all </a:t>
                </a:r>
                <a:r>
                  <a:rPr lang="en-IN" dirty="0">
                    <a:solidFill>
                      <a:srgbClr val="0000FF"/>
                    </a:solidFill>
                  </a:rPr>
                  <a:t>year</a:t>
                </a:r>
                <a:r>
                  <a:rPr lang="en-IN" dirty="0"/>
                  <a:t>s where  an </a:t>
                </a:r>
                <a:r>
                  <a:rPr lang="en-IN" dirty="0">
                    <a:solidFill>
                      <a:srgbClr val="00B050"/>
                    </a:solidFill>
                  </a:rPr>
                  <a:t>action</a:t>
                </a:r>
                <a:r>
                  <a:rPr lang="en-IN" dirty="0"/>
                  <a:t> movie was  released.</a:t>
                </a:r>
              </a:p>
              <a:p>
                <a:pPr marL="457200" lvl="1" indent="0">
                  <a:buNone/>
                </a:pPr>
                <a:r>
                  <a:rPr lang="en-IN" dirty="0"/>
                  <a:t>	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𝑦𝑒𝑎𝑟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IN" dirty="0"/>
                  <a:t>      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  <a:r>
                  <a:rPr lang="en-IN" dirty="0"/>
                  <a:t>      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𝑦𝑒𝑎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𝑔𝑒𝑛𝑟𝑒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I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𝑎𝑐𝑡𝑖𝑜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𝑀𝑜𝑣𝑖𝑒𝑠</m:t>
                        </m:r>
                      </m:e>
                      <m:sub/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)</a:t>
                </a:r>
              </a:p>
              <a:p>
                <a:pPr marL="400050">
                  <a:buFont typeface="+mj-lt"/>
                  <a:buAutoNum type="arabicPeriod"/>
                </a:pPr>
                <a:r>
                  <a:rPr lang="en-IN" dirty="0"/>
                  <a:t>Find all </a:t>
                </a:r>
                <a:r>
                  <a:rPr lang="en-IN" dirty="0">
                    <a:solidFill>
                      <a:srgbClr val="0000FF"/>
                    </a:solidFill>
                  </a:rPr>
                  <a:t>year</a:t>
                </a:r>
                <a:r>
                  <a:rPr lang="en-IN" dirty="0"/>
                  <a:t>s where </a:t>
                </a:r>
                <a:r>
                  <a:rPr lang="en-IN" dirty="0">
                    <a:solidFill>
                      <a:srgbClr val="00B050"/>
                    </a:solidFill>
                  </a:rPr>
                  <a:t>‘Shahrukh Khan’ </a:t>
                </a:r>
                <a:r>
                  <a:rPr lang="en-IN" dirty="0"/>
                  <a:t>starred in every </a:t>
                </a:r>
                <a:r>
                  <a:rPr lang="en-IN" dirty="0">
                    <a:solidFill>
                      <a:srgbClr val="00B050"/>
                    </a:solidFill>
                  </a:rPr>
                  <a:t>action</a:t>
                </a:r>
                <a:r>
                  <a:rPr lang="en-IN" dirty="0"/>
                  <a:t> movie released in that year.</a:t>
                </a:r>
              </a:p>
              <a:p>
                <a:pPr marL="457200" lvl="1" indent="0">
                  <a:buNone/>
                </a:pPr>
                <a:r>
                  <a:rPr lang="en-IN" dirty="0"/>
                  <a:t>	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Answer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I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IN" dirty="0"/>
              </a:p>
              <a:p>
                <a:pPr marL="800100" lvl="1" indent="-342900">
                  <a:buFont typeface="+mj-lt"/>
                  <a:buAutoNum type="arabicPeriod" startAt="2"/>
                </a:pPr>
                <a:endParaRPr lang="en-IN" dirty="0"/>
              </a:p>
              <a:p>
                <a:pPr marL="800100" lvl="1" indent="-342900">
                  <a:buFont typeface="+mj-lt"/>
                  <a:buAutoNum type="arabicPeriod" startAt="2"/>
                </a:pPr>
                <a:endParaRPr lang="en-IN" dirty="0"/>
              </a:p>
              <a:p>
                <a:pPr marL="800100" lvl="1" indent="-342900">
                  <a:buFont typeface="+mj-lt"/>
                  <a:buAutoNum type="arabicPeriod" startAt="2"/>
                </a:pPr>
                <a:endParaRPr lang="en-IN" dirty="0"/>
              </a:p>
              <a:p>
                <a:pPr marL="800100" lvl="1" indent="-342900">
                  <a:buFont typeface="+mj-lt"/>
                  <a:buAutoNum type="arabicPeriod" startAt="2"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119CD4-6585-4AC4-A982-00D161491A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393" y="120650"/>
                <a:ext cx="8939214" cy="6238875"/>
              </a:xfrm>
              <a:blipFill>
                <a:blip r:embed="rId2"/>
                <a:stretch>
                  <a:fillRect l="-341" t="-587" b="-5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2B3BD2F3-1325-49E5-AB7A-53A05472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5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FC7E-B5F0-4E37-BCBA-D0131279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</a:t>
            </a:r>
            <a:r>
              <a:rPr lang="en-IN" dirty="0"/>
              <a:t>Models</a:t>
            </a:r>
            <a:r>
              <a:rPr lang="en-IN"/>
              <a:t>: Data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17AE0-BF99-4649-8EA1-810B25460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programming languages</a:t>
            </a:r>
            <a:r>
              <a:rPr lang="en-IN"/>
              <a:t>, anything that </a:t>
            </a:r>
            <a:r>
              <a:rPr lang="en-IN" dirty="0"/>
              <a:t>is programmable is </a:t>
            </a:r>
            <a:r>
              <a:rPr lang="en-IN"/>
              <a:t>a data operation</a:t>
            </a:r>
            <a:r>
              <a:rPr lang="en-IN" dirty="0"/>
              <a:t>.</a:t>
            </a:r>
          </a:p>
          <a:p>
            <a:r>
              <a:rPr lang="en-IN"/>
              <a:t>In database </a:t>
            </a:r>
            <a:r>
              <a:rPr lang="en-IN" dirty="0"/>
              <a:t>models</a:t>
            </a:r>
            <a:r>
              <a:rPr lang="en-IN"/>
              <a:t>, there </a:t>
            </a:r>
            <a:r>
              <a:rPr lang="en-IN" dirty="0"/>
              <a:t>is usually </a:t>
            </a:r>
            <a:r>
              <a:rPr lang="en-IN"/>
              <a:t>a limited set of data operations permitted</a:t>
            </a:r>
            <a:r>
              <a:rPr lang="en-IN" dirty="0"/>
              <a:t>.</a:t>
            </a:r>
          </a:p>
          <a:p>
            <a:r>
              <a:rPr lang="en-IN"/>
              <a:t>A limited set </a:t>
            </a:r>
            <a:r>
              <a:rPr lang="en-IN" dirty="0"/>
              <a:t>of queries </a:t>
            </a:r>
            <a:r>
              <a:rPr lang="en-IN"/>
              <a:t>(operations to retrieve information</a:t>
            </a:r>
            <a:r>
              <a:rPr lang="en-IN" dirty="0"/>
              <a:t>) </a:t>
            </a:r>
            <a:r>
              <a:rPr lang="en-IN"/>
              <a:t>and modifications (operations that change the database</a:t>
            </a:r>
            <a:r>
              <a:rPr lang="en-IN" dirty="0"/>
              <a:t>).</a:t>
            </a:r>
          </a:p>
          <a:p>
            <a:r>
              <a:rPr lang="en-IN"/>
              <a:t>Specification </a:t>
            </a:r>
            <a:r>
              <a:rPr lang="en-IN" dirty="0"/>
              <a:t>of queries </a:t>
            </a:r>
            <a:r>
              <a:rPr lang="en-IN"/>
              <a:t>and modifications is at </a:t>
            </a:r>
            <a:r>
              <a:rPr lang="en-IN" dirty="0"/>
              <a:t>a higher </a:t>
            </a:r>
            <a:r>
              <a:rPr lang="en-IN"/>
              <a:t>level than typical </a:t>
            </a:r>
            <a:r>
              <a:rPr lang="en-IN" dirty="0"/>
              <a:t>programming languages.</a:t>
            </a:r>
          </a:p>
          <a:p>
            <a:pPr lvl="1"/>
            <a:r>
              <a:rPr lang="en-IN"/>
              <a:t>Easy to </a:t>
            </a:r>
            <a:r>
              <a:rPr lang="en-IN" dirty="0"/>
              <a:t>specify queries.</a:t>
            </a:r>
          </a:p>
          <a:p>
            <a:pPr lvl="1"/>
            <a:r>
              <a:rPr lang="en-IN" dirty="0"/>
              <a:t>Brief.</a:t>
            </a:r>
          </a:p>
          <a:p>
            <a:r>
              <a:rPr lang="en-IN"/>
              <a:t>Yet, implementation of the </a:t>
            </a:r>
            <a:r>
              <a:rPr lang="en-IN" dirty="0"/>
              <a:t>queries </a:t>
            </a:r>
            <a:r>
              <a:rPr lang="en-IN"/>
              <a:t>is fast, </a:t>
            </a:r>
            <a:r>
              <a:rPr lang="en-IN" dirty="0"/>
              <a:t>and done </a:t>
            </a:r>
            <a:r>
              <a:rPr lang="en-IN"/>
              <a:t>by the database system</a:t>
            </a:r>
            <a:r>
              <a:rPr lang="en-IN" dirty="0"/>
              <a:t>. </a:t>
            </a:r>
          </a:p>
          <a:p>
            <a:pPr lvl="1"/>
            <a:r>
              <a:rPr lang="en-IN"/>
              <a:t>Query optimization</a:t>
            </a:r>
            <a:r>
              <a:rPr lang="en-IN" dirty="0"/>
              <a:t>. </a:t>
            </a:r>
          </a:p>
          <a:p>
            <a:pPr lvl="2"/>
            <a:r>
              <a:rPr lang="en-IN"/>
              <a:t>Contrast: Replacing bubblesort by mergesort </a:t>
            </a:r>
            <a:r>
              <a:rPr lang="en-IN" dirty="0"/>
              <a:t>in C is impossible for a compiler.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2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3AF277-36DF-4C51-9BA1-D9DCBEB0B9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0500" y="431800"/>
                <a:ext cx="8839200" cy="625475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dirty="0"/>
                  <a:t> </a:t>
                </a:r>
                <a:r>
                  <a:rPr lang="en-IN" b="1" u="sng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Query 1a</a:t>
                </a:r>
                <a:r>
                  <a:rPr lang="en-IN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: </a:t>
                </a:r>
                <a:r>
                  <a:rPr lang="en-IN" dirty="0"/>
                  <a:t>In all those </a:t>
                </a:r>
                <a:r>
                  <a:rPr lang="en-IN" dirty="0">
                    <a:solidFill>
                      <a:srgbClr val="C00000"/>
                    </a:solidFill>
                  </a:rPr>
                  <a:t>years where ‘Shahrukh Khan acted in all action movies released that year, also  return the name and titles of all those action movies in each of those years. 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C00000"/>
                    </a:solidFill>
                  </a:rPr>
                  <a:t>We extend our solution from the previous query.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𝑦𝑒𝑎𝑟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set of all years where Shahrukh Khan acted in each action movie released that year.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dirty="0"/>
                  <a:t> = set of all </a:t>
                </a:r>
                <a:r>
                  <a:rPr lang="en-US" dirty="0">
                    <a:solidFill>
                      <a:srgbClr val="0000FF"/>
                    </a:solidFill>
                  </a:rPr>
                  <a:t>title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0000FF"/>
                    </a:solidFill>
                  </a:rPr>
                  <a:t>year</a:t>
                </a:r>
                <a:r>
                  <a:rPr lang="en-US" dirty="0"/>
                  <a:t> pairs of all action movies released.</a:t>
                </a:r>
              </a:p>
              <a:p>
                <a:pPr marL="857250" lvl="2" indent="0">
                  <a:buNone/>
                </a:pPr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𝑡𝑖𝑡𝑙𝑒</m:t>
                          </m:r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𝑦𝑒𝑎𝑟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𝑔𝑒𝑛𝑟𝑒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I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𝑎𝑐𝑡𝑖𝑜</m:t>
                          </m:r>
                          <m:sSup>
                            <m:sSupPr>
                              <m:ctrlPr>
                                <a:rPr lang="en-I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I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𝑀𝑜𝑣𝑖𝑒𝑠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Natural join of  </a:t>
                </a:r>
                <a:r>
                  <a:rPr lang="en-US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/>
                  <a:t> with </a:t>
                </a:r>
                <a:r>
                  <a:rPr lang="en-US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/>
                  <a:t>.  Schema is (</a:t>
                </a:r>
                <a:r>
                  <a:rPr lang="en-US" dirty="0" err="1">
                    <a:solidFill>
                      <a:srgbClr val="0000FF"/>
                    </a:solidFill>
                  </a:rPr>
                  <a:t>title</a:t>
                </a:r>
                <a:r>
                  <a:rPr lang="en-US" dirty="0" err="1"/>
                  <a:t>,</a:t>
                </a:r>
                <a:r>
                  <a:rPr lang="en-US" dirty="0" err="1">
                    <a:solidFill>
                      <a:srgbClr val="0000FF"/>
                    </a:solidFill>
                  </a:rPr>
                  <a:t>year</a:t>
                </a:r>
                <a:r>
                  <a:rPr lang="en-US" dirty="0"/>
                  <a:t>)</a:t>
                </a:r>
              </a:p>
              <a:p>
                <a:pPr marL="857250" lvl="2" indent="0">
                  <a:buNone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                  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𝐴𝑛𝑠𝑤𝑒𝑟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       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⋈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3AF277-36DF-4C51-9BA1-D9DCBEB0B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431800"/>
                <a:ext cx="8839200" cy="6254750"/>
              </a:xfrm>
              <a:blipFill>
                <a:blip r:embed="rId2"/>
                <a:stretch>
                  <a:fillRect l="-276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37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AE74-8E27-4464-9AD5-D7079104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117475"/>
            <a:ext cx="7908925" cy="330200"/>
          </a:xfrm>
        </p:spPr>
        <p:txBody>
          <a:bodyPr/>
          <a:lstStyle/>
          <a:p>
            <a:r>
              <a:rPr lang="en-IN" dirty="0"/>
              <a:t>*Some exercises.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401EC8-F157-444B-86F2-2B98081519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776" y="1148968"/>
                <a:ext cx="8934448" cy="5591556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endParaRPr lang="en-IN" dirty="0"/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Find all (</a:t>
                </a:r>
                <a:r>
                  <a:rPr lang="en-US" dirty="0" err="1">
                    <a:solidFill>
                      <a:srgbClr val="0000FF"/>
                    </a:solidFill>
                  </a:rPr>
                  <a:t>starName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0000FF"/>
                    </a:solidFill>
                  </a:rPr>
                  <a:t>year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0000FF"/>
                    </a:solidFill>
                  </a:rPr>
                  <a:t>genre</a:t>
                </a:r>
                <a:r>
                  <a:rPr lang="en-US" dirty="0"/>
                  <a:t>) triples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a movie star   with </a:t>
                </a:r>
                <a:r>
                  <a:rPr lang="en-US" dirty="0" err="1"/>
                  <a:t>starName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/>
                  <a:t> starred in every genre </a:t>
                </a:r>
                <a:r>
                  <a:rPr lang="en-US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dirty="0"/>
                  <a:t> movie released in year </a:t>
                </a:r>
                <a:r>
                  <a:rPr lang="en-US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Find all (</a:t>
                </a:r>
                <a:r>
                  <a:rPr lang="en-US" dirty="0">
                    <a:solidFill>
                      <a:srgbClr val="0000FF"/>
                    </a:solidFill>
                  </a:rPr>
                  <a:t>starName1, starName2, year, genre</a:t>
                </a:r>
                <a:r>
                  <a:rPr lang="en-US" dirty="0"/>
                  <a:t>)  tuples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b="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b="0" dirty="0"/>
                  <a:t>are distinct star names such that  in year </a:t>
                </a:r>
                <a:r>
                  <a:rPr lang="en-IN" b="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b="0" dirty="0"/>
                  <a:t> starred in all movies released in that year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b="0" dirty="0"/>
                  <a:t> with genre </a:t>
                </a:r>
                <a:r>
                  <a:rPr lang="en-IN" b="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IN" b="0" dirty="0"/>
                  <a:t>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b="0" dirty="0"/>
                  <a:t> did not star in any of these movies.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b="0" dirty="0"/>
                  <a:t>Variation: Find tuples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IN" b="0" dirty="0">
                    <a:solidFill>
                      <a:srgbClr val="00B050"/>
                    </a:solidFill>
                  </a:rPr>
                  <a:t> </a:t>
                </a:r>
                <a:r>
                  <a:rPr lang="en-IN" b="0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starred in all movies released in that year </a:t>
                </a:r>
                <a:r>
                  <a:rPr lang="en-IN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dirty="0"/>
                  <a:t> with genre </a:t>
                </a:r>
                <a:r>
                  <a:rPr lang="en-IN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IN" dirty="0"/>
                  <a:t>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did not star in at least one of that genre </a:t>
                </a:r>
                <a:r>
                  <a:rPr lang="en-IN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IN" dirty="0"/>
                  <a:t>  movie that year.</a:t>
                </a:r>
              </a:p>
              <a:p>
                <a:pPr marL="457200" lvl="1" indent="0">
                  <a:buNone/>
                </a:pPr>
                <a:endParaRPr lang="en-IN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b="0" dirty="0"/>
                  <a:t>I</a:t>
                </a:r>
                <a:r>
                  <a:rPr lang="en-IN" dirty="0"/>
                  <a:t>n the above questions, how does your answer stand with respect to  4 tuples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IN" dirty="0"/>
                  <a:t> where,</a:t>
                </a:r>
              </a:p>
              <a:p>
                <a:pPr marL="1200150" lvl="2" indent="-342900">
                  <a:buFont typeface="+mj-lt"/>
                  <a:buAutoNum type="arabicPeriod"/>
                </a:pPr>
                <a:r>
                  <a:rPr lang="en-IN" b="0" dirty="0"/>
                  <a:t>there was no release of a movie of genre </a:t>
                </a:r>
                <a:r>
                  <a:rPr lang="en-IN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IN" dirty="0"/>
                  <a:t>  movie in year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b="0" dirty="0"/>
                  <a:t>.</a:t>
                </a:r>
              </a:p>
              <a:p>
                <a:pPr marL="1200150" lvl="2" indent="-342900">
                  <a:buFont typeface="+mj-lt"/>
                  <a:buAutoNum type="arabicPeriod"/>
                </a:pPr>
                <a:r>
                  <a:rPr lang="en-IN" dirty="0"/>
                  <a:t>there might have been releases of </a:t>
                </a:r>
                <a:r>
                  <a:rPr lang="en-IN" b="0" dirty="0"/>
                  <a:t>genre </a:t>
                </a:r>
                <a:r>
                  <a:rPr lang="en-IN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IN" dirty="0"/>
                  <a:t>  movie in year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b="0" dirty="0"/>
                  <a:t>but 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b="0" dirty="0"/>
                  <a:t> did not star in any release </a:t>
                </a:r>
                <a:r>
                  <a:rPr lang="en-IN" dirty="0"/>
                  <a:t>of genre </a:t>
                </a:r>
                <a:r>
                  <a:rPr lang="en-IN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IN" dirty="0"/>
                  <a:t>  movie in year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b="0" dirty="0"/>
              </a:p>
              <a:p>
                <a:pPr marL="1200150" lvl="2" indent="-342900">
                  <a:buFont typeface="+mj-lt"/>
                  <a:buAutoNum type="arabicPeriod"/>
                </a:pPr>
                <a:endParaRPr lang="en-IN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401EC8-F157-444B-86F2-2B98081519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776" y="1148968"/>
                <a:ext cx="8934448" cy="5591556"/>
              </a:xfrm>
              <a:blipFill>
                <a:blip r:embed="rId2"/>
                <a:stretch>
                  <a:fillRect l="-273" r="-887" b="-2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erson with the hand on the head&#10;&#10;Description automatically generated with low confidence">
            <a:extLst>
              <a:ext uri="{FF2B5EF4-FFF2-40B4-BE49-F238E27FC236}">
                <a16:creationId xmlns:a16="http://schemas.microsoft.com/office/drawing/2014/main" id="{F4B82FA3-EF67-4872-9905-5F8DC9FD7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6" y="117476"/>
            <a:ext cx="1886132" cy="1168400"/>
          </a:xfrm>
          <a:prstGeom prst="rect">
            <a:avLst/>
          </a:prstGeom>
        </p:spPr>
      </p:pic>
      <p:pic>
        <p:nvPicPr>
          <p:cNvPr id="7" name="Picture 6" descr="A picture containing text, child&#10;&#10;Description automatically generated">
            <a:extLst>
              <a:ext uri="{FF2B5EF4-FFF2-40B4-BE49-F238E27FC236}">
                <a16:creationId xmlns:a16="http://schemas.microsoft.com/office/drawing/2014/main" id="{EB74FF0E-4F62-41E7-8414-4534D6D4F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6" y="117474"/>
            <a:ext cx="1581150" cy="114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3908B-5B2C-48AD-B100-845D153C1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117475"/>
            <a:ext cx="8750300" cy="609600"/>
          </a:xfrm>
        </p:spPr>
        <p:txBody>
          <a:bodyPr/>
          <a:lstStyle/>
          <a:p>
            <a:r>
              <a:rPr lang="en-IN" dirty="0"/>
              <a:t>Can you count using Relational Algebra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ED969-D6DC-480B-9E29-F797F5D07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349" y="923924"/>
            <a:ext cx="7494651" cy="59340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Given a relation 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Can we write these queries?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Does R have odd or even number of tuples?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How many tuples (records) does R have?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0000"/>
                </a:solidFill>
              </a:rPr>
              <a:t>NO!! </a:t>
            </a:r>
            <a:r>
              <a:rPr lang="en-IN" dirty="0"/>
              <a:t>Relational Algebra can’t help us count !!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What about this?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Give all the release  years where </a:t>
            </a:r>
            <a:r>
              <a:rPr lang="en-IN" dirty="0">
                <a:solidFill>
                  <a:srgbClr val="00B050"/>
                </a:solidFill>
              </a:rPr>
              <a:t>Amitabh </a:t>
            </a:r>
            <a:r>
              <a:rPr lang="en-IN" dirty="0" err="1">
                <a:solidFill>
                  <a:srgbClr val="00B050"/>
                </a:solidFill>
              </a:rPr>
              <a:t>Bachhan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/>
              <a:t>acted in at least five movies released that year.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B050"/>
                </a:solidFill>
              </a:rPr>
              <a:t>YES !! </a:t>
            </a:r>
            <a:r>
              <a:rPr lang="en-IN" dirty="0">
                <a:solidFill>
                  <a:srgbClr val="FF0000"/>
                </a:solidFill>
              </a:rPr>
              <a:t>A bit complicated- </a:t>
            </a:r>
            <a:r>
              <a:rPr lang="en-IN" dirty="0"/>
              <a:t>Theta join over 5 copies of movies table.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What about?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Give the year in which Shahrukh Khan had the largest number of movies released compared to any other actor that year.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0000"/>
                </a:solidFill>
              </a:rPr>
              <a:t>NO!! Once again Relational Algebra cannot count!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We need some operators like  COUNT, SUM, MIN, MAX etc.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child holding his hands up&#10;&#10;Description automatically generated with medium confidence">
            <a:extLst>
              <a:ext uri="{FF2B5EF4-FFF2-40B4-BE49-F238E27FC236}">
                <a16:creationId xmlns:a16="http://schemas.microsoft.com/office/drawing/2014/main" id="{C5A31064-4E1B-4CFE-A2E0-2643EFC3C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626" y="651777"/>
            <a:ext cx="1704975" cy="10539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91F212-0480-4CE5-8C1C-A6203CA85470}"/>
              </a:ext>
            </a:extLst>
          </p:cNvPr>
          <p:cNvSpPr txBox="1"/>
          <p:nvPr/>
        </p:nvSpPr>
        <p:spPr>
          <a:xfrm>
            <a:off x="0" y="1705731"/>
            <a:ext cx="164934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Kids learn to count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0" name="Picture 9" descr="A picture containing cat, indoor, domestic cat, mammal&#10;&#10;Description automatically generated">
            <a:extLst>
              <a:ext uri="{FF2B5EF4-FFF2-40B4-BE49-F238E27FC236}">
                <a16:creationId xmlns:a16="http://schemas.microsoft.com/office/drawing/2014/main" id="{57177492-6CA7-4D23-BB15-4CB035037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0" y="1110419"/>
            <a:ext cx="1190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6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98FD18-CCE7-43B4-B29D-7B6A7455E04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23899" y="-62058"/>
                <a:ext cx="8077200" cy="609600"/>
              </a:xfrm>
            </p:spPr>
            <p:txBody>
              <a:bodyPr/>
              <a:lstStyle/>
              <a:p>
                <a:r>
                  <a:rPr lang="en-IN" sz="2400" dirty="0"/>
                  <a:t>Naming and Renaming Operator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</m:e>
                      <m:sub/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98FD18-CCE7-43B4-B29D-7B6A7455E0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3899" y="-62058"/>
                <a:ext cx="8077200" cy="609600"/>
              </a:xfrm>
              <a:blipFill>
                <a:blip r:embed="rId2"/>
                <a:stretch>
                  <a:fillRect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96BC5-235C-4402-B21F-A1984B3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22300"/>
            <a:ext cx="8801100" cy="5664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An operator for naming or renaming relations or attributes of relations.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E.g., consider our Movies-</a:t>
            </a:r>
            <a:r>
              <a:rPr lang="en-IN" dirty="0" err="1"/>
              <a:t>StarsIn</a:t>
            </a:r>
            <a:r>
              <a:rPr lang="en-IN" dirty="0"/>
              <a:t> schema 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	</a:t>
            </a:r>
            <a:r>
              <a:rPr lang="en-IN" dirty="0" err="1">
                <a:solidFill>
                  <a:srgbClr val="C00000"/>
                </a:solidFill>
              </a:rPr>
              <a:t>StarsIn</a:t>
            </a:r>
            <a:r>
              <a:rPr lang="en-IN" dirty="0"/>
              <a:t>(</a:t>
            </a:r>
            <a:r>
              <a:rPr lang="en-IN" dirty="0" err="1">
                <a:solidFill>
                  <a:srgbClr val="0000FF"/>
                </a:solidFill>
              </a:rPr>
              <a:t>movieTitle</a:t>
            </a:r>
            <a:r>
              <a:rPr lang="en-IN" dirty="0"/>
              <a:t>, </a:t>
            </a:r>
            <a:r>
              <a:rPr lang="en-IN" dirty="0" err="1">
                <a:solidFill>
                  <a:srgbClr val="0000FF"/>
                </a:solidFill>
              </a:rPr>
              <a:t>movieYear</a:t>
            </a:r>
            <a:r>
              <a:rPr lang="en-IN" dirty="0"/>
              <a:t>, </a:t>
            </a:r>
            <a:r>
              <a:rPr lang="en-IN" dirty="0" err="1">
                <a:solidFill>
                  <a:srgbClr val="0000FF"/>
                </a:solidFill>
              </a:rPr>
              <a:t>starName</a:t>
            </a:r>
            <a:r>
              <a:rPr lang="en-IN" dirty="0"/>
              <a:t>)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C00000"/>
                </a:solidFill>
              </a:rPr>
              <a:t>Movies</a:t>
            </a:r>
            <a:r>
              <a:rPr lang="en-IN" dirty="0"/>
              <a:t>(</a:t>
            </a:r>
            <a:r>
              <a:rPr lang="en-IN" dirty="0">
                <a:solidFill>
                  <a:srgbClr val="0000FF"/>
                </a:solidFill>
              </a:rPr>
              <a:t>title</a:t>
            </a:r>
            <a:r>
              <a:rPr lang="en-IN" dirty="0"/>
              <a:t>, </a:t>
            </a:r>
            <a:r>
              <a:rPr lang="en-IN" dirty="0">
                <a:solidFill>
                  <a:srgbClr val="0000FF"/>
                </a:solidFill>
              </a:rPr>
              <a:t>year</a:t>
            </a:r>
            <a:r>
              <a:rPr lang="en-IN" dirty="0"/>
              <a:t>, </a:t>
            </a:r>
            <a:r>
              <a:rPr lang="en-IN" dirty="0">
                <a:solidFill>
                  <a:srgbClr val="0000FF"/>
                </a:solidFill>
              </a:rPr>
              <a:t>length</a:t>
            </a:r>
            <a:r>
              <a:rPr lang="en-IN" dirty="0"/>
              <a:t>, </a:t>
            </a:r>
            <a:r>
              <a:rPr lang="en-IN" dirty="0">
                <a:solidFill>
                  <a:srgbClr val="0000FF"/>
                </a:solidFill>
              </a:rPr>
              <a:t>genre</a:t>
            </a:r>
            <a:r>
              <a:rPr lang="en-IN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0000"/>
                </a:solidFill>
              </a:rPr>
              <a:t>Query</a:t>
            </a:r>
            <a:r>
              <a:rPr lang="en-IN" dirty="0"/>
              <a:t>: </a:t>
            </a:r>
          </a:p>
          <a:p>
            <a:pPr marL="0" indent="0">
              <a:buNone/>
            </a:pPr>
            <a:r>
              <a:rPr lang="en-IN" i="1" dirty="0"/>
              <a:t>Find all (</a:t>
            </a:r>
            <a:r>
              <a:rPr lang="en-IN" i="1" dirty="0">
                <a:solidFill>
                  <a:srgbClr val="0000FF"/>
                </a:solidFill>
              </a:rPr>
              <a:t>title1</a:t>
            </a:r>
            <a:r>
              <a:rPr lang="en-IN" i="1" dirty="0"/>
              <a:t>, </a:t>
            </a:r>
            <a:r>
              <a:rPr lang="en-IN" i="1" dirty="0">
                <a:solidFill>
                  <a:srgbClr val="0000FF"/>
                </a:solidFill>
              </a:rPr>
              <a:t>title2</a:t>
            </a:r>
            <a:r>
              <a:rPr lang="en-IN" i="1" dirty="0"/>
              <a:t>, </a:t>
            </a:r>
            <a:r>
              <a:rPr lang="en-IN" i="1" dirty="0">
                <a:solidFill>
                  <a:srgbClr val="0000FF"/>
                </a:solidFill>
              </a:rPr>
              <a:t>year) </a:t>
            </a:r>
            <a:r>
              <a:rPr lang="en-IN" i="1" dirty="0"/>
              <a:t>triples</a:t>
            </a:r>
            <a:r>
              <a:rPr lang="en-IN" i="1" dirty="0">
                <a:solidFill>
                  <a:srgbClr val="0000FF"/>
                </a:solidFill>
              </a:rPr>
              <a:t> </a:t>
            </a:r>
            <a:r>
              <a:rPr lang="en-IN" i="1" dirty="0"/>
              <a:t>where </a:t>
            </a:r>
            <a:r>
              <a:rPr lang="en-IN" i="1" dirty="0">
                <a:solidFill>
                  <a:srgbClr val="00B050"/>
                </a:solidFill>
              </a:rPr>
              <a:t>Amir Khan </a:t>
            </a:r>
            <a:r>
              <a:rPr lang="en-IN" i="1" dirty="0"/>
              <a:t>acted in two distinct </a:t>
            </a:r>
            <a:r>
              <a:rPr lang="en-IN" i="1" dirty="0">
                <a:solidFill>
                  <a:srgbClr val="00B050"/>
                </a:solidFill>
              </a:rPr>
              <a:t>action</a:t>
            </a:r>
            <a:r>
              <a:rPr lang="en-IN" i="1" dirty="0"/>
              <a:t> </a:t>
            </a:r>
            <a:r>
              <a:rPr lang="en-IN" i="1" dirty="0">
                <a:solidFill>
                  <a:srgbClr val="0000FF"/>
                </a:solidFill>
              </a:rPr>
              <a:t>genre</a:t>
            </a:r>
            <a:r>
              <a:rPr lang="en-IN" i="1" dirty="0"/>
              <a:t> movies with titles </a:t>
            </a:r>
            <a:r>
              <a:rPr lang="en-IN" i="1" dirty="0">
                <a:solidFill>
                  <a:srgbClr val="0000FF"/>
                </a:solidFill>
              </a:rPr>
              <a:t>title1</a:t>
            </a:r>
            <a:r>
              <a:rPr lang="en-IN" i="1" dirty="0"/>
              <a:t> and </a:t>
            </a:r>
            <a:r>
              <a:rPr lang="en-IN" i="1" dirty="0">
                <a:solidFill>
                  <a:srgbClr val="0000FF"/>
                </a:solidFill>
              </a:rPr>
              <a:t>title2</a:t>
            </a:r>
            <a:r>
              <a:rPr lang="en-IN" i="1" dirty="0"/>
              <a:t> movies both released in the same </a:t>
            </a:r>
            <a:r>
              <a:rPr lang="en-IN" i="1" dirty="0">
                <a:solidFill>
                  <a:srgbClr val="0000FF"/>
                </a:solidFill>
              </a:rPr>
              <a:t>year</a:t>
            </a:r>
            <a:r>
              <a:rPr lang="en-IN" i="1" dirty="0"/>
              <a:t>.</a:t>
            </a:r>
          </a:p>
          <a:p>
            <a:pPr marL="57150" indent="0">
              <a:buNone/>
            </a:pPr>
            <a:endParaRPr lang="en-IN" dirty="0"/>
          </a:p>
          <a:p>
            <a:pPr marL="400050">
              <a:buFont typeface="Wingdings" panose="05000000000000000000" pitchFamily="2" charset="2"/>
              <a:buChar char="Ø"/>
            </a:pPr>
            <a:r>
              <a:rPr lang="en-IN" dirty="0"/>
              <a:t>Compute a relation </a:t>
            </a:r>
            <a:r>
              <a:rPr lang="en-IN" dirty="0" err="1">
                <a:solidFill>
                  <a:schemeClr val="tx2"/>
                </a:solidFill>
              </a:rPr>
              <a:t>AAMovies</a:t>
            </a:r>
            <a:r>
              <a:rPr lang="en-IN" dirty="0"/>
              <a:t>(</a:t>
            </a:r>
            <a:r>
              <a:rPr lang="en-IN" dirty="0">
                <a:solidFill>
                  <a:srgbClr val="0000FF"/>
                </a:solidFill>
              </a:rPr>
              <a:t>title</a:t>
            </a:r>
            <a:r>
              <a:rPr lang="en-IN" dirty="0">
                <a:solidFill>
                  <a:schemeClr val="tx2"/>
                </a:solidFill>
              </a:rPr>
              <a:t>, </a:t>
            </a:r>
            <a:r>
              <a:rPr lang="en-IN" dirty="0">
                <a:solidFill>
                  <a:srgbClr val="0000FF"/>
                </a:solidFill>
              </a:rPr>
              <a:t>year</a:t>
            </a:r>
            <a:r>
              <a:rPr lang="en-IN" dirty="0"/>
              <a:t>), which are all the </a:t>
            </a:r>
            <a:r>
              <a:rPr lang="en-IN" dirty="0">
                <a:solidFill>
                  <a:srgbClr val="00B050"/>
                </a:solidFill>
              </a:rPr>
              <a:t>action</a:t>
            </a:r>
            <a:r>
              <a:rPr lang="en-IN" dirty="0"/>
              <a:t> </a:t>
            </a:r>
            <a:r>
              <a:rPr lang="en-IN" dirty="0">
                <a:solidFill>
                  <a:srgbClr val="0000FF"/>
                </a:solidFill>
              </a:rPr>
              <a:t>genre</a:t>
            </a:r>
            <a:r>
              <a:rPr lang="en-IN" dirty="0"/>
              <a:t>  movies that </a:t>
            </a:r>
            <a:r>
              <a:rPr lang="en-IN" dirty="0">
                <a:solidFill>
                  <a:srgbClr val="00B050"/>
                </a:solidFill>
              </a:rPr>
              <a:t>Amir Khan </a:t>
            </a:r>
            <a:r>
              <a:rPr lang="en-IN" dirty="0"/>
              <a:t>acted in.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  <a:p>
            <a:pPr marL="457200" lvl="1" indent="0">
              <a:buNone/>
            </a:pPr>
            <a:endParaRPr lang="en-IN" i="1" dirty="0">
              <a:latin typeface="Cambria Math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5C44CE-BD4B-4F27-8C13-2A46AA1A6495}"/>
                  </a:ext>
                </a:extLst>
              </p:cNvPr>
              <p:cNvSpPr txBox="1"/>
              <p:nvPr/>
            </p:nvSpPr>
            <p:spPr>
              <a:xfrm>
                <a:off x="400051" y="4724456"/>
                <a:ext cx="8553449" cy="404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𝑚𝑜𝑣𝑖𝑒𝑇𝑖𝑡𝑙𝑒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𝑡𝑖𝑡𝑙𝑒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𝑚𝑜𝑣𝑖𝑒𝑌𝑒𝑎𝑟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𝑒𝑎𝑟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𝑠𝑡𝑎𝑟𝑁𝑎𝑚𝑒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I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𝐴𝑚𝑖𝑟</m:t>
                          </m:r>
                          <m:r>
                            <a:rPr lang="en-I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𝐾h𝑎</m:t>
                          </m:r>
                          <m:sSup>
                            <m:sSupPr>
                              <m:ctrlPr>
                                <a:rPr lang="en-I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I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I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𝑔𝑒𝑛𝑟𝑒</m:t>
                          </m:r>
                          <m:sSup>
                            <m:sSupPr>
                              <m:ctrlPr>
                                <a:rPr lang="en-I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I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I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𝑎𝑐𝑡𝑖𝑜</m:t>
                          </m:r>
                          <m:sSup>
                            <m:sSupPr>
                              <m:ctrlPr>
                                <a:rPr lang="en-I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I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5C44CE-BD4B-4F27-8C13-2A46AA1A6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1" y="4724456"/>
                <a:ext cx="8553449" cy="404150"/>
              </a:xfrm>
              <a:prstGeom prst="rect">
                <a:avLst/>
              </a:prstGeom>
              <a:blipFill>
                <a:blip r:embed="rId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95AC1D-342E-4A00-9388-80647B5545DA}"/>
                  </a:ext>
                </a:extLst>
              </p:cNvPr>
              <p:cNvSpPr txBox="1"/>
              <p:nvPr/>
            </p:nvSpPr>
            <p:spPr>
              <a:xfrm>
                <a:off x="400051" y="5112227"/>
                <a:ext cx="7839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𝑆𝑡𝑎𝑟𝑠𝐼𝑛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I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𝑀𝑜𝑣𝑖𝑒𝑠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95AC1D-342E-4A00-9388-80647B554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1" y="5112227"/>
                <a:ext cx="7839075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7BA5612-9483-4354-B525-0CB5B5E0B3B0}"/>
              </a:ext>
            </a:extLst>
          </p:cNvPr>
          <p:cNvSpPr txBox="1"/>
          <p:nvPr/>
        </p:nvSpPr>
        <p:spPr>
          <a:xfrm>
            <a:off x="4114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8020B3-708D-4CD6-810F-B2981FB5551F}"/>
                  </a:ext>
                </a:extLst>
              </p:cNvPr>
              <p:cNvSpPr txBox="1"/>
              <p:nvPr/>
            </p:nvSpPr>
            <p:spPr>
              <a:xfrm>
                <a:off x="1685927" y="4391025"/>
                <a:ext cx="1295400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𝑡𝑖𝑡𝑙𝑒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𝑦𝑒𝑎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8020B3-708D-4CD6-810F-B2981FB55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927" y="4391025"/>
                <a:ext cx="1295400" cy="391261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67EAF1-864A-4B98-8A38-6E47362F5169}"/>
                  </a:ext>
                </a:extLst>
              </p:cNvPr>
              <p:cNvSpPr txBox="1"/>
              <p:nvPr/>
            </p:nvSpPr>
            <p:spPr>
              <a:xfrm>
                <a:off x="428627" y="4448302"/>
                <a:ext cx="1590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AAMovies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67EAF1-864A-4B98-8A38-6E47362F5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7" y="4448302"/>
                <a:ext cx="1590675" cy="369332"/>
              </a:xfrm>
              <a:prstGeom prst="rect">
                <a:avLst/>
              </a:prstGeom>
              <a:blipFill>
                <a:blip r:embed="rId6"/>
                <a:stretch>
                  <a:fillRect l="-306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26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7F40707-2DB6-4385-8BFC-A2DE1A3A660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8575" y="-244476"/>
                <a:ext cx="9144000" cy="639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10858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4287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7716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22288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6860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31432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6004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lvl="1" indent="0">
                  <a:buNone/>
                </a:pPr>
                <a:endParaRPr lang="en-IN" kern="0" dirty="0"/>
              </a:p>
              <a:p>
                <a:pPr marL="457200" lvl="1" indent="0">
                  <a:buNone/>
                </a:pPr>
                <a:endParaRPr lang="en-IN" kern="0" dirty="0"/>
              </a:p>
              <a:p>
                <a:pPr marL="457200">
                  <a:buFont typeface="+mj-lt"/>
                  <a:buAutoNum type="arabicPeriod"/>
                </a:pPr>
                <a:r>
                  <a:rPr lang="en-IN" kern="0" dirty="0"/>
                  <a:t>Rename  </a:t>
                </a:r>
                <a:r>
                  <a:rPr lang="en-IN" kern="0" dirty="0" err="1">
                    <a:solidFill>
                      <a:schemeClr val="tx2"/>
                    </a:solidFill>
                  </a:rPr>
                  <a:t>AAMovies</a:t>
                </a:r>
                <a:r>
                  <a:rPr lang="en-IN" kern="0" dirty="0"/>
                  <a:t>(</a:t>
                </a:r>
                <a:r>
                  <a:rPr lang="en-IN" kern="0" dirty="0">
                    <a:solidFill>
                      <a:srgbClr val="0000FF"/>
                    </a:solidFill>
                  </a:rPr>
                  <a:t>title</a:t>
                </a:r>
                <a:r>
                  <a:rPr lang="en-IN" kern="0" dirty="0">
                    <a:solidFill>
                      <a:schemeClr val="tx2"/>
                    </a:solidFill>
                  </a:rPr>
                  <a:t>, </a:t>
                </a:r>
                <a:r>
                  <a:rPr lang="en-IN" kern="0" dirty="0">
                    <a:solidFill>
                      <a:srgbClr val="0000FF"/>
                    </a:solidFill>
                  </a:rPr>
                  <a:t>year</a:t>
                </a:r>
                <a:r>
                  <a:rPr lang="en-IN" kern="0" dirty="0"/>
                  <a:t>)  with name and schema as  </a:t>
                </a:r>
                <a:r>
                  <a:rPr lang="en-IN" kern="0" dirty="0">
                    <a:solidFill>
                      <a:srgbClr val="C00000"/>
                    </a:solidFill>
                  </a:rPr>
                  <a:t>AAMov1</a:t>
                </a:r>
                <a:r>
                  <a:rPr lang="en-IN" kern="0" dirty="0"/>
                  <a:t>(</a:t>
                </a:r>
                <a:r>
                  <a:rPr lang="en-IN" kern="0" dirty="0">
                    <a:solidFill>
                      <a:srgbClr val="0000FF"/>
                    </a:solidFill>
                  </a:rPr>
                  <a:t>title1</a:t>
                </a:r>
                <a:r>
                  <a:rPr lang="en-IN" kern="0" dirty="0"/>
                  <a:t>, </a:t>
                </a:r>
                <a:r>
                  <a:rPr lang="en-IN" kern="0" dirty="0">
                    <a:solidFill>
                      <a:srgbClr val="0000FF"/>
                    </a:solidFill>
                  </a:rPr>
                  <a:t>year</a:t>
                </a:r>
                <a:r>
                  <a:rPr lang="en-IN" kern="0" dirty="0"/>
                  <a:t>).  (conceptually it is a copy with different names and attributes.)</a:t>
                </a:r>
              </a:p>
              <a:p>
                <a:pPr marL="457200">
                  <a:buFont typeface="+mj-lt"/>
                  <a:buAutoNum type="arabicPeriod"/>
                </a:pPr>
                <a:r>
                  <a:rPr lang="en-IN" kern="0" dirty="0"/>
                  <a:t> Rename  </a:t>
                </a:r>
                <a:r>
                  <a:rPr lang="en-IN" kern="0" dirty="0" err="1">
                    <a:solidFill>
                      <a:schemeClr val="tx2"/>
                    </a:solidFill>
                  </a:rPr>
                  <a:t>AAMovies</a:t>
                </a:r>
                <a:r>
                  <a:rPr lang="en-IN" kern="0" dirty="0"/>
                  <a:t>(</a:t>
                </a:r>
                <a:r>
                  <a:rPr lang="en-IN" kern="0" dirty="0">
                    <a:solidFill>
                      <a:srgbClr val="0000FF"/>
                    </a:solidFill>
                  </a:rPr>
                  <a:t>title</a:t>
                </a:r>
                <a:r>
                  <a:rPr lang="en-IN" kern="0" dirty="0">
                    <a:solidFill>
                      <a:schemeClr val="tx2"/>
                    </a:solidFill>
                  </a:rPr>
                  <a:t>, </a:t>
                </a:r>
                <a:r>
                  <a:rPr lang="en-IN" kern="0" dirty="0">
                    <a:solidFill>
                      <a:srgbClr val="0000FF"/>
                    </a:solidFill>
                  </a:rPr>
                  <a:t>year</a:t>
                </a:r>
                <a:r>
                  <a:rPr lang="en-IN" kern="0" dirty="0"/>
                  <a:t>) again this time with name and schema </a:t>
                </a:r>
                <a:r>
                  <a:rPr lang="en-IN" kern="0" dirty="0">
                    <a:solidFill>
                      <a:srgbClr val="C00000"/>
                    </a:solidFill>
                  </a:rPr>
                  <a:t>AAMov1</a:t>
                </a:r>
                <a:r>
                  <a:rPr lang="en-IN" kern="0" dirty="0"/>
                  <a:t>(</a:t>
                </a:r>
                <a:r>
                  <a:rPr lang="en-IN" kern="0" dirty="0">
                    <a:solidFill>
                      <a:srgbClr val="0000FF"/>
                    </a:solidFill>
                  </a:rPr>
                  <a:t>title2</a:t>
                </a:r>
                <a:r>
                  <a:rPr lang="en-IN" kern="0" dirty="0"/>
                  <a:t>, </a:t>
                </a:r>
                <a:r>
                  <a:rPr lang="en-IN" kern="0" dirty="0">
                    <a:solidFill>
                      <a:srgbClr val="0000FF"/>
                    </a:solidFill>
                  </a:rPr>
                  <a:t>year</a:t>
                </a:r>
                <a:r>
                  <a:rPr lang="en-IN" kern="0" dirty="0"/>
                  <a:t>).   /* conceptual second  copy */</a:t>
                </a:r>
              </a:p>
              <a:p>
                <a:pPr marL="1200150" lvl="2" indent="-342900">
                  <a:buFont typeface="+mj-lt"/>
                  <a:buAutoNum type="arabicPeriod"/>
                </a:pPr>
                <a:endParaRPr lang="en-IN" kern="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kern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kern="0" smtClean="0">
                            <a:latin typeface="Cambria Math" panose="02040503050406030204" pitchFamily="18" charset="0"/>
                          </a:rPr>
                          <m:t>𝐴𝑛𝑠𝑤𝑒𝑟</m:t>
                        </m:r>
                        <m:r>
                          <a:rPr lang="en-IN" b="0" i="1" kern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𝑡𝑖𝑡𝑙𝑒</m:t>
                            </m:r>
                            <m:r>
                              <a:rPr lang="en-IN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IN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𝑡𝑖𝑡𝑙𝑒</m:t>
                            </m:r>
                            <m:r>
                              <a:rPr lang="en-IN" b="0" i="1" kern="0" smtClean="0">
                                <a:latin typeface="Cambria Math" panose="02040503050406030204" pitchFamily="18" charset="0"/>
                              </a:rPr>
                              <m:t>2, </m:t>
                            </m:r>
                            <m:r>
                              <a:rPr lang="en-IN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𝑦𝑒𝑎</m:t>
                            </m:r>
                            <m:r>
                              <a:rPr lang="en-IN" b="0" i="1" kern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IN" b="0" i="1" kern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𝑡𝑖𝑡𝑙𝑒</m:t>
                        </m:r>
                        <m:r>
                          <a:rPr lang="en-IN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 ≠</m:t>
                        </m:r>
                        <m:r>
                          <a:rPr lang="en-IN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𝑡𝑖𝑡𝑙𝑒</m:t>
                        </m:r>
                        <m:r>
                          <a:rPr lang="en-IN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𝐴𝐴𝑀𝑜𝑣</m:t>
                        </m:r>
                        <m:r>
                          <a:rPr lang="en-IN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1⋈</m:t>
                        </m:r>
                        <m:r>
                          <a:rPr lang="en-IN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𝐴𝐴𝑀𝑜𝑣</m:t>
                        </m:r>
                        <m:r>
                          <a:rPr lang="en-IN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IN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kern="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IN" b="0" kern="0" dirty="0"/>
              </a:p>
              <a:p>
                <a:pPr marL="457200" lvl="1" indent="0">
                  <a:buNone/>
                </a:pPr>
                <a:r>
                  <a:rPr lang="en-IN" kern="0" dirty="0"/>
                  <a:t>Set of all triples (</a:t>
                </a:r>
                <a:r>
                  <a:rPr lang="en-IN" kern="0" dirty="0">
                    <a:solidFill>
                      <a:srgbClr val="0000FF"/>
                    </a:solidFill>
                  </a:rPr>
                  <a:t>title1</a:t>
                </a:r>
                <a:r>
                  <a:rPr lang="en-IN" kern="0" dirty="0"/>
                  <a:t>, </a:t>
                </a:r>
                <a:r>
                  <a:rPr lang="en-IN" kern="0" dirty="0">
                    <a:solidFill>
                      <a:srgbClr val="0000FF"/>
                    </a:solidFill>
                  </a:rPr>
                  <a:t>title2, year</a:t>
                </a:r>
                <a:r>
                  <a:rPr lang="en-IN" kern="0" dirty="0"/>
                  <a:t>) of </a:t>
                </a:r>
                <a:r>
                  <a:rPr lang="en-IN" kern="0" dirty="0">
                    <a:solidFill>
                      <a:srgbClr val="00B050"/>
                    </a:solidFill>
                  </a:rPr>
                  <a:t>action</a:t>
                </a:r>
                <a:r>
                  <a:rPr lang="en-IN" kern="0" dirty="0"/>
                  <a:t> </a:t>
                </a:r>
                <a:r>
                  <a:rPr lang="en-IN" kern="0" dirty="0">
                    <a:solidFill>
                      <a:srgbClr val="0000FF"/>
                    </a:solidFill>
                  </a:rPr>
                  <a:t>genre</a:t>
                </a:r>
                <a:r>
                  <a:rPr lang="en-IN" kern="0" dirty="0"/>
                  <a:t> movies starring Amir Khan  released the same </a:t>
                </a:r>
                <a:r>
                  <a:rPr lang="en-IN" kern="0" dirty="0">
                    <a:solidFill>
                      <a:srgbClr val="0000FF"/>
                    </a:solidFill>
                  </a:rPr>
                  <a:t>year.</a:t>
                </a:r>
                <a:endParaRPr lang="en-IN" kern="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kern="0" dirty="0"/>
                  <a:t>Expressed using the renaming operator </a:t>
                </a:r>
                <a14:m>
                  <m:oMath xmlns:m="http://schemas.openxmlformats.org/officeDocument/2006/math">
                    <m:r>
                      <a:rPr lang="en-IN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IN" kern="0" dirty="0"/>
                  <a:t>  twice:</a:t>
                </a:r>
              </a:p>
              <a:p>
                <a:pPr marL="457200" lvl="1" indent="0">
                  <a:buNone/>
                </a:pPr>
                <a:r>
                  <a:rPr lang="en-IN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IN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𝐴𝐴𝑀𝑜𝑣</m:t>
                        </m:r>
                        <m:r>
                          <a:rPr lang="en-IN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IN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𝑡𝑖𝑡𝑙𝑒</m:t>
                            </m:r>
                            <m:r>
                              <a:rPr lang="en-IN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IN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𝑦𝑒𝑎</m:t>
                            </m:r>
                            <m:r>
                              <a:rPr lang="en-IN" b="0" i="1" kern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IN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𝐴𝐴𝑀𝑜𝑣𝑖𝑒</m:t>
                        </m:r>
                        <m:r>
                          <a:rPr lang="en-IN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b="0" i="1" kern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IN" b="0" i="1" kern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b="0" i="1" kern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IN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𝐴𝐴𝑀𝑜𝑣</m:t>
                        </m:r>
                        <m:r>
                          <a:rPr lang="en-IN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IN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𝑡𝑖𝑡𝑙𝑒</m:t>
                            </m:r>
                            <m:r>
                              <a:rPr lang="en-IN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2, </m:t>
                            </m:r>
                            <m:r>
                              <a:rPr lang="en-IN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𝑦𝑒𝑎𝑟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IN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𝐴𝐴𝑀𝑜𝑣𝑖𝑒</m:t>
                        </m:r>
                        <m:r>
                          <a:rPr lang="en-IN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IN" b="0" kern="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IN" kern="0" dirty="0"/>
              </a:p>
              <a:p>
                <a:pPr marL="457200" lvl="1" indent="0">
                  <a:buNone/>
                </a:pPr>
                <a:r>
                  <a:rPr lang="en-IN" b="0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kern="0" smtClean="0">
                            <a:latin typeface="Cambria Math" panose="02040503050406030204" pitchFamily="18" charset="0"/>
                          </a:rPr>
                          <m:t>𝐴𝑛𝑠𝑤𝑒𝑟</m:t>
                        </m:r>
                        <m:r>
                          <a:rPr lang="en-IN" b="0" i="1" kern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𝑡𝑖𝑡𝑙𝑒</m:t>
                            </m:r>
                            <m:r>
                              <a:rPr lang="en-IN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IN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𝑡𝑖𝑡𝑙𝑒</m:t>
                            </m:r>
                            <m:r>
                              <a:rPr lang="en-IN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b="0" i="1" kern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𝑦𝑒𝑎</m:t>
                            </m:r>
                            <m:r>
                              <a:rPr lang="en-IN" b="0" i="1" kern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IN" b="0" i="1" kern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𝑡𝑖𝑡𝑙𝑒</m:t>
                        </m:r>
                        <m:r>
                          <a:rPr lang="en-IN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 ≠</m:t>
                        </m:r>
                        <m:r>
                          <a:rPr lang="en-IN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𝑡𝑖𝑡𝑙𝑒</m:t>
                        </m:r>
                        <m:r>
                          <a:rPr lang="en-IN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b="0" kern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IN" b="0" kern="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IN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𝐴𝐴𝑀𝑜𝑣</m:t>
                            </m:r>
                            <m:r>
                              <a:rPr lang="en-IN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en-IN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 ker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𝑡𝑖𝑡𝑙𝑒</m:t>
                                </m:r>
                                <m:r>
                                  <a:rPr lang="en-IN" i="1" ker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IN" i="1" ker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𝑦𝑒𝑎𝑟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en-IN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𝐴𝐴𝑀𝑜𝑣𝑖𝑒</m:t>
                            </m:r>
                            <m:r>
                              <a:rPr lang="en-IN" i="1" ker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IN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⋈</m:t>
                        </m:r>
                        <m:sSub>
                          <m:sSubPr>
                            <m:ctrlPr>
                              <a:rPr lang="en-IN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IN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𝐴𝐴𝑀𝑜𝑣</m:t>
                            </m:r>
                            <m:r>
                              <a:rPr lang="en-IN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IN" i="1" ker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 ker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𝑡𝑖𝑡𝑙𝑒</m:t>
                                </m:r>
                                <m:r>
                                  <a:rPr lang="en-IN" i="1" ker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2, </m:t>
                                </m:r>
                                <m:r>
                                  <a:rPr lang="en-IN" i="1" ker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𝑦𝑒𝑎𝑟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en-IN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𝐴𝐴𝑀𝑜𝑣𝑖𝑒𝑠</m:t>
                            </m:r>
                          </m:e>
                        </m:d>
                      </m:e>
                    </m:d>
                  </m:oMath>
                </a14:m>
                <a:r>
                  <a:rPr lang="en-IN" b="0" kern="0" dirty="0"/>
                  <a:t>)</a:t>
                </a:r>
              </a:p>
              <a:p>
                <a:pPr marL="457200" lvl="1" indent="0">
                  <a:buNone/>
                </a:pPr>
                <a:endParaRPr lang="en-IN" kern="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IN" kern="0" dirty="0"/>
              </a:p>
              <a:p>
                <a:pPr marL="800100" lvl="1">
                  <a:buFont typeface="Wingdings" panose="05000000000000000000" pitchFamily="2" charset="2"/>
                  <a:buChar char="Ø"/>
                </a:pPr>
                <a:endParaRPr lang="en-IN" kern="0" dirty="0"/>
              </a:p>
              <a:p>
                <a:pPr marL="457200" lvl="1" indent="0">
                  <a:buFont typeface="Monotype Sorts" charset="2"/>
                  <a:buNone/>
                </a:pPr>
                <a:endParaRPr lang="en-IN" kern="0" dirty="0"/>
              </a:p>
              <a:p>
                <a:pPr marL="457200" lvl="1" indent="0">
                  <a:buFont typeface="Monotype Sorts" charset="2"/>
                  <a:buNone/>
                </a:pPr>
                <a:r>
                  <a:rPr lang="en-IN" kern="0" dirty="0"/>
                  <a:t>	</a:t>
                </a:r>
                <a:endParaRPr lang="en-IN" i="1" kern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Font typeface="Monotype Sorts" charset="2"/>
                  <a:buNone/>
                </a:pPr>
                <a:endParaRPr lang="en-IN" kern="0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7F40707-2DB6-4385-8BFC-A2DE1A3A6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75" y="-244476"/>
                <a:ext cx="9144000" cy="6397625"/>
              </a:xfrm>
              <a:prstGeom prst="rect">
                <a:avLst/>
              </a:prstGeom>
              <a:blipFill>
                <a:blip r:embed="rId2"/>
                <a:stretch>
                  <a:fillRect l="-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28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2698-51D3-4E43-8F51-5741FC99E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</a:t>
            </a:r>
            <a:r>
              <a:rPr lang="en-IN"/>
              <a:t>(Lecture 2, 3)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8E1A6-806F-4907-8B8D-DADD92374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661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56A2-5137-45D7-8190-09C598BE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5" y="2936081"/>
            <a:ext cx="8077200" cy="609600"/>
          </a:xfrm>
        </p:spPr>
        <p:txBody>
          <a:bodyPr/>
          <a:lstStyle/>
          <a:p>
            <a:r>
              <a:rPr lang="en-IN" dirty="0"/>
              <a:t>Relational Algebra</a:t>
            </a:r>
            <a:br>
              <a:rPr lang="en-IN" dirty="0"/>
            </a:br>
            <a:r>
              <a:rPr lang="en-IN" dirty="0"/>
              <a:t>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D8385-DBE7-4CE1-902A-55F6607A2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723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C1A4-A45C-4D2E-A687-4BDC3ED6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94AAC-866C-45BF-B3B4-47F18CA6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883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7EDE-4A35-4CB3-9724-5A4A63389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8AB95-D8A1-4666-AB6B-A7ABCB611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Operator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𝐴𝑡𝑡𝑟𝑖𝑏𝑢𝑡𝑒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𝐿𝑖𝑠𝑡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R</a:t>
                </a:r>
                <a:r>
                  <a:rPr lang="en-US" dirty="0"/>
                  <a:t>).</a:t>
                </a:r>
              </a:p>
              <a:p>
                <a:r>
                  <a:rPr lang="en-US" dirty="0"/>
                  <a:t>It renames the attributes of the operand relation R. </a:t>
                </a:r>
              </a:p>
              <a:p>
                <a:r>
                  <a:rPr lang="en-US" dirty="0"/>
                  <a:t>E.g., consider example schema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R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0000FF"/>
                    </a:solidFill>
                  </a:rPr>
                  <a:t>A</a:t>
                </a:r>
                <a:r>
                  <a:rPr lang="en-US" dirty="0"/>
                  <a:t>,</a:t>
                </a:r>
                <a:r>
                  <a:rPr lang="en-US" dirty="0">
                    <a:solidFill>
                      <a:srgbClr val="0000FF"/>
                    </a:solidFill>
                  </a:rPr>
                  <a:t>B</a:t>
                </a:r>
                <a:r>
                  <a:rPr lang="en-US" dirty="0"/>
                  <a:t>,</a:t>
                </a:r>
                <a:r>
                  <a:rPr lang="en-US" dirty="0">
                    <a:solidFill>
                      <a:srgbClr val="0000FF"/>
                    </a:solidFill>
                  </a:rPr>
                  <a:t>C</a:t>
                </a:r>
                <a:r>
                  <a:rPr lang="en-US" dirty="0"/>
                  <a:t>) and </a:t>
                </a:r>
                <a:r>
                  <a:rPr lang="en-US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0000FF"/>
                    </a:solidFill>
                  </a:rPr>
                  <a:t>B</a:t>
                </a:r>
                <a:r>
                  <a:rPr lang="en-US" dirty="0"/>
                  <a:t>,</a:t>
                </a:r>
                <a:r>
                  <a:rPr lang="en-US" dirty="0">
                    <a:solidFill>
                      <a:srgbClr val="0000FF"/>
                    </a:solidFill>
                  </a:rPr>
                  <a:t>C</a:t>
                </a:r>
                <a:r>
                  <a:rPr lang="en-US" dirty="0"/>
                  <a:t>,</a:t>
                </a:r>
                <a:r>
                  <a:rPr lang="en-US" dirty="0">
                    <a:solidFill>
                      <a:srgbClr val="0000FF"/>
                    </a:solidFill>
                  </a:rPr>
                  <a:t>D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Then, </a:t>
                </a:r>
                <a:r>
                  <a:rPr lang="en-US" dirty="0">
                    <a:solidFill>
                      <a:srgbClr val="C00000"/>
                    </a:solidFill>
                  </a:rPr>
                  <a:t>R</a:t>
                </a:r>
                <a:r>
                  <a:rPr lang="en-US" dirty="0"/>
                  <a:t> X </a:t>
                </a:r>
                <a:r>
                  <a:rPr lang="en-US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 has schema (</a:t>
                </a:r>
                <a:r>
                  <a:rPr lang="en-US" dirty="0">
                    <a:solidFill>
                      <a:srgbClr val="C00000"/>
                    </a:solidFill>
                  </a:rPr>
                  <a:t>R</a:t>
                </a:r>
                <a:r>
                  <a:rPr lang="en-US" dirty="0"/>
                  <a:t>.</a:t>
                </a:r>
                <a:r>
                  <a:rPr lang="en-US" dirty="0">
                    <a:solidFill>
                      <a:srgbClr val="0000FF"/>
                    </a:solidFill>
                  </a:rPr>
                  <a:t>A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C00000"/>
                    </a:solidFill>
                  </a:rPr>
                  <a:t>R</a:t>
                </a:r>
                <a:r>
                  <a:rPr lang="en-US" dirty="0"/>
                  <a:t>.</a:t>
                </a:r>
                <a:r>
                  <a:rPr lang="en-US" dirty="0">
                    <a:solidFill>
                      <a:srgbClr val="0000FF"/>
                    </a:solidFill>
                  </a:rPr>
                  <a:t>B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C00000"/>
                    </a:solidFill>
                  </a:rPr>
                  <a:t>R</a:t>
                </a:r>
                <a:r>
                  <a:rPr lang="en-US" dirty="0"/>
                  <a:t>.</a:t>
                </a:r>
                <a:r>
                  <a:rPr lang="en-US" dirty="0">
                    <a:solidFill>
                      <a:srgbClr val="0000FF"/>
                    </a:solidFill>
                  </a:rPr>
                  <a:t>C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.</a:t>
                </a:r>
                <a:r>
                  <a:rPr lang="en-US" dirty="0">
                    <a:solidFill>
                      <a:srgbClr val="0000FF"/>
                    </a:solidFill>
                  </a:rPr>
                  <a:t>B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.</a:t>
                </a:r>
                <a:r>
                  <a:rPr lang="en-US" dirty="0">
                    <a:solidFill>
                      <a:srgbClr val="0000FF"/>
                    </a:solidFill>
                  </a:rPr>
                  <a:t>C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.</a:t>
                </a:r>
                <a:r>
                  <a:rPr lang="en-US" dirty="0">
                    <a:solidFill>
                      <a:srgbClr val="0000FF"/>
                    </a:solidFill>
                  </a:rPr>
                  <a:t>D</a:t>
                </a:r>
                <a:r>
                  <a:rPr lang="en-US" dirty="0"/>
                  <a:t>).</a:t>
                </a:r>
              </a:p>
              <a:p>
                <a:pPr lvl="1"/>
                <a:r>
                  <a:rPr lang="en-US" dirty="0"/>
                  <a:t>Suppose we rename the attributes </a:t>
                </a:r>
              </a:p>
              <a:p>
                <a:pPr marL="457200" lvl="1" indent="0">
                  <a:buNone/>
                </a:pPr>
                <a:r>
                  <a:rPr lang="en-US" dirty="0"/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R</a:t>
                </a:r>
                <a:r>
                  <a:rPr lang="en-US" dirty="0"/>
                  <a:t>.A, </a:t>
                </a:r>
                <a:r>
                  <a:rPr lang="en-US" dirty="0">
                    <a:solidFill>
                      <a:srgbClr val="C00000"/>
                    </a:solidFill>
                  </a:rPr>
                  <a:t>R</a:t>
                </a:r>
                <a:r>
                  <a:rPr lang="en-US" dirty="0"/>
                  <a:t>.B, </a:t>
                </a:r>
                <a:r>
                  <a:rPr lang="en-US" dirty="0">
                    <a:solidFill>
                      <a:srgbClr val="C00000"/>
                    </a:solidFill>
                  </a:rPr>
                  <a:t>R</a:t>
                </a:r>
                <a:r>
                  <a:rPr lang="en-US" dirty="0"/>
                  <a:t>.C, </a:t>
                </a:r>
                <a:r>
                  <a:rPr lang="en-US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.B, </a:t>
                </a:r>
                <a:r>
                  <a:rPr lang="en-US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.C, </a:t>
                </a:r>
                <a:r>
                  <a:rPr lang="en-US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.D)  as (</a:t>
                </a:r>
                <a:r>
                  <a:rPr lang="en-US" dirty="0">
                    <a:solidFill>
                      <a:srgbClr val="0000FF"/>
                    </a:solidFill>
                  </a:rPr>
                  <a:t>E,F,G,H, I,J</a:t>
                </a:r>
                <a:r>
                  <a:rPr lang="en-US" dirty="0"/>
                  <a:t>) .</a:t>
                </a:r>
              </a:p>
              <a:p>
                <a:pPr lvl="1"/>
                <a:r>
                  <a:rPr lang="en-US" dirty="0"/>
                  <a:t>Written as 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.</a:t>
                </a:r>
              </a:p>
              <a:p>
                <a:pPr lvl="1"/>
                <a:r>
                  <a:rPr lang="en-IN" dirty="0">
                    <a:ea typeface="Cambria Math" panose="02040503050406030204" pitchFamily="18" charset="0"/>
                  </a:rPr>
                  <a:t>Equivalently, this is same as</a:t>
                </a:r>
              </a:p>
              <a:p>
                <a:pPr marL="85725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(</a:t>
                </a:r>
                <a:r>
                  <a:rPr lang="en-US" b="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S</a:t>
                </a:r>
                <a:r>
                  <a:rPr lang="en-US" b="0" dirty="0">
                    <a:ea typeface="Cambria Math" panose="02040503050406030204" pitchFamily="18" charset="0"/>
                  </a:rPr>
                  <a:t>).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8AB95-D8A1-4666-AB6B-A7ABCB611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7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181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DF12-5CFF-4256-BEAF-FD15FDD9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Some important data </a:t>
            </a:r>
            <a:r>
              <a:rPr lang="en-IN" dirty="0"/>
              <a:t>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34C1B-AE87-4428-ABE6-592221054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Relational </a:t>
            </a:r>
            <a:r>
              <a:rPr lang="en-IN" dirty="0"/>
              <a:t>model.</a:t>
            </a:r>
          </a:p>
          <a:p>
            <a:pPr lvl="1"/>
            <a:r>
              <a:rPr lang="en-IN"/>
              <a:t>Object relational </a:t>
            </a:r>
            <a:r>
              <a:rPr lang="en-IN" dirty="0"/>
              <a:t>model.</a:t>
            </a:r>
          </a:p>
          <a:p>
            <a:r>
              <a:rPr lang="en-US"/>
              <a:t>Object Oriented </a:t>
            </a:r>
            <a:r>
              <a:rPr lang="en-US" dirty="0"/>
              <a:t>model</a:t>
            </a:r>
          </a:p>
          <a:p>
            <a:r>
              <a:rPr lang="en-IN"/>
              <a:t>Semi-structured </a:t>
            </a:r>
            <a:r>
              <a:rPr lang="en-IN" dirty="0"/>
              <a:t>model.</a:t>
            </a:r>
          </a:p>
          <a:p>
            <a:pPr lvl="1"/>
            <a:r>
              <a:rPr lang="en-IN"/>
              <a:t>XML database</a:t>
            </a:r>
            <a:r>
              <a:rPr lang="en-IN" dirty="0"/>
              <a:t>.</a:t>
            </a:r>
          </a:p>
          <a:p>
            <a:pPr lvl="1"/>
            <a:r>
              <a:rPr lang="en-IN"/>
              <a:t>Others</a:t>
            </a:r>
            <a:r>
              <a:rPr lang="en-IN" dirty="0"/>
              <a:t>…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32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61AB-0C27-47BF-AA5F-73C30A9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Relational </a:t>
            </a:r>
            <a:r>
              <a:rPr lang="en-IN" dirty="0"/>
              <a:t>Model: Very high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6217D-7E55-4191-AF2D-20920A57A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Based </a:t>
            </a:r>
            <a:r>
              <a:rPr lang="en-IN"/>
              <a:t>on tables</a:t>
            </a:r>
            <a:r>
              <a:rPr lang="en-IN" dirty="0"/>
              <a:t>. E.g.. A </a:t>
            </a:r>
            <a:r>
              <a:rPr lang="en-IN"/>
              <a:t>movie table</a:t>
            </a:r>
            <a:r>
              <a:rPr lang="en-IN" dirty="0"/>
              <a:t>.</a:t>
            </a:r>
          </a:p>
          <a:p>
            <a:r>
              <a:rPr lang="en-IN" b="1" i="1" dirty="0">
                <a:solidFill>
                  <a:srgbClr val="C00000"/>
                </a:solidFill>
              </a:rPr>
              <a:t>Movies</a:t>
            </a:r>
            <a:r>
              <a:rPr lang="en-IN" b="1" i="1" dirty="0"/>
              <a:t> </a:t>
            </a:r>
          </a:p>
          <a:p>
            <a:pPr marL="0" indent="0">
              <a:buNone/>
            </a:pPr>
            <a:endParaRPr lang="en-IN" b="1" i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r>
              <a:rPr lang="en-US"/>
              <a:t>Movie table</a:t>
            </a:r>
            <a:r>
              <a:rPr lang="en-US" dirty="0"/>
              <a:t>, each row describes one movie</a:t>
            </a:r>
            <a:r>
              <a:rPr lang="en-US"/>
              <a:t>: their title</a:t>
            </a:r>
            <a:r>
              <a:rPr lang="en-US" dirty="0"/>
              <a:t>, year </a:t>
            </a:r>
            <a:r>
              <a:rPr lang="en-US"/>
              <a:t>of production, length in minutes </a:t>
            </a:r>
            <a:r>
              <a:rPr lang="en-US" dirty="0"/>
              <a:t>and genre </a:t>
            </a:r>
            <a:r>
              <a:rPr lang="en-US"/>
              <a:t>of the </a:t>
            </a:r>
            <a:r>
              <a:rPr lang="en-US" dirty="0"/>
              <a:t>movie.</a:t>
            </a:r>
          </a:p>
          <a:p>
            <a:pPr lvl="1"/>
            <a:r>
              <a:rPr lang="en-US" dirty="0"/>
              <a:t>For e.g</a:t>
            </a:r>
            <a:r>
              <a:rPr lang="en-US"/>
              <a:t>., table </a:t>
            </a:r>
            <a:r>
              <a:rPr lang="en-US" dirty="0"/>
              <a:t>includes </a:t>
            </a:r>
            <a:r>
              <a:rPr lang="en-US"/>
              <a:t>3 data </a:t>
            </a:r>
            <a:r>
              <a:rPr lang="en-US" dirty="0"/>
              <a:t>on 3 movies, in general</a:t>
            </a:r>
            <a:r>
              <a:rPr lang="en-US"/>
              <a:t>, there </a:t>
            </a:r>
            <a:r>
              <a:rPr lang="en-US" dirty="0"/>
              <a:t>can be many rows.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CA42FF-61A9-4401-81FA-BAAD78F21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80785"/>
              </p:ext>
            </p:extLst>
          </p:nvPr>
        </p:nvGraphicFramePr>
        <p:xfrm>
          <a:off x="1371436" y="1925331"/>
          <a:ext cx="51539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209">
                  <a:extLst>
                    <a:ext uri="{9D8B030D-6E8A-4147-A177-3AD203B41FA5}">
                      <a16:colId xmlns:a16="http://schemas.microsoft.com/office/drawing/2014/main" val="207970306"/>
                    </a:ext>
                  </a:extLst>
                </a:gridCol>
                <a:gridCol w="1056536">
                  <a:extLst>
                    <a:ext uri="{9D8B030D-6E8A-4147-A177-3AD203B41FA5}">
                      <a16:colId xmlns:a16="http://schemas.microsoft.com/office/drawing/2014/main" val="632376995"/>
                    </a:ext>
                  </a:extLst>
                </a:gridCol>
                <a:gridCol w="1172852">
                  <a:extLst>
                    <a:ext uri="{9D8B030D-6E8A-4147-A177-3AD203B41FA5}">
                      <a16:colId xmlns:a16="http://schemas.microsoft.com/office/drawing/2014/main" val="984240428"/>
                    </a:ext>
                  </a:extLst>
                </a:gridCol>
                <a:gridCol w="1061383">
                  <a:extLst>
                    <a:ext uri="{9D8B030D-6E8A-4147-A177-3AD203B41FA5}">
                      <a16:colId xmlns:a16="http://schemas.microsoft.com/office/drawing/2014/main" val="3990863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C000"/>
                          </a:solidFill>
                        </a:rPr>
                        <a:t>title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year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C000"/>
                          </a:solidFill>
                        </a:rPr>
                        <a:t>length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genre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01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B050"/>
                          </a:solidFill>
                        </a:rPr>
                        <a:t>Sholay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1975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198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solidFill>
                            <a:srgbClr val="00B050"/>
                          </a:solidFill>
                        </a:rPr>
                        <a:t>action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0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B050"/>
                          </a:solidFill>
                        </a:rPr>
                        <a:t>Chak</a:t>
                      </a:r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 De! India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2007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153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solidFill>
                            <a:srgbClr val="00B050"/>
                          </a:solidFill>
                        </a:rPr>
                        <a:t>sports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590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solidFill>
                            <a:srgbClr val="00B05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 Idiots 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00B05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2009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00B05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171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comedy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354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59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766E3-1B4B-467E-9390-A5803914E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987" y="2244631"/>
            <a:ext cx="8351564" cy="4087812"/>
          </a:xfrm>
        </p:spPr>
        <p:txBody>
          <a:bodyPr/>
          <a:lstStyle/>
          <a:p>
            <a:r>
              <a:rPr lang="en-IN" dirty="0"/>
              <a:t>Each row </a:t>
            </a:r>
            <a:r>
              <a:rPr lang="en-IN"/>
              <a:t>in the table </a:t>
            </a:r>
            <a:r>
              <a:rPr lang="en-IN" dirty="0"/>
              <a:t>looks like </a:t>
            </a:r>
            <a:r>
              <a:rPr lang="en-IN"/>
              <a:t>a struct </a:t>
            </a:r>
            <a:r>
              <a:rPr lang="en-IN" dirty="0"/>
              <a:t>in C. </a:t>
            </a:r>
          </a:p>
          <a:p>
            <a:r>
              <a:rPr lang="en-IN"/>
              <a:t>The table </a:t>
            </a:r>
            <a:r>
              <a:rPr lang="en-IN" dirty="0"/>
              <a:t>is </a:t>
            </a:r>
            <a:r>
              <a:rPr lang="en-IN"/>
              <a:t>a collection </a:t>
            </a:r>
            <a:r>
              <a:rPr lang="en-IN" dirty="0"/>
              <a:t>of rows, which is like an array </a:t>
            </a:r>
            <a:r>
              <a:rPr lang="en-IN"/>
              <a:t>of structs </a:t>
            </a:r>
            <a:r>
              <a:rPr lang="en-IN" dirty="0"/>
              <a:t>in C.</a:t>
            </a:r>
          </a:p>
          <a:p>
            <a:r>
              <a:rPr lang="en-IN" dirty="0"/>
              <a:t>Each column has a header name</a:t>
            </a:r>
            <a:r>
              <a:rPr lang="en-IN"/>
              <a:t>: it names that </a:t>
            </a:r>
            <a:r>
              <a:rPr lang="en-IN" dirty="0"/>
              <a:t>field.</a:t>
            </a:r>
            <a:r>
              <a:rPr lang="en-US" dirty="0"/>
              <a:t> E.g.</a:t>
            </a:r>
          </a:p>
          <a:p>
            <a:pPr lvl="1"/>
            <a:r>
              <a:rPr lang="en-US" err="1">
                <a:solidFill>
                  <a:srgbClr val="C00000"/>
                </a:solidFill>
              </a:rPr>
              <a:t>Movies</a:t>
            </a:r>
            <a:r>
              <a:rPr lang="en-US">
                <a:solidFill>
                  <a:srgbClr val="00B050"/>
                </a:solidFill>
              </a:rPr>
              <a:t>.</a:t>
            </a:r>
            <a:r>
              <a:rPr lang="en-US">
                <a:solidFill>
                  <a:srgbClr val="FFC000"/>
                </a:solidFill>
              </a:rPr>
              <a:t>title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Movies</a:t>
            </a:r>
            <a:r>
              <a:rPr lang="en-US" dirty="0" err="1">
                <a:solidFill>
                  <a:srgbClr val="00B050"/>
                </a:solidFill>
              </a:rPr>
              <a:t>.</a:t>
            </a:r>
            <a:r>
              <a:rPr lang="en-US" dirty="0" err="1">
                <a:solidFill>
                  <a:srgbClr val="FFC000"/>
                </a:solidFill>
              </a:rPr>
              <a:t>genre</a:t>
            </a:r>
            <a:r>
              <a:rPr lang="en-US" dirty="0"/>
              <a:t>….</a:t>
            </a:r>
            <a:endParaRPr lang="en-IN" dirty="0"/>
          </a:p>
          <a:p>
            <a:r>
              <a:rPr lang="en-US"/>
              <a:t>Operations associated with tables in the relational </a:t>
            </a:r>
            <a:r>
              <a:rPr lang="en-US" dirty="0"/>
              <a:t>model </a:t>
            </a:r>
            <a:r>
              <a:rPr lang="en-US"/>
              <a:t>form the relational </a:t>
            </a:r>
            <a:r>
              <a:rPr lang="en-US" dirty="0"/>
              <a:t>algebra.</a:t>
            </a:r>
          </a:p>
          <a:p>
            <a:pPr lvl="1"/>
            <a:r>
              <a:rPr lang="en-US" dirty="0"/>
              <a:t>E.g., Give all rows </a:t>
            </a:r>
            <a:r>
              <a:rPr lang="en-US"/>
              <a:t>in the Movies table </a:t>
            </a:r>
            <a:r>
              <a:rPr lang="en-US" dirty="0"/>
              <a:t>whose genre is comedy.</a:t>
            </a:r>
          </a:p>
          <a:p>
            <a:r>
              <a:rPr lang="en-US"/>
              <a:t>Constraint portion of the relational </a:t>
            </a:r>
            <a:r>
              <a:rPr lang="en-US" dirty="0"/>
              <a:t>model:</a:t>
            </a:r>
          </a:p>
          <a:p>
            <a:pPr lvl="1"/>
            <a:r>
              <a:rPr lang="en-US" dirty="0"/>
              <a:t>E.g</a:t>
            </a:r>
            <a:r>
              <a:rPr lang="en-US"/>
              <a:t>., There </a:t>
            </a:r>
            <a:r>
              <a:rPr lang="en-US" dirty="0"/>
              <a:t>may be only a </a:t>
            </a:r>
            <a:r>
              <a:rPr lang="en-US"/>
              <a:t>fixed list </a:t>
            </a:r>
            <a:r>
              <a:rPr lang="en-US" dirty="0"/>
              <a:t>of </a:t>
            </a:r>
            <a:r>
              <a:rPr lang="en-US" dirty="0">
                <a:solidFill>
                  <a:srgbClr val="FFC000"/>
                </a:solidFill>
              </a:rPr>
              <a:t>genres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/>
              <a:t>for the </a:t>
            </a:r>
            <a:r>
              <a:rPr lang="en-US" dirty="0"/>
              <a:t>movies</a:t>
            </a:r>
            <a:r>
              <a:rPr lang="en-US">
                <a:solidFill>
                  <a:srgbClr val="00B050"/>
                </a:solidFill>
              </a:rPr>
              <a:t>. </a:t>
            </a:r>
            <a:r>
              <a:rPr lang="en-US"/>
              <a:t>Last column must take </a:t>
            </a:r>
            <a:r>
              <a:rPr lang="en-US" dirty="0"/>
              <a:t>a value </a:t>
            </a:r>
            <a:r>
              <a:rPr lang="en-US"/>
              <a:t>from this list.</a:t>
            </a:r>
            <a:endParaRPr lang="en-US" dirty="0"/>
          </a:p>
          <a:p>
            <a:pPr lvl="1"/>
            <a:r>
              <a:rPr lang="en-US" dirty="0"/>
              <a:t>E.</a:t>
            </a:r>
            <a:r>
              <a:rPr lang="en-US"/>
              <a:t>g</a:t>
            </a:r>
            <a:r>
              <a:rPr lang="en-US">
                <a:solidFill>
                  <a:srgbClr val="FFC000"/>
                </a:solidFill>
              </a:rPr>
              <a:t>.:{title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year</a:t>
            </a:r>
            <a:r>
              <a:rPr lang="en-US" dirty="0"/>
              <a:t>}</a:t>
            </a:r>
            <a:r>
              <a:rPr lang="en-US" dirty="0">
                <a:solidFill>
                  <a:srgbClr val="FFC000"/>
                </a:solidFill>
              </a:rPr>
              <a:t>  </a:t>
            </a:r>
            <a:r>
              <a:rPr lang="en-US" dirty="0"/>
              <a:t>pair forms a key</a:t>
            </a:r>
            <a:r>
              <a:rPr lang="en-US"/>
              <a:t>. That </a:t>
            </a:r>
            <a:r>
              <a:rPr lang="en-US" dirty="0"/>
              <a:t>is</a:t>
            </a:r>
            <a:r>
              <a:rPr lang="en-US"/>
              <a:t>, there cannot be two different rows with the same </a:t>
            </a:r>
            <a:r>
              <a:rPr lang="en-US">
                <a:solidFill>
                  <a:srgbClr val="FFC000"/>
                </a:solidFill>
              </a:rPr>
              <a:t>title</a:t>
            </a:r>
            <a:r>
              <a:rPr lang="en-US"/>
              <a:t> </a:t>
            </a:r>
            <a:r>
              <a:rPr lang="en-US" dirty="0"/>
              <a:t>and produced </a:t>
            </a:r>
            <a:r>
              <a:rPr lang="en-US"/>
              <a:t>in the </a:t>
            </a:r>
            <a:r>
              <a:rPr lang="en-US" dirty="0"/>
              <a:t>same </a:t>
            </a:r>
            <a:r>
              <a:rPr lang="en-US" dirty="0">
                <a:solidFill>
                  <a:srgbClr val="FFC000"/>
                </a:solidFill>
              </a:rPr>
              <a:t>year</a:t>
            </a:r>
            <a:r>
              <a:rPr lang="en-US" dirty="0"/>
              <a:t>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A1BAA6-C7AB-43A1-9C48-097F6AC08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130309"/>
              </p:ext>
            </p:extLst>
          </p:nvPr>
        </p:nvGraphicFramePr>
        <p:xfrm>
          <a:off x="1184516" y="390821"/>
          <a:ext cx="51539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209">
                  <a:extLst>
                    <a:ext uri="{9D8B030D-6E8A-4147-A177-3AD203B41FA5}">
                      <a16:colId xmlns:a16="http://schemas.microsoft.com/office/drawing/2014/main" val="207970306"/>
                    </a:ext>
                  </a:extLst>
                </a:gridCol>
                <a:gridCol w="1056536">
                  <a:extLst>
                    <a:ext uri="{9D8B030D-6E8A-4147-A177-3AD203B41FA5}">
                      <a16:colId xmlns:a16="http://schemas.microsoft.com/office/drawing/2014/main" val="632376995"/>
                    </a:ext>
                  </a:extLst>
                </a:gridCol>
                <a:gridCol w="1172852">
                  <a:extLst>
                    <a:ext uri="{9D8B030D-6E8A-4147-A177-3AD203B41FA5}">
                      <a16:colId xmlns:a16="http://schemas.microsoft.com/office/drawing/2014/main" val="984240428"/>
                    </a:ext>
                  </a:extLst>
                </a:gridCol>
                <a:gridCol w="1061383">
                  <a:extLst>
                    <a:ext uri="{9D8B030D-6E8A-4147-A177-3AD203B41FA5}">
                      <a16:colId xmlns:a16="http://schemas.microsoft.com/office/drawing/2014/main" val="3990863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C000"/>
                          </a:solidFill>
                        </a:rPr>
                        <a:t>title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year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C000"/>
                          </a:solidFill>
                        </a:rPr>
                        <a:t>length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genre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01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B050"/>
                          </a:solidFill>
                        </a:rPr>
                        <a:t>Sholay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1975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198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solidFill>
                            <a:srgbClr val="00B050"/>
                          </a:solidFill>
                        </a:rPr>
                        <a:t>action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0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B050"/>
                          </a:solidFill>
                        </a:rPr>
                        <a:t>Chak</a:t>
                      </a:r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 De! India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2007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153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solidFill>
                            <a:srgbClr val="00B050"/>
                          </a:solidFill>
                        </a:rPr>
                        <a:t>sports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590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solidFill>
                            <a:srgbClr val="00B05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 Idiots 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00B05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2009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00B05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171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comedy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35449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98A652A-13BC-4F25-9D5B-227278C44BC9}"/>
              </a:ext>
            </a:extLst>
          </p:cNvPr>
          <p:cNvSpPr txBox="1"/>
          <p:nvPr/>
        </p:nvSpPr>
        <p:spPr>
          <a:xfrm>
            <a:off x="1051034" y="20371"/>
            <a:ext cx="118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Movies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65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E6980-3AD0-49BA-B6C4-9B042E043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95DE4-FFE9-4F8C-91D0-BBE8971AF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D5FB70-285F-434F-923E-6CD373EADE88}"/>
              </a:ext>
            </a:extLst>
          </p:cNvPr>
          <p:cNvSpPr txBox="1">
            <a:spLocks/>
          </p:cNvSpPr>
          <p:nvPr/>
        </p:nvSpPr>
        <p:spPr bwMode="auto">
          <a:xfrm>
            <a:off x="723421" y="2745061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9pPr>
          </a:lstStyle>
          <a:p>
            <a:r>
              <a:rPr lang="en-IN" kern="0"/>
              <a:t>Relational </a:t>
            </a:r>
            <a:r>
              <a:rPr lang="en-IN" kern="0" dirty="0"/>
              <a:t>Model: Basics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549335502"/>
      </p:ext>
    </p:extLst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36819</TotalTime>
  <Words>5962</Words>
  <Application>Microsoft Office PowerPoint</Application>
  <PresentationFormat>On-screen Show (4:3)</PresentationFormat>
  <Paragraphs>1025</Paragraphs>
  <Slides>58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Calibri</vt:lpstr>
      <vt:lpstr>Cambria Math</vt:lpstr>
      <vt:lpstr>Helvetica</vt:lpstr>
      <vt:lpstr>Microsoft Sans Serif</vt:lpstr>
      <vt:lpstr>Monotype Sorts</vt:lpstr>
      <vt:lpstr>Times New Roman</vt:lpstr>
      <vt:lpstr>Webdings</vt:lpstr>
      <vt:lpstr>Wingdings</vt:lpstr>
      <vt:lpstr>2_db-5-grey</vt:lpstr>
      <vt:lpstr>Clip</vt:lpstr>
      <vt:lpstr>CS 315: Database Systems</vt:lpstr>
      <vt:lpstr>Contents</vt:lpstr>
      <vt:lpstr>Overview of Data Models</vt:lpstr>
      <vt:lpstr>Data models: Structure of Data</vt:lpstr>
      <vt:lpstr>Data Models: Data Operations</vt:lpstr>
      <vt:lpstr>Some important data models</vt:lpstr>
      <vt:lpstr>Relational Model: Very high level</vt:lpstr>
      <vt:lpstr>PowerPoint Presentation</vt:lpstr>
      <vt:lpstr>PowerPoint Presentation</vt:lpstr>
      <vt:lpstr>Relational Schemas and Tuples </vt:lpstr>
      <vt:lpstr>Domains of Attributes</vt:lpstr>
      <vt:lpstr>Equivalent representation of a Relation</vt:lpstr>
      <vt:lpstr>Relation Keys</vt:lpstr>
      <vt:lpstr>Keys of Relations</vt:lpstr>
      <vt:lpstr>Example Schema</vt:lpstr>
      <vt:lpstr>Example Schema-contd.</vt:lpstr>
      <vt:lpstr>Example schema – closing.</vt:lpstr>
      <vt:lpstr>Defining Relation Schema in SQL</vt:lpstr>
      <vt:lpstr>Relations in SQL</vt:lpstr>
      <vt:lpstr>SQL Data Types</vt:lpstr>
      <vt:lpstr>SQL Data Types: Bit(n), BOOLEAN, INT</vt:lpstr>
      <vt:lpstr>Data types in SQL: Floating point no.</vt:lpstr>
      <vt:lpstr>SQL Data Types: Date and Time</vt:lpstr>
      <vt:lpstr>SQL Table Declarations </vt:lpstr>
      <vt:lpstr>CREATE TABLE contd.</vt:lpstr>
      <vt:lpstr>Modifying Relation Schemas</vt:lpstr>
      <vt:lpstr>Modifying Relation Schemas</vt:lpstr>
      <vt:lpstr>Default Value</vt:lpstr>
      <vt:lpstr>Declaring Keys in SQL</vt:lpstr>
      <vt:lpstr>Defining Keys </vt:lpstr>
      <vt:lpstr>Relational Algebra</vt:lpstr>
      <vt:lpstr>Relational Algebra</vt:lpstr>
      <vt:lpstr>Example</vt:lpstr>
      <vt:lpstr>Example  R ∩ S,  R - S</vt:lpstr>
      <vt:lpstr>Selection Operator </vt:lpstr>
      <vt:lpstr>Projection Operator π</vt:lpstr>
      <vt:lpstr>Cartesian Product</vt:lpstr>
      <vt:lpstr>Example of cartesian product R X S</vt:lpstr>
      <vt:lpstr>Natural Join</vt:lpstr>
      <vt:lpstr>PowerPoint Presentation</vt:lpstr>
      <vt:lpstr>**Theta Joins</vt:lpstr>
      <vt:lpstr>Example: Theta Join </vt:lpstr>
      <vt:lpstr>Combining Operations to Form Queries</vt:lpstr>
      <vt:lpstr>Combining Operators</vt:lpstr>
      <vt:lpstr>Relational Algebra</vt:lpstr>
      <vt:lpstr>Relational Query</vt:lpstr>
      <vt:lpstr>Relational Query</vt:lpstr>
      <vt:lpstr>Examples</vt:lpstr>
      <vt:lpstr>  </vt:lpstr>
      <vt:lpstr>PowerPoint Presentation</vt:lpstr>
      <vt:lpstr>*Some exercises.</vt:lpstr>
      <vt:lpstr>Can you count using Relational Algebra</vt:lpstr>
      <vt:lpstr>Naming and Renaming Operator ρ_</vt:lpstr>
      <vt:lpstr>PowerPoint Presentation</vt:lpstr>
      <vt:lpstr>End (Lecture 2, 3)</vt:lpstr>
      <vt:lpstr>Relational Algebra  Examples</vt:lpstr>
      <vt:lpstr>PowerPoint Presentation</vt:lpstr>
      <vt:lpstr>PowerPoint Presentation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 Other Relational Languages</dc:title>
  <dc:creator>Marilyn Turnamian</dc:creator>
  <cp:lastModifiedBy>Sumit Ganguly</cp:lastModifiedBy>
  <cp:revision>387</cp:revision>
  <cp:lastPrinted>1999-06-28T19:27:31Z</cp:lastPrinted>
  <dcterms:created xsi:type="dcterms:W3CDTF">1999-12-16T14:50:30Z</dcterms:created>
  <dcterms:modified xsi:type="dcterms:W3CDTF">2022-01-19T01:48:38Z</dcterms:modified>
</cp:coreProperties>
</file>