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7" r:id="rId1"/>
  </p:sldMasterIdLst>
  <p:notesMasterIdLst>
    <p:notesMasterId r:id="rId27"/>
  </p:notesMasterIdLst>
  <p:handoutMasterIdLst>
    <p:handoutMasterId r:id="rId28"/>
  </p:handoutMasterIdLst>
  <p:sldIdLst>
    <p:sldId id="408" r:id="rId2"/>
    <p:sldId id="673" r:id="rId3"/>
    <p:sldId id="676" r:id="rId4"/>
    <p:sldId id="674" r:id="rId5"/>
    <p:sldId id="675" r:id="rId6"/>
    <p:sldId id="677" r:id="rId7"/>
    <p:sldId id="685" r:id="rId8"/>
    <p:sldId id="678" r:id="rId9"/>
    <p:sldId id="679" r:id="rId10"/>
    <p:sldId id="680" r:id="rId11"/>
    <p:sldId id="681" r:id="rId12"/>
    <p:sldId id="682" r:id="rId13"/>
    <p:sldId id="683" r:id="rId14"/>
    <p:sldId id="686" r:id="rId15"/>
    <p:sldId id="688" r:id="rId16"/>
    <p:sldId id="689" r:id="rId17"/>
    <p:sldId id="690" r:id="rId18"/>
    <p:sldId id="691" r:id="rId19"/>
    <p:sldId id="692" r:id="rId20"/>
    <p:sldId id="693" r:id="rId21"/>
    <p:sldId id="695" r:id="rId22"/>
    <p:sldId id="694" r:id="rId23"/>
    <p:sldId id="696" r:id="rId24"/>
    <p:sldId id="697" r:id="rId25"/>
    <p:sldId id="684" r:id="rId26"/>
  </p:sldIdLst>
  <p:sldSz cx="9144000" cy="6858000" type="screen4x3"/>
  <p:notesSz cx="69977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34">
          <p15:clr>
            <a:srgbClr val="A4A3A4"/>
          </p15:clr>
        </p15:guide>
        <p15:guide id="2" pos="54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9E0000"/>
    <a:srgbClr val="CCFF66"/>
    <a:srgbClr val="DA0000"/>
    <a:srgbClr val="00009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D23C73A-CF27-433D-9997-8EE7D6B0C7CE}" v="9072" dt="2022-01-21T06:00:38.92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722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16" y="44"/>
      </p:cViewPr>
      <p:guideLst>
        <p:guide orient="horz" pos="734"/>
        <p:guide pos="54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843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mit Ganguly" userId="649c7653-29a5-4cc0-992c-093db258b145" providerId="ADAL" clId="{BD23C73A-CF27-433D-9997-8EE7D6B0C7CE}"/>
    <pc:docChg chg="undo custSel addSld delSld modSld sldOrd addMainMaster delMainMaster modMainMaster">
      <pc:chgData name="Sumit Ganguly" userId="649c7653-29a5-4cc0-992c-093db258b145" providerId="ADAL" clId="{BD23C73A-CF27-433D-9997-8EE7D6B0C7CE}" dt="2022-01-21T06:01:24.378" v="20148" actId="2696"/>
      <pc:docMkLst>
        <pc:docMk/>
      </pc:docMkLst>
      <pc:sldChg chg="modSp mod">
        <pc:chgData name="Sumit Ganguly" userId="649c7653-29a5-4cc0-992c-093db258b145" providerId="ADAL" clId="{BD23C73A-CF27-433D-9997-8EE7D6B0C7CE}" dt="2022-01-19T03:20:26.776" v="74" actId="20577"/>
        <pc:sldMkLst>
          <pc:docMk/>
          <pc:sldMk cId="0" sldId="408"/>
        </pc:sldMkLst>
        <pc:spChg chg="mod">
          <ac:chgData name="Sumit Ganguly" userId="649c7653-29a5-4cc0-992c-093db258b145" providerId="ADAL" clId="{BD23C73A-CF27-433D-9997-8EE7D6B0C7CE}" dt="2022-01-19T03:20:26.776" v="74" actId="20577"/>
          <ac:spMkLst>
            <pc:docMk/>
            <pc:sldMk cId="0" sldId="408"/>
            <ac:spMk id="6" creationId="{C78D5618-6001-42BE-945E-B422E459CD42}"/>
          </ac:spMkLst>
        </pc:spChg>
      </pc:sldChg>
      <pc:sldChg chg="del">
        <pc:chgData name="Sumit Ganguly" userId="649c7653-29a5-4cc0-992c-093db258b145" providerId="ADAL" clId="{BD23C73A-CF27-433D-9997-8EE7D6B0C7CE}" dt="2022-01-19T03:19:12.528" v="0" actId="2696"/>
        <pc:sldMkLst>
          <pc:docMk/>
          <pc:sldMk cId="1183933291" sldId="658"/>
        </pc:sldMkLst>
      </pc:sldChg>
      <pc:sldChg chg="del">
        <pc:chgData name="Sumit Ganguly" userId="649c7653-29a5-4cc0-992c-093db258b145" providerId="ADAL" clId="{BD23C73A-CF27-433D-9997-8EE7D6B0C7CE}" dt="2022-01-19T03:19:13.644" v="1" actId="2696"/>
        <pc:sldMkLst>
          <pc:docMk/>
          <pc:sldMk cId="31665812" sldId="659"/>
        </pc:sldMkLst>
      </pc:sldChg>
      <pc:sldChg chg="del">
        <pc:chgData name="Sumit Ganguly" userId="649c7653-29a5-4cc0-992c-093db258b145" providerId="ADAL" clId="{BD23C73A-CF27-433D-9997-8EE7D6B0C7CE}" dt="2022-01-19T03:19:14.729" v="2" actId="2696"/>
        <pc:sldMkLst>
          <pc:docMk/>
          <pc:sldMk cId="305564696" sldId="660"/>
        </pc:sldMkLst>
      </pc:sldChg>
      <pc:sldChg chg="del">
        <pc:chgData name="Sumit Ganguly" userId="649c7653-29a5-4cc0-992c-093db258b145" providerId="ADAL" clId="{BD23C73A-CF27-433D-9997-8EE7D6B0C7CE}" dt="2022-01-19T03:19:15.608" v="3" actId="2696"/>
        <pc:sldMkLst>
          <pc:docMk/>
          <pc:sldMk cId="3796120203" sldId="661"/>
        </pc:sldMkLst>
      </pc:sldChg>
      <pc:sldChg chg="del">
        <pc:chgData name="Sumit Ganguly" userId="649c7653-29a5-4cc0-992c-093db258b145" providerId="ADAL" clId="{BD23C73A-CF27-433D-9997-8EE7D6B0C7CE}" dt="2022-01-19T03:19:21.144" v="4" actId="2696"/>
        <pc:sldMkLst>
          <pc:docMk/>
          <pc:sldMk cId="916324488" sldId="662"/>
        </pc:sldMkLst>
      </pc:sldChg>
      <pc:sldChg chg="del">
        <pc:chgData name="Sumit Ganguly" userId="649c7653-29a5-4cc0-992c-093db258b145" providerId="ADAL" clId="{BD23C73A-CF27-433D-9997-8EE7D6B0C7CE}" dt="2022-01-19T03:19:23.175" v="5" actId="2696"/>
        <pc:sldMkLst>
          <pc:docMk/>
          <pc:sldMk cId="3500592789" sldId="663"/>
        </pc:sldMkLst>
      </pc:sldChg>
      <pc:sldChg chg="del">
        <pc:chgData name="Sumit Ganguly" userId="649c7653-29a5-4cc0-992c-093db258b145" providerId="ADAL" clId="{BD23C73A-CF27-433D-9997-8EE7D6B0C7CE}" dt="2022-01-19T03:19:24.034" v="6" actId="2696"/>
        <pc:sldMkLst>
          <pc:docMk/>
          <pc:sldMk cId="1524657442" sldId="664"/>
        </pc:sldMkLst>
      </pc:sldChg>
      <pc:sldChg chg="del">
        <pc:chgData name="Sumit Ganguly" userId="649c7653-29a5-4cc0-992c-093db258b145" providerId="ADAL" clId="{BD23C73A-CF27-433D-9997-8EE7D6B0C7CE}" dt="2022-01-19T03:19:26.923" v="7" actId="2696"/>
        <pc:sldMkLst>
          <pc:docMk/>
          <pc:sldMk cId="2549335502" sldId="666"/>
        </pc:sldMkLst>
      </pc:sldChg>
      <pc:sldChg chg="del">
        <pc:chgData name="Sumit Ganguly" userId="649c7653-29a5-4cc0-992c-093db258b145" providerId="ADAL" clId="{BD23C73A-CF27-433D-9997-8EE7D6B0C7CE}" dt="2022-01-19T03:19:27.887" v="8" actId="2696"/>
        <pc:sldMkLst>
          <pc:docMk/>
          <pc:sldMk cId="1438038060" sldId="667"/>
        </pc:sldMkLst>
      </pc:sldChg>
      <pc:sldChg chg="del">
        <pc:chgData name="Sumit Ganguly" userId="649c7653-29a5-4cc0-992c-093db258b145" providerId="ADAL" clId="{BD23C73A-CF27-433D-9997-8EE7D6B0C7CE}" dt="2022-01-19T03:19:30.174" v="9" actId="2696"/>
        <pc:sldMkLst>
          <pc:docMk/>
          <pc:sldMk cId="1921784777" sldId="668"/>
        </pc:sldMkLst>
      </pc:sldChg>
      <pc:sldChg chg="del">
        <pc:chgData name="Sumit Ganguly" userId="649c7653-29a5-4cc0-992c-093db258b145" providerId="ADAL" clId="{BD23C73A-CF27-433D-9997-8EE7D6B0C7CE}" dt="2022-01-19T03:19:31.457" v="10" actId="2696"/>
        <pc:sldMkLst>
          <pc:docMk/>
          <pc:sldMk cId="2139668978" sldId="669"/>
        </pc:sldMkLst>
      </pc:sldChg>
      <pc:sldChg chg="del">
        <pc:chgData name="Sumit Ganguly" userId="649c7653-29a5-4cc0-992c-093db258b145" providerId="ADAL" clId="{BD23C73A-CF27-433D-9997-8EE7D6B0C7CE}" dt="2022-01-19T03:19:32.485" v="11" actId="2696"/>
        <pc:sldMkLst>
          <pc:docMk/>
          <pc:sldMk cId="1195477143" sldId="670"/>
        </pc:sldMkLst>
      </pc:sldChg>
      <pc:sldChg chg="del">
        <pc:chgData name="Sumit Ganguly" userId="649c7653-29a5-4cc0-992c-093db258b145" providerId="ADAL" clId="{BD23C73A-CF27-433D-9997-8EE7D6B0C7CE}" dt="2022-01-19T03:19:33.448" v="12" actId="2696"/>
        <pc:sldMkLst>
          <pc:docMk/>
          <pc:sldMk cId="3595384757" sldId="671"/>
        </pc:sldMkLst>
      </pc:sldChg>
      <pc:sldChg chg="add del">
        <pc:chgData name="Sumit Ganguly" userId="649c7653-29a5-4cc0-992c-093db258b145" providerId="ADAL" clId="{BD23C73A-CF27-433D-9997-8EE7D6B0C7CE}" dt="2022-01-19T04:35:17.792" v="3083" actId="2696"/>
        <pc:sldMkLst>
          <pc:docMk/>
          <pc:sldMk cId="374480529" sldId="672"/>
        </pc:sldMkLst>
      </pc:sldChg>
      <pc:sldChg chg="add del">
        <pc:chgData name="Sumit Ganguly" userId="649c7653-29a5-4cc0-992c-093db258b145" providerId="ADAL" clId="{BD23C73A-CF27-433D-9997-8EE7D6B0C7CE}" dt="2022-01-19T04:38:35.235" v="3119"/>
        <pc:sldMkLst>
          <pc:docMk/>
          <pc:sldMk cId="2930926624" sldId="672"/>
        </pc:sldMkLst>
      </pc:sldChg>
      <pc:sldChg chg="del">
        <pc:chgData name="Sumit Ganguly" userId="649c7653-29a5-4cc0-992c-093db258b145" providerId="ADAL" clId="{BD23C73A-CF27-433D-9997-8EE7D6B0C7CE}" dt="2022-01-19T03:20:01.907" v="55" actId="2696"/>
        <pc:sldMkLst>
          <pc:docMk/>
          <pc:sldMk cId="239571053" sldId="673"/>
        </pc:sldMkLst>
      </pc:sldChg>
      <pc:sldChg chg="modSp new mod">
        <pc:chgData name="Sumit Ganguly" userId="649c7653-29a5-4cc0-992c-093db258b145" providerId="ADAL" clId="{BD23C73A-CF27-433D-9997-8EE7D6B0C7CE}" dt="2022-01-19T05:51:39.968" v="5425" actId="20577"/>
        <pc:sldMkLst>
          <pc:docMk/>
          <pc:sldMk cId="3856190129" sldId="673"/>
        </pc:sldMkLst>
        <pc:spChg chg="mod">
          <ac:chgData name="Sumit Ganguly" userId="649c7653-29a5-4cc0-992c-093db258b145" providerId="ADAL" clId="{BD23C73A-CF27-433D-9997-8EE7D6B0C7CE}" dt="2022-01-19T03:21:25.983" v="82" actId="20577"/>
          <ac:spMkLst>
            <pc:docMk/>
            <pc:sldMk cId="3856190129" sldId="673"/>
            <ac:spMk id="2" creationId="{60A04391-0767-45CD-9B88-7EE7ECCB4DBB}"/>
          </ac:spMkLst>
        </pc:spChg>
        <pc:spChg chg="mod">
          <ac:chgData name="Sumit Ganguly" userId="649c7653-29a5-4cc0-992c-093db258b145" providerId="ADAL" clId="{BD23C73A-CF27-433D-9997-8EE7D6B0C7CE}" dt="2022-01-19T05:51:39.968" v="5425" actId="20577"/>
          <ac:spMkLst>
            <pc:docMk/>
            <pc:sldMk cId="3856190129" sldId="673"/>
            <ac:spMk id="3" creationId="{5587AD5E-579B-4B17-ABAF-8AAC0C77C19B}"/>
          </ac:spMkLst>
        </pc:spChg>
      </pc:sldChg>
      <pc:sldChg chg="addSp delSp modSp new mod">
        <pc:chgData name="Sumit Ganguly" userId="649c7653-29a5-4cc0-992c-093db258b145" providerId="ADAL" clId="{BD23C73A-CF27-433D-9997-8EE7D6B0C7CE}" dt="2022-01-19T11:07:03.025" v="6877" actId="20577"/>
        <pc:sldMkLst>
          <pc:docMk/>
          <pc:sldMk cId="1175459334" sldId="674"/>
        </pc:sldMkLst>
        <pc:spChg chg="del mod">
          <ac:chgData name="Sumit Ganguly" userId="649c7653-29a5-4cc0-992c-093db258b145" providerId="ADAL" clId="{BD23C73A-CF27-433D-9997-8EE7D6B0C7CE}" dt="2022-01-19T05:45:47.577" v="5096" actId="21"/>
          <ac:spMkLst>
            <pc:docMk/>
            <pc:sldMk cId="1175459334" sldId="674"/>
            <ac:spMk id="2" creationId="{55F4B154-ED3D-48A1-AB5E-29C20C1EBE4A}"/>
          </ac:spMkLst>
        </pc:spChg>
        <pc:spChg chg="mod">
          <ac:chgData name="Sumit Ganguly" userId="649c7653-29a5-4cc0-992c-093db258b145" providerId="ADAL" clId="{BD23C73A-CF27-433D-9997-8EE7D6B0C7CE}" dt="2022-01-19T11:07:03.025" v="6877" actId="20577"/>
          <ac:spMkLst>
            <pc:docMk/>
            <pc:sldMk cId="1175459334" sldId="674"/>
            <ac:spMk id="3" creationId="{271147DC-6391-4C10-A56D-41B93178EE4A}"/>
          </ac:spMkLst>
        </pc:spChg>
        <pc:spChg chg="add mod">
          <ac:chgData name="Sumit Ganguly" userId="649c7653-29a5-4cc0-992c-093db258b145" providerId="ADAL" clId="{BD23C73A-CF27-433D-9997-8EE7D6B0C7CE}" dt="2022-01-19T11:06:49.812" v="6868" actId="20577"/>
          <ac:spMkLst>
            <pc:docMk/>
            <pc:sldMk cId="1175459334" sldId="674"/>
            <ac:spMk id="4" creationId="{D3D36700-4F06-463A-BA71-105BA38F3791}"/>
          </ac:spMkLst>
        </pc:spChg>
        <pc:spChg chg="add del mod">
          <ac:chgData name="Sumit Ganguly" userId="649c7653-29a5-4cc0-992c-093db258b145" providerId="ADAL" clId="{BD23C73A-CF27-433D-9997-8EE7D6B0C7CE}" dt="2022-01-19T11:06:45.809" v="6864" actId="21"/>
          <ac:spMkLst>
            <pc:docMk/>
            <pc:sldMk cId="1175459334" sldId="674"/>
            <ac:spMk id="6" creationId="{3C2D528F-844C-429D-9A9C-D9C499CDDBBA}"/>
          </ac:spMkLst>
        </pc:spChg>
      </pc:sldChg>
      <pc:sldChg chg="del">
        <pc:chgData name="Sumit Ganguly" userId="649c7653-29a5-4cc0-992c-093db258b145" providerId="ADAL" clId="{BD23C73A-CF27-433D-9997-8EE7D6B0C7CE}" dt="2022-01-19T03:20:01.321" v="54" actId="2696"/>
        <pc:sldMkLst>
          <pc:docMk/>
          <pc:sldMk cId="3589183894" sldId="674"/>
        </pc:sldMkLst>
      </pc:sldChg>
      <pc:sldChg chg="addSp delSp modSp new mod">
        <pc:chgData name="Sumit Ganguly" userId="649c7653-29a5-4cc0-992c-093db258b145" providerId="ADAL" clId="{BD23C73A-CF27-433D-9997-8EE7D6B0C7CE}" dt="2022-01-19T11:08:52.047" v="6906" actId="20577"/>
        <pc:sldMkLst>
          <pc:docMk/>
          <pc:sldMk cId="2191786366" sldId="675"/>
        </pc:sldMkLst>
        <pc:spChg chg="mod">
          <ac:chgData name="Sumit Ganguly" userId="649c7653-29a5-4cc0-992c-093db258b145" providerId="ADAL" clId="{BD23C73A-CF27-433D-9997-8EE7D6B0C7CE}" dt="2022-01-19T06:00:27.231" v="5719" actId="14100"/>
          <ac:spMkLst>
            <pc:docMk/>
            <pc:sldMk cId="2191786366" sldId="675"/>
            <ac:spMk id="2" creationId="{D92C92C3-F2FA-47DB-BE8E-1E72D2D9D028}"/>
          </ac:spMkLst>
        </pc:spChg>
        <pc:spChg chg="mod">
          <ac:chgData name="Sumit Ganguly" userId="649c7653-29a5-4cc0-992c-093db258b145" providerId="ADAL" clId="{BD23C73A-CF27-433D-9997-8EE7D6B0C7CE}" dt="2022-01-19T11:08:52.047" v="6906" actId="20577"/>
          <ac:spMkLst>
            <pc:docMk/>
            <pc:sldMk cId="2191786366" sldId="675"/>
            <ac:spMk id="3" creationId="{98006968-0DB4-4EA8-886F-9D8E04A1675B}"/>
          </ac:spMkLst>
        </pc:spChg>
        <pc:spChg chg="add del mod">
          <ac:chgData name="Sumit Ganguly" userId="649c7653-29a5-4cc0-992c-093db258b145" providerId="ADAL" clId="{BD23C73A-CF27-433D-9997-8EE7D6B0C7CE}" dt="2022-01-19T06:03:41.527" v="5796"/>
          <ac:spMkLst>
            <pc:docMk/>
            <pc:sldMk cId="2191786366" sldId="675"/>
            <ac:spMk id="4" creationId="{FF0A64B7-EA0B-45BA-A229-DDAFC5985288}"/>
          </ac:spMkLst>
        </pc:spChg>
      </pc:sldChg>
      <pc:sldChg chg="delSp modSp new mod">
        <pc:chgData name="Sumit Ganguly" userId="649c7653-29a5-4cc0-992c-093db258b145" providerId="ADAL" clId="{BD23C73A-CF27-433D-9997-8EE7D6B0C7CE}" dt="2022-01-19T03:42:48.148" v="1319" actId="20577"/>
        <pc:sldMkLst>
          <pc:docMk/>
          <pc:sldMk cId="3687928248" sldId="676"/>
        </pc:sldMkLst>
        <pc:spChg chg="mod">
          <ac:chgData name="Sumit Ganguly" userId="649c7653-29a5-4cc0-992c-093db258b145" providerId="ADAL" clId="{BD23C73A-CF27-433D-9997-8EE7D6B0C7CE}" dt="2022-01-19T03:42:48.148" v="1319" actId="20577"/>
          <ac:spMkLst>
            <pc:docMk/>
            <pc:sldMk cId="3687928248" sldId="676"/>
            <ac:spMk id="2" creationId="{B446B7FF-0D1A-44D7-8271-CEF1B224F9CE}"/>
          </ac:spMkLst>
        </pc:spChg>
        <pc:spChg chg="del">
          <ac:chgData name="Sumit Ganguly" userId="649c7653-29a5-4cc0-992c-093db258b145" providerId="ADAL" clId="{BD23C73A-CF27-433D-9997-8EE7D6B0C7CE}" dt="2022-01-19T03:42:44.392" v="1316" actId="21"/>
          <ac:spMkLst>
            <pc:docMk/>
            <pc:sldMk cId="3687928248" sldId="676"/>
            <ac:spMk id="3" creationId="{0C942DA0-9564-4836-B953-2A97D1D13DF3}"/>
          </ac:spMkLst>
        </pc:spChg>
      </pc:sldChg>
      <pc:sldChg chg="del">
        <pc:chgData name="Sumit Ganguly" userId="649c7653-29a5-4cc0-992c-093db258b145" providerId="ADAL" clId="{BD23C73A-CF27-433D-9997-8EE7D6B0C7CE}" dt="2022-01-19T03:19:46.299" v="13" actId="2696"/>
        <pc:sldMkLst>
          <pc:docMk/>
          <pc:sldMk cId="3713990362" sldId="676"/>
        </pc:sldMkLst>
      </pc:sldChg>
      <pc:sldChg chg="del">
        <pc:chgData name="Sumit Ganguly" userId="649c7653-29a5-4cc0-992c-093db258b145" providerId="ADAL" clId="{BD23C73A-CF27-433D-9997-8EE7D6B0C7CE}" dt="2022-01-19T03:19:46.499" v="14" actId="2696"/>
        <pc:sldMkLst>
          <pc:docMk/>
          <pc:sldMk cId="262921312" sldId="677"/>
        </pc:sldMkLst>
      </pc:sldChg>
      <pc:sldChg chg="addSp delSp modSp new mod">
        <pc:chgData name="Sumit Ganguly" userId="649c7653-29a5-4cc0-992c-093db258b145" providerId="ADAL" clId="{BD23C73A-CF27-433D-9997-8EE7D6B0C7CE}" dt="2022-01-19T11:10:37.536" v="6921" actId="12084"/>
        <pc:sldMkLst>
          <pc:docMk/>
          <pc:sldMk cId="3504432399" sldId="677"/>
        </pc:sldMkLst>
        <pc:spChg chg="del mod">
          <ac:chgData name="Sumit Ganguly" userId="649c7653-29a5-4cc0-992c-093db258b145" providerId="ADAL" clId="{BD23C73A-CF27-433D-9997-8EE7D6B0C7CE}" dt="2022-01-19T04:07:38.821" v="2383" actId="21"/>
          <ac:spMkLst>
            <pc:docMk/>
            <pc:sldMk cId="3504432399" sldId="677"/>
            <ac:spMk id="2" creationId="{3018309B-CF90-4639-AD4D-31426B35BDB2}"/>
          </ac:spMkLst>
        </pc:spChg>
        <pc:spChg chg="add del mod">
          <ac:chgData name="Sumit Ganguly" userId="649c7653-29a5-4cc0-992c-093db258b145" providerId="ADAL" clId="{BD23C73A-CF27-433D-9997-8EE7D6B0C7CE}" dt="2022-01-19T11:10:37.536" v="6921" actId="12084"/>
          <ac:spMkLst>
            <pc:docMk/>
            <pc:sldMk cId="3504432399" sldId="677"/>
            <ac:spMk id="3" creationId="{38A13269-B819-4061-A79A-6273DE5DEE34}"/>
          </ac:spMkLst>
        </pc:spChg>
        <pc:spChg chg="add del mod">
          <ac:chgData name="Sumit Ganguly" userId="649c7653-29a5-4cc0-992c-093db258b145" providerId="ADAL" clId="{BD23C73A-CF27-433D-9997-8EE7D6B0C7CE}" dt="2022-01-19T06:00:33.503" v="5721"/>
          <ac:spMkLst>
            <pc:docMk/>
            <pc:sldMk cId="3504432399" sldId="677"/>
            <ac:spMk id="5" creationId="{FBB051B6-2358-4C81-B21E-337CE4E4B499}"/>
          </ac:spMkLst>
        </pc:spChg>
        <pc:spChg chg="add del mod">
          <ac:chgData name="Sumit Ganguly" userId="649c7653-29a5-4cc0-992c-093db258b145" providerId="ADAL" clId="{BD23C73A-CF27-433D-9997-8EE7D6B0C7CE}" dt="2022-01-19T06:08:39.941" v="5974" actId="21"/>
          <ac:spMkLst>
            <pc:docMk/>
            <pc:sldMk cId="3504432399" sldId="677"/>
            <ac:spMk id="8" creationId="{CCD7825F-BB23-419F-B32B-9CC93BA94425}"/>
          </ac:spMkLst>
        </pc:spChg>
        <pc:spChg chg="add mod ord">
          <ac:chgData name="Sumit Ganguly" userId="649c7653-29a5-4cc0-992c-093db258b145" providerId="ADAL" clId="{BD23C73A-CF27-433D-9997-8EE7D6B0C7CE}" dt="2022-01-19T06:40:56.445" v="6730" actId="692"/>
          <ac:spMkLst>
            <pc:docMk/>
            <pc:sldMk cId="3504432399" sldId="677"/>
            <ac:spMk id="9" creationId="{B5170005-71A0-4487-9EEB-695AEA0CF94B}"/>
          </ac:spMkLst>
        </pc:spChg>
        <pc:graphicFrameChg chg="add del mod">
          <ac:chgData name="Sumit Ganguly" userId="649c7653-29a5-4cc0-992c-093db258b145" providerId="ADAL" clId="{BD23C73A-CF27-433D-9997-8EE7D6B0C7CE}" dt="2022-01-19T11:10:37.536" v="6921" actId="12084"/>
          <ac:graphicFrameMkLst>
            <pc:docMk/>
            <pc:sldMk cId="3504432399" sldId="677"/>
            <ac:graphicFrameMk id="10" creationId="{65397195-60C6-425E-8958-2F96B43A5C41}"/>
          </ac:graphicFrameMkLst>
        </pc:graphicFrameChg>
        <pc:picChg chg="add del mod">
          <ac:chgData name="Sumit Ganguly" userId="649c7653-29a5-4cc0-992c-093db258b145" providerId="ADAL" clId="{BD23C73A-CF27-433D-9997-8EE7D6B0C7CE}" dt="2022-01-19T06:08:39.941" v="5974" actId="21"/>
          <ac:picMkLst>
            <pc:docMk/>
            <pc:sldMk cId="3504432399" sldId="677"/>
            <ac:picMk id="7" creationId="{A679F05F-8D15-4382-A857-FE48A3B4156A}"/>
          </ac:picMkLst>
        </pc:picChg>
      </pc:sldChg>
      <pc:sldChg chg="del">
        <pc:chgData name="Sumit Ganguly" userId="649c7653-29a5-4cc0-992c-093db258b145" providerId="ADAL" clId="{BD23C73A-CF27-433D-9997-8EE7D6B0C7CE}" dt="2022-01-19T03:19:47.034" v="15" actId="2696"/>
        <pc:sldMkLst>
          <pc:docMk/>
          <pc:sldMk cId="2730484810" sldId="678"/>
        </pc:sldMkLst>
      </pc:sldChg>
      <pc:sldChg chg="delSp modSp new mod ord">
        <pc:chgData name="Sumit Ganguly" userId="649c7653-29a5-4cc0-992c-093db258b145" providerId="ADAL" clId="{BD23C73A-CF27-433D-9997-8EE7D6B0C7CE}" dt="2022-01-19T04:38:07.232" v="3114"/>
        <pc:sldMkLst>
          <pc:docMk/>
          <pc:sldMk cId="3664291552" sldId="678"/>
        </pc:sldMkLst>
        <pc:spChg chg="mod">
          <ac:chgData name="Sumit Ganguly" userId="649c7653-29a5-4cc0-992c-093db258b145" providerId="ADAL" clId="{BD23C73A-CF27-433D-9997-8EE7D6B0C7CE}" dt="2022-01-19T04:06:39.011" v="2376" actId="1076"/>
          <ac:spMkLst>
            <pc:docMk/>
            <pc:sldMk cId="3664291552" sldId="678"/>
            <ac:spMk id="2" creationId="{01BCFA10-ADDC-4A80-96D4-EA1CE1C6D53D}"/>
          </ac:spMkLst>
        </pc:spChg>
        <pc:spChg chg="del">
          <ac:chgData name="Sumit Ganguly" userId="649c7653-29a5-4cc0-992c-093db258b145" providerId="ADAL" clId="{BD23C73A-CF27-433D-9997-8EE7D6B0C7CE}" dt="2022-01-19T04:06:34.993" v="2375" actId="21"/>
          <ac:spMkLst>
            <pc:docMk/>
            <pc:sldMk cId="3664291552" sldId="678"/>
            <ac:spMk id="3" creationId="{6E4ADAB4-D428-40E2-97ED-7EBB5C5DC481}"/>
          </ac:spMkLst>
        </pc:spChg>
      </pc:sldChg>
      <pc:sldChg chg="del">
        <pc:chgData name="Sumit Ganguly" userId="649c7653-29a5-4cc0-992c-093db258b145" providerId="ADAL" clId="{BD23C73A-CF27-433D-9997-8EE7D6B0C7CE}" dt="2022-01-19T03:19:47.215" v="16" actId="2696"/>
        <pc:sldMkLst>
          <pc:docMk/>
          <pc:sldMk cId="1545195197" sldId="679"/>
        </pc:sldMkLst>
      </pc:sldChg>
      <pc:sldChg chg="addSp delSp modSp new mod ord">
        <pc:chgData name="Sumit Ganguly" userId="649c7653-29a5-4cc0-992c-093db258b145" providerId="ADAL" clId="{BD23C73A-CF27-433D-9997-8EE7D6B0C7CE}" dt="2022-01-20T01:54:23.901" v="7325" actId="20577"/>
        <pc:sldMkLst>
          <pc:docMk/>
          <pc:sldMk cId="2188730658" sldId="679"/>
        </pc:sldMkLst>
        <pc:spChg chg="mod">
          <ac:chgData name="Sumit Ganguly" userId="649c7653-29a5-4cc0-992c-093db258b145" providerId="ADAL" clId="{BD23C73A-CF27-433D-9997-8EE7D6B0C7CE}" dt="2022-01-19T04:08:17.412" v="2396" actId="1076"/>
          <ac:spMkLst>
            <pc:docMk/>
            <pc:sldMk cId="2188730658" sldId="679"/>
            <ac:spMk id="2" creationId="{5C216052-AD54-44BE-A9C9-047363F5BE50}"/>
          </ac:spMkLst>
        </pc:spChg>
        <pc:spChg chg="mod">
          <ac:chgData name="Sumit Ganguly" userId="649c7653-29a5-4cc0-992c-093db258b145" providerId="ADAL" clId="{BD23C73A-CF27-433D-9997-8EE7D6B0C7CE}" dt="2022-01-20T01:54:23.901" v="7325" actId="20577"/>
          <ac:spMkLst>
            <pc:docMk/>
            <pc:sldMk cId="2188730658" sldId="679"/>
            <ac:spMk id="3" creationId="{9FE769F0-97BF-45F2-8E8D-4358717A84E4}"/>
          </ac:spMkLst>
        </pc:spChg>
        <pc:spChg chg="add del mod">
          <ac:chgData name="Sumit Ganguly" userId="649c7653-29a5-4cc0-992c-093db258b145" providerId="ADAL" clId="{BD23C73A-CF27-433D-9997-8EE7D6B0C7CE}" dt="2022-01-19T11:11:28.583" v="6932" actId="21"/>
          <ac:spMkLst>
            <pc:docMk/>
            <pc:sldMk cId="2188730658" sldId="679"/>
            <ac:spMk id="6" creationId="{2A06EB02-ACC5-4B54-A4B5-2CC8A0692B15}"/>
          </ac:spMkLst>
        </pc:spChg>
        <pc:picChg chg="add mod">
          <ac:chgData name="Sumit Ganguly" userId="649c7653-29a5-4cc0-992c-093db258b145" providerId="ADAL" clId="{BD23C73A-CF27-433D-9997-8EE7D6B0C7CE}" dt="2022-01-19T04:27:41.644" v="3005" actId="1076"/>
          <ac:picMkLst>
            <pc:docMk/>
            <pc:sldMk cId="2188730658" sldId="679"/>
            <ac:picMk id="5" creationId="{70936301-50CB-4043-8DFA-E4F901A0C62C}"/>
          </ac:picMkLst>
        </pc:picChg>
      </pc:sldChg>
      <pc:sldChg chg="addSp delSp modSp new mod ord">
        <pc:chgData name="Sumit Ganguly" userId="649c7653-29a5-4cc0-992c-093db258b145" providerId="ADAL" clId="{BD23C73A-CF27-433D-9997-8EE7D6B0C7CE}" dt="2022-01-20T03:02:07.177" v="7662" actId="11"/>
        <pc:sldMkLst>
          <pc:docMk/>
          <pc:sldMk cId="438276443" sldId="680"/>
        </pc:sldMkLst>
        <pc:spChg chg="mod">
          <ac:chgData name="Sumit Ganguly" userId="649c7653-29a5-4cc0-992c-093db258b145" providerId="ADAL" clId="{BD23C73A-CF27-433D-9997-8EE7D6B0C7CE}" dt="2022-01-19T04:36:40.063" v="3102" actId="1076"/>
          <ac:spMkLst>
            <pc:docMk/>
            <pc:sldMk cId="438276443" sldId="680"/>
            <ac:spMk id="2" creationId="{8FC55FC2-FA16-4D79-87D4-33FB3B6CB056}"/>
          </ac:spMkLst>
        </pc:spChg>
        <pc:spChg chg="mod">
          <ac:chgData name="Sumit Ganguly" userId="649c7653-29a5-4cc0-992c-093db258b145" providerId="ADAL" clId="{BD23C73A-CF27-433D-9997-8EE7D6B0C7CE}" dt="2022-01-20T03:02:07.177" v="7662" actId="11"/>
          <ac:spMkLst>
            <pc:docMk/>
            <pc:sldMk cId="438276443" sldId="680"/>
            <ac:spMk id="3" creationId="{526C4B6D-D89E-4070-92E7-609C1B55D7D1}"/>
          </ac:spMkLst>
        </pc:spChg>
        <pc:graphicFrameChg chg="add del modGraphic">
          <ac:chgData name="Sumit Ganguly" userId="649c7653-29a5-4cc0-992c-093db258b145" providerId="ADAL" clId="{BD23C73A-CF27-433D-9997-8EE7D6B0C7CE}" dt="2022-01-20T02:19:12.307" v="7336" actId="21"/>
          <ac:graphicFrameMkLst>
            <pc:docMk/>
            <pc:sldMk cId="438276443" sldId="680"/>
            <ac:graphicFrameMk id="5" creationId="{13F6900F-0924-4E9E-B1EF-FBF6690E38A8}"/>
          </ac:graphicFrameMkLst>
        </pc:graphicFrameChg>
      </pc:sldChg>
      <pc:sldChg chg="del">
        <pc:chgData name="Sumit Ganguly" userId="649c7653-29a5-4cc0-992c-093db258b145" providerId="ADAL" clId="{BD23C73A-CF27-433D-9997-8EE7D6B0C7CE}" dt="2022-01-19T03:19:48.385" v="19" actId="2696"/>
        <pc:sldMkLst>
          <pc:docMk/>
          <pc:sldMk cId="3219175970" sldId="680"/>
        </pc:sldMkLst>
      </pc:sldChg>
      <pc:sldChg chg="del">
        <pc:chgData name="Sumit Ganguly" userId="649c7653-29a5-4cc0-992c-093db258b145" providerId="ADAL" clId="{BD23C73A-CF27-433D-9997-8EE7D6B0C7CE}" dt="2022-01-19T03:19:47.431" v="17" actId="2696"/>
        <pc:sldMkLst>
          <pc:docMk/>
          <pc:sldMk cId="2869126199" sldId="681"/>
        </pc:sldMkLst>
      </pc:sldChg>
      <pc:sldChg chg="addSp delSp modSp new mod ord">
        <pc:chgData name="Sumit Ganguly" userId="649c7653-29a5-4cc0-992c-093db258b145" providerId="ADAL" clId="{BD23C73A-CF27-433D-9997-8EE7D6B0C7CE}" dt="2022-01-21T05:59:58.028" v="20146" actId="5793"/>
        <pc:sldMkLst>
          <pc:docMk/>
          <pc:sldMk cId="3028586900" sldId="681"/>
        </pc:sldMkLst>
        <pc:spChg chg="del mod">
          <ac:chgData name="Sumit Ganguly" userId="649c7653-29a5-4cc0-992c-093db258b145" providerId="ADAL" clId="{BD23C73A-CF27-433D-9997-8EE7D6B0C7CE}" dt="2022-01-19T04:52:57.648" v="3469" actId="21"/>
          <ac:spMkLst>
            <pc:docMk/>
            <pc:sldMk cId="3028586900" sldId="681"/>
            <ac:spMk id="2" creationId="{4A1EF777-EB6E-4187-ADD1-BD5BE59F7836}"/>
          </ac:spMkLst>
        </pc:spChg>
        <pc:spChg chg="mod">
          <ac:chgData name="Sumit Ganguly" userId="649c7653-29a5-4cc0-992c-093db258b145" providerId="ADAL" clId="{BD23C73A-CF27-433D-9997-8EE7D6B0C7CE}" dt="2022-01-21T05:59:58.028" v="20146" actId="5793"/>
          <ac:spMkLst>
            <pc:docMk/>
            <pc:sldMk cId="3028586900" sldId="681"/>
            <ac:spMk id="3" creationId="{C65C1859-7760-4F5B-8821-1D5C488AF47D}"/>
          </ac:spMkLst>
        </pc:spChg>
        <pc:spChg chg="add del">
          <ac:chgData name="Sumit Ganguly" userId="649c7653-29a5-4cc0-992c-093db258b145" providerId="ADAL" clId="{BD23C73A-CF27-433D-9997-8EE7D6B0C7CE}" dt="2022-01-19T04:52:45.786" v="3466" actId="22"/>
          <ac:spMkLst>
            <pc:docMk/>
            <pc:sldMk cId="3028586900" sldId="681"/>
            <ac:spMk id="5" creationId="{291EF326-53D0-4F53-A5DF-DE3345053331}"/>
          </ac:spMkLst>
        </pc:spChg>
        <pc:spChg chg="add del mod">
          <ac:chgData name="Sumit Ganguly" userId="649c7653-29a5-4cc0-992c-093db258b145" providerId="ADAL" clId="{BD23C73A-CF27-433D-9997-8EE7D6B0C7CE}" dt="2022-01-19T05:24:16.502" v="4491" actId="21"/>
          <ac:spMkLst>
            <pc:docMk/>
            <pc:sldMk cId="3028586900" sldId="681"/>
            <ac:spMk id="6" creationId="{4899DEDA-9805-4817-80F6-D717BC165D0E}"/>
          </ac:spMkLst>
        </pc:spChg>
        <pc:spChg chg="add del mod">
          <ac:chgData name="Sumit Ganguly" userId="649c7653-29a5-4cc0-992c-093db258b145" providerId="ADAL" clId="{BD23C73A-CF27-433D-9997-8EE7D6B0C7CE}" dt="2022-01-19T04:58:46.703" v="3637" actId="21"/>
          <ac:spMkLst>
            <pc:docMk/>
            <pc:sldMk cId="3028586900" sldId="681"/>
            <ac:spMk id="7" creationId="{60381AAC-2BFB-44AA-9951-BFD6EE5A48A2}"/>
          </ac:spMkLst>
        </pc:spChg>
      </pc:sldChg>
      <pc:sldChg chg="addSp delSp modSp new mod">
        <pc:chgData name="Sumit Ganguly" userId="649c7653-29a5-4cc0-992c-093db258b145" providerId="ADAL" clId="{BD23C73A-CF27-433D-9997-8EE7D6B0C7CE}" dt="2022-01-20T04:09:56.151" v="9527" actId="20577"/>
        <pc:sldMkLst>
          <pc:docMk/>
          <pc:sldMk cId="2184399587" sldId="682"/>
        </pc:sldMkLst>
        <pc:spChg chg="mod">
          <ac:chgData name="Sumit Ganguly" userId="649c7653-29a5-4cc0-992c-093db258b145" providerId="ADAL" clId="{BD23C73A-CF27-433D-9997-8EE7D6B0C7CE}" dt="2022-01-19T05:24:24.046" v="4493" actId="1076"/>
          <ac:spMkLst>
            <pc:docMk/>
            <pc:sldMk cId="2184399587" sldId="682"/>
            <ac:spMk id="2" creationId="{F75388E9-2173-4199-AF08-7702F6919860}"/>
          </ac:spMkLst>
        </pc:spChg>
        <pc:spChg chg="mod">
          <ac:chgData name="Sumit Ganguly" userId="649c7653-29a5-4cc0-992c-093db258b145" providerId="ADAL" clId="{BD23C73A-CF27-433D-9997-8EE7D6B0C7CE}" dt="2022-01-20T04:09:56.151" v="9527" actId="20577"/>
          <ac:spMkLst>
            <pc:docMk/>
            <pc:sldMk cId="2184399587" sldId="682"/>
            <ac:spMk id="3" creationId="{06DD9024-79F6-4DEE-AE02-3D492B04949A}"/>
          </ac:spMkLst>
        </pc:spChg>
        <pc:spChg chg="add del">
          <ac:chgData name="Sumit Ganguly" userId="649c7653-29a5-4cc0-992c-093db258b145" providerId="ADAL" clId="{BD23C73A-CF27-433D-9997-8EE7D6B0C7CE}" dt="2022-01-19T05:24:03.140" v="4489" actId="22"/>
          <ac:spMkLst>
            <pc:docMk/>
            <pc:sldMk cId="2184399587" sldId="682"/>
            <ac:spMk id="5" creationId="{3CAFE701-BE02-4EAF-824C-AB014EA22EB7}"/>
          </ac:spMkLst>
        </pc:spChg>
        <pc:spChg chg="add mod">
          <ac:chgData name="Sumit Ganguly" userId="649c7653-29a5-4cc0-992c-093db258b145" providerId="ADAL" clId="{BD23C73A-CF27-433D-9997-8EE7D6B0C7CE}" dt="2022-01-19T05:24:19.822" v="4492"/>
          <ac:spMkLst>
            <pc:docMk/>
            <pc:sldMk cId="2184399587" sldId="682"/>
            <ac:spMk id="6" creationId="{DD2159BF-D175-46F8-986A-2AE98DB64F63}"/>
          </ac:spMkLst>
        </pc:spChg>
      </pc:sldChg>
      <pc:sldChg chg="del">
        <pc:chgData name="Sumit Ganguly" userId="649c7653-29a5-4cc0-992c-093db258b145" providerId="ADAL" clId="{BD23C73A-CF27-433D-9997-8EE7D6B0C7CE}" dt="2022-01-19T03:19:48.024" v="18" actId="2696"/>
        <pc:sldMkLst>
          <pc:docMk/>
          <pc:sldMk cId="2483811943" sldId="682"/>
        </pc:sldMkLst>
      </pc:sldChg>
      <pc:sldChg chg="addSp delSp modSp new mod">
        <pc:chgData name="Sumit Ganguly" userId="649c7653-29a5-4cc0-992c-093db258b145" providerId="ADAL" clId="{BD23C73A-CF27-433D-9997-8EE7D6B0C7CE}" dt="2022-01-20T04:25:28.156" v="9965" actId="20577"/>
        <pc:sldMkLst>
          <pc:docMk/>
          <pc:sldMk cId="725208767" sldId="683"/>
        </pc:sldMkLst>
        <pc:spChg chg="mod">
          <ac:chgData name="Sumit Ganguly" userId="649c7653-29a5-4cc0-992c-093db258b145" providerId="ADAL" clId="{BD23C73A-CF27-433D-9997-8EE7D6B0C7CE}" dt="2022-01-20T04:22:53.094" v="9930" actId="20577"/>
          <ac:spMkLst>
            <pc:docMk/>
            <pc:sldMk cId="725208767" sldId="683"/>
            <ac:spMk id="2" creationId="{DEEDB65F-5758-4747-BAD1-D72F2F1FECDB}"/>
          </ac:spMkLst>
        </pc:spChg>
        <pc:spChg chg="mod">
          <ac:chgData name="Sumit Ganguly" userId="649c7653-29a5-4cc0-992c-093db258b145" providerId="ADAL" clId="{BD23C73A-CF27-433D-9997-8EE7D6B0C7CE}" dt="2022-01-20T04:25:28.156" v="9965" actId="20577"/>
          <ac:spMkLst>
            <pc:docMk/>
            <pc:sldMk cId="725208767" sldId="683"/>
            <ac:spMk id="3" creationId="{8B684CF0-64DE-4CAB-AA16-E1ABE20F9BF2}"/>
          </ac:spMkLst>
        </pc:spChg>
        <pc:picChg chg="add mod">
          <ac:chgData name="Sumit Ganguly" userId="649c7653-29a5-4cc0-992c-093db258b145" providerId="ADAL" clId="{BD23C73A-CF27-433D-9997-8EE7D6B0C7CE}" dt="2022-01-19T05:37:57.728" v="4993" actId="1076"/>
          <ac:picMkLst>
            <pc:docMk/>
            <pc:sldMk cId="725208767" sldId="683"/>
            <ac:picMk id="5" creationId="{B556F835-D850-4112-8F11-F43533A1CEEB}"/>
          </ac:picMkLst>
        </pc:picChg>
        <pc:picChg chg="add del mod">
          <ac:chgData name="Sumit Ganguly" userId="649c7653-29a5-4cc0-992c-093db258b145" providerId="ADAL" clId="{BD23C73A-CF27-433D-9997-8EE7D6B0C7CE}" dt="2022-01-19T05:34:12.759" v="4772" actId="21"/>
          <ac:picMkLst>
            <pc:docMk/>
            <pc:sldMk cId="725208767" sldId="683"/>
            <ac:picMk id="7" creationId="{F69F4061-C77D-49C0-8B38-44F0CFF98CFA}"/>
          </ac:picMkLst>
        </pc:picChg>
        <pc:picChg chg="add del mod">
          <ac:chgData name="Sumit Ganguly" userId="649c7653-29a5-4cc0-992c-093db258b145" providerId="ADAL" clId="{BD23C73A-CF27-433D-9997-8EE7D6B0C7CE}" dt="2022-01-20T04:21:34.642" v="9907" actId="21"/>
          <ac:picMkLst>
            <pc:docMk/>
            <pc:sldMk cId="725208767" sldId="683"/>
            <ac:picMk id="9" creationId="{B1C03819-076B-4DE4-B525-FBC191B5A43E}"/>
          </ac:picMkLst>
        </pc:picChg>
      </pc:sldChg>
      <pc:sldChg chg="del">
        <pc:chgData name="Sumit Ganguly" userId="649c7653-29a5-4cc0-992c-093db258b145" providerId="ADAL" clId="{BD23C73A-CF27-433D-9997-8EE7D6B0C7CE}" dt="2022-01-19T03:19:48.569" v="20" actId="2696"/>
        <pc:sldMkLst>
          <pc:docMk/>
          <pc:sldMk cId="3286745434" sldId="683"/>
        </pc:sldMkLst>
      </pc:sldChg>
      <pc:sldChg chg="del">
        <pc:chgData name="Sumit Ganguly" userId="649c7653-29a5-4cc0-992c-093db258b145" providerId="ADAL" clId="{BD23C73A-CF27-433D-9997-8EE7D6B0C7CE}" dt="2022-01-19T03:19:49.153" v="21" actId="2696"/>
        <pc:sldMkLst>
          <pc:docMk/>
          <pc:sldMk cId="156771698" sldId="684"/>
        </pc:sldMkLst>
      </pc:sldChg>
      <pc:sldChg chg="addSp delSp modSp new mod">
        <pc:chgData name="Sumit Ganguly" userId="649c7653-29a5-4cc0-992c-093db258b145" providerId="ADAL" clId="{BD23C73A-CF27-433D-9997-8EE7D6B0C7CE}" dt="2022-01-20T13:22:39.132" v="11919" actId="20577"/>
        <pc:sldMkLst>
          <pc:docMk/>
          <pc:sldMk cId="3897280691" sldId="684"/>
        </pc:sldMkLst>
        <pc:spChg chg="del mod">
          <ac:chgData name="Sumit Ganguly" userId="649c7653-29a5-4cc0-992c-093db258b145" providerId="ADAL" clId="{BD23C73A-CF27-433D-9997-8EE7D6B0C7CE}" dt="2022-01-20T12:30:46.951" v="10903" actId="21"/>
          <ac:spMkLst>
            <pc:docMk/>
            <pc:sldMk cId="3897280691" sldId="684"/>
            <ac:spMk id="2" creationId="{2612FB3D-FD67-4C1B-AE5E-19474F43002B}"/>
          </ac:spMkLst>
        </pc:spChg>
        <pc:spChg chg="mod">
          <ac:chgData name="Sumit Ganguly" userId="649c7653-29a5-4cc0-992c-093db258b145" providerId="ADAL" clId="{BD23C73A-CF27-433D-9997-8EE7D6B0C7CE}" dt="2022-01-20T13:22:39.132" v="11919" actId="20577"/>
          <ac:spMkLst>
            <pc:docMk/>
            <pc:sldMk cId="3897280691" sldId="684"/>
            <ac:spMk id="3" creationId="{739C7FB1-A37C-4B44-BCAD-1211FCE1B04B}"/>
          </ac:spMkLst>
        </pc:spChg>
        <pc:spChg chg="add mod">
          <ac:chgData name="Sumit Ganguly" userId="649c7653-29a5-4cc0-992c-093db258b145" providerId="ADAL" clId="{BD23C73A-CF27-433D-9997-8EE7D6B0C7CE}" dt="2022-01-20T13:02:54.247" v="11777" actId="20577"/>
          <ac:spMkLst>
            <pc:docMk/>
            <pc:sldMk cId="3897280691" sldId="684"/>
            <ac:spMk id="5" creationId="{7309CE1D-794C-40CB-BF05-2A7E5935B559}"/>
          </ac:spMkLst>
        </pc:spChg>
        <pc:graphicFrameChg chg="add mod modGraphic">
          <ac:chgData name="Sumit Ganguly" userId="649c7653-29a5-4cc0-992c-093db258b145" providerId="ADAL" clId="{BD23C73A-CF27-433D-9997-8EE7D6B0C7CE}" dt="2022-01-20T12:49:59.829" v="11659" actId="14734"/>
          <ac:graphicFrameMkLst>
            <pc:docMk/>
            <pc:sldMk cId="3897280691" sldId="684"/>
            <ac:graphicFrameMk id="4" creationId="{A91719FE-4D0B-450F-9097-30E4DEF2CA5D}"/>
          </ac:graphicFrameMkLst>
        </pc:graphicFrameChg>
      </pc:sldChg>
      <pc:sldChg chg="del">
        <pc:chgData name="Sumit Ganguly" userId="649c7653-29a5-4cc0-992c-093db258b145" providerId="ADAL" clId="{BD23C73A-CF27-433D-9997-8EE7D6B0C7CE}" dt="2022-01-19T03:19:49.554" v="22" actId="2696"/>
        <pc:sldMkLst>
          <pc:docMk/>
          <pc:sldMk cId="863744444" sldId="685"/>
        </pc:sldMkLst>
      </pc:sldChg>
      <pc:sldChg chg="addSp delSp modSp new mod">
        <pc:chgData name="Sumit Ganguly" userId="649c7653-29a5-4cc0-992c-093db258b145" providerId="ADAL" clId="{BD23C73A-CF27-433D-9997-8EE7D6B0C7CE}" dt="2022-01-19T06:09:20.767" v="5983" actId="1076"/>
        <pc:sldMkLst>
          <pc:docMk/>
          <pc:sldMk cId="1114050830" sldId="685"/>
        </pc:sldMkLst>
        <pc:spChg chg="del mod">
          <ac:chgData name="Sumit Ganguly" userId="649c7653-29a5-4cc0-992c-093db258b145" providerId="ADAL" clId="{BD23C73A-CF27-433D-9997-8EE7D6B0C7CE}" dt="2022-01-19T06:09:06.910" v="5980"/>
          <ac:spMkLst>
            <pc:docMk/>
            <pc:sldMk cId="1114050830" sldId="685"/>
            <ac:spMk id="2" creationId="{6642BD99-9869-4B44-80A6-49B02B3B147E}"/>
          </ac:spMkLst>
        </pc:spChg>
        <pc:spChg chg="add mod">
          <ac:chgData name="Sumit Ganguly" userId="649c7653-29a5-4cc0-992c-093db258b145" providerId="ADAL" clId="{BD23C73A-CF27-433D-9997-8EE7D6B0C7CE}" dt="2022-01-19T06:08:51.926" v="5977" actId="1076"/>
          <ac:spMkLst>
            <pc:docMk/>
            <pc:sldMk cId="1114050830" sldId="685"/>
            <ac:spMk id="5" creationId="{982B1344-71E1-47E2-911D-2DF5F8C7F9C5}"/>
          </ac:spMkLst>
        </pc:spChg>
        <pc:spChg chg="add mod">
          <ac:chgData name="Sumit Ganguly" userId="649c7653-29a5-4cc0-992c-093db258b145" providerId="ADAL" clId="{BD23C73A-CF27-433D-9997-8EE7D6B0C7CE}" dt="2022-01-19T06:09:20.767" v="5983" actId="1076"/>
          <ac:spMkLst>
            <pc:docMk/>
            <pc:sldMk cId="1114050830" sldId="685"/>
            <ac:spMk id="6" creationId="{85A68DBD-D10E-44B8-9D9C-F8B6AEA85B74}"/>
          </ac:spMkLst>
        </pc:spChg>
        <pc:picChg chg="add mod">
          <ac:chgData name="Sumit Ganguly" userId="649c7653-29a5-4cc0-992c-093db258b145" providerId="ADAL" clId="{BD23C73A-CF27-433D-9997-8EE7D6B0C7CE}" dt="2022-01-19T06:08:57.510" v="5978" actId="1076"/>
          <ac:picMkLst>
            <pc:docMk/>
            <pc:sldMk cId="1114050830" sldId="685"/>
            <ac:picMk id="4" creationId="{FEA43B4D-56A4-47B9-BF3A-78B259178269}"/>
          </ac:picMkLst>
        </pc:picChg>
      </pc:sldChg>
      <pc:sldChg chg="addSp delSp modSp new mod">
        <pc:chgData name="Sumit Ganguly" userId="649c7653-29a5-4cc0-992c-093db258b145" providerId="ADAL" clId="{BD23C73A-CF27-433D-9997-8EE7D6B0C7CE}" dt="2022-01-20T12:30:41.568" v="10901" actId="5793"/>
        <pc:sldMkLst>
          <pc:docMk/>
          <pc:sldMk cId="433629997" sldId="686"/>
        </pc:sldMkLst>
        <pc:spChg chg="mod">
          <ac:chgData name="Sumit Ganguly" userId="649c7653-29a5-4cc0-992c-093db258b145" providerId="ADAL" clId="{BD23C73A-CF27-433D-9997-8EE7D6B0C7CE}" dt="2022-01-20T12:30:32.335" v="10897" actId="1076"/>
          <ac:spMkLst>
            <pc:docMk/>
            <pc:sldMk cId="433629997" sldId="686"/>
            <ac:spMk id="2" creationId="{49C52157-287B-4814-A025-A7AF46EC3CE3}"/>
          </ac:spMkLst>
        </pc:spChg>
        <pc:spChg chg="mod">
          <ac:chgData name="Sumit Ganguly" userId="649c7653-29a5-4cc0-992c-093db258b145" providerId="ADAL" clId="{BD23C73A-CF27-433D-9997-8EE7D6B0C7CE}" dt="2022-01-20T12:30:41.568" v="10901" actId="5793"/>
          <ac:spMkLst>
            <pc:docMk/>
            <pc:sldMk cId="433629997" sldId="686"/>
            <ac:spMk id="3" creationId="{D053573D-A6AE-4527-951C-84ADFF16BBF6}"/>
          </ac:spMkLst>
        </pc:spChg>
        <pc:picChg chg="add del mod">
          <ac:chgData name="Sumit Ganguly" userId="649c7653-29a5-4cc0-992c-093db258b145" providerId="ADAL" clId="{BD23C73A-CF27-433D-9997-8EE7D6B0C7CE}" dt="2022-01-20T05:08:19.277" v="10749" actId="21"/>
          <ac:picMkLst>
            <pc:docMk/>
            <pc:sldMk cId="433629997" sldId="686"/>
            <ac:picMk id="4" creationId="{54EC0FEA-05B5-4EAA-8A6C-1256EB2C7B5F}"/>
          </ac:picMkLst>
        </pc:picChg>
      </pc:sldChg>
      <pc:sldChg chg="del">
        <pc:chgData name="Sumit Ganguly" userId="649c7653-29a5-4cc0-992c-093db258b145" providerId="ADAL" clId="{BD23C73A-CF27-433D-9997-8EE7D6B0C7CE}" dt="2022-01-19T03:19:49.954" v="23" actId="2696"/>
        <pc:sldMkLst>
          <pc:docMk/>
          <pc:sldMk cId="1594564395" sldId="686"/>
        </pc:sldMkLst>
      </pc:sldChg>
      <pc:sldChg chg="del">
        <pc:chgData name="Sumit Ganguly" userId="649c7653-29a5-4cc0-992c-093db258b145" providerId="ADAL" clId="{BD23C73A-CF27-433D-9997-8EE7D6B0C7CE}" dt="2022-01-19T03:19:50.370" v="24" actId="2696"/>
        <pc:sldMkLst>
          <pc:docMk/>
          <pc:sldMk cId="1268060991" sldId="687"/>
        </pc:sldMkLst>
      </pc:sldChg>
      <pc:sldChg chg="addSp delSp modSp new del mod">
        <pc:chgData name="Sumit Ganguly" userId="649c7653-29a5-4cc0-992c-093db258b145" providerId="ADAL" clId="{BD23C73A-CF27-433D-9997-8EE7D6B0C7CE}" dt="2022-01-21T06:01:24.378" v="20148" actId="2696"/>
        <pc:sldMkLst>
          <pc:docMk/>
          <pc:sldMk cId="3925175515" sldId="687"/>
        </pc:sldMkLst>
        <pc:spChg chg="mod">
          <ac:chgData name="Sumit Ganguly" userId="649c7653-29a5-4cc0-992c-093db258b145" providerId="ADAL" clId="{BD23C73A-CF27-433D-9997-8EE7D6B0C7CE}" dt="2022-01-21T02:34:22.011" v="14941" actId="20577"/>
          <ac:spMkLst>
            <pc:docMk/>
            <pc:sldMk cId="3925175515" sldId="687"/>
            <ac:spMk id="3" creationId="{BC91AF21-22E1-425F-83B0-17E18A00CF1F}"/>
          </ac:spMkLst>
        </pc:spChg>
        <pc:spChg chg="add del">
          <ac:chgData name="Sumit Ganguly" userId="649c7653-29a5-4cc0-992c-093db258b145" providerId="ADAL" clId="{BD23C73A-CF27-433D-9997-8EE7D6B0C7CE}" dt="2022-01-21T02:33:47.942" v="14936" actId="22"/>
          <ac:spMkLst>
            <pc:docMk/>
            <pc:sldMk cId="3925175515" sldId="687"/>
            <ac:spMk id="5" creationId="{25A78000-E5F1-43D2-9BF1-CCB6490A67F7}"/>
          </ac:spMkLst>
        </pc:spChg>
      </pc:sldChg>
      <pc:sldChg chg="addSp modSp new mod">
        <pc:chgData name="Sumit Ganguly" userId="649c7653-29a5-4cc0-992c-093db258b145" providerId="ADAL" clId="{BD23C73A-CF27-433D-9997-8EE7D6B0C7CE}" dt="2022-01-20T16:30:56.866" v="13351" actId="21"/>
        <pc:sldMkLst>
          <pc:docMk/>
          <pc:sldMk cId="1073646554" sldId="688"/>
        </pc:sldMkLst>
        <pc:spChg chg="mod">
          <ac:chgData name="Sumit Ganguly" userId="649c7653-29a5-4cc0-992c-093db258b145" providerId="ADAL" clId="{BD23C73A-CF27-433D-9997-8EE7D6B0C7CE}" dt="2022-01-20T15:53:31.176" v="13143" actId="1076"/>
          <ac:spMkLst>
            <pc:docMk/>
            <pc:sldMk cId="1073646554" sldId="688"/>
            <ac:spMk id="2" creationId="{330D2150-3836-4530-8C7D-89E89DA29870}"/>
          </ac:spMkLst>
        </pc:spChg>
        <pc:spChg chg="mod">
          <ac:chgData name="Sumit Ganguly" userId="649c7653-29a5-4cc0-992c-093db258b145" providerId="ADAL" clId="{BD23C73A-CF27-433D-9997-8EE7D6B0C7CE}" dt="2022-01-20T16:30:56.866" v="13351" actId="21"/>
          <ac:spMkLst>
            <pc:docMk/>
            <pc:sldMk cId="1073646554" sldId="688"/>
            <ac:spMk id="3" creationId="{E34B7A6E-CEA6-4265-BD69-B1AF81EABB43}"/>
          </ac:spMkLst>
        </pc:spChg>
        <pc:spChg chg="add mod">
          <ac:chgData name="Sumit Ganguly" userId="649c7653-29a5-4cc0-992c-093db258b145" providerId="ADAL" clId="{BD23C73A-CF27-433D-9997-8EE7D6B0C7CE}" dt="2022-01-20T15:42:37.245" v="12703" actId="114"/>
          <ac:spMkLst>
            <pc:docMk/>
            <pc:sldMk cId="1073646554" sldId="688"/>
            <ac:spMk id="6" creationId="{51D90343-4B88-4426-857A-B7F571D2B39D}"/>
          </ac:spMkLst>
        </pc:spChg>
        <pc:cxnChg chg="add mod">
          <ac:chgData name="Sumit Ganguly" userId="649c7653-29a5-4cc0-992c-093db258b145" providerId="ADAL" clId="{BD23C73A-CF27-433D-9997-8EE7D6B0C7CE}" dt="2022-01-20T15:36:14.168" v="12542" actId="1076"/>
          <ac:cxnSpMkLst>
            <pc:docMk/>
            <pc:sldMk cId="1073646554" sldId="688"/>
            <ac:cxnSpMk id="5" creationId="{7357D0EA-2002-4F0B-851A-D4601D7FCCB6}"/>
          </ac:cxnSpMkLst>
        </pc:cxnChg>
      </pc:sldChg>
      <pc:sldChg chg="del">
        <pc:chgData name="Sumit Ganguly" userId="649c7653-29a5-4cc0-992c-093db258b145" providerId="ADAL" clId="{BD23C73A-CF27-433D-9997-8EE7D6B0C7CE}" dt="2022-01-19T03:19:50.748" v="25" actId="2696"/>
        <pc:sldMkLst>
          <pc:docMk/>
          <pc:sldMk cId="3334362917" sldId="688"/>
        </pc:sldMkLst>
      </pc:sldChg>
      <pc:sldChg chg="addSp delSp modSp new mod">
        <pc:chgData name="Sumit Ganguly" userId="649c7653-29a5-4cc0-992c-093db258b145" providerId="ADAL" clId="{BD23C73A-CF27-433D-9997-8EE7D6B0C7CE}" dt="2022-01-20T16:41:06.147" v="13900" actId="114"/>
        <pc:sldMkLst>
          <pc:docMk/>
          <pc:sldMk cId="1288082428" sldId="689"/>
        </pc:sldMkLst>
        <pc:spChg chg="mod">
          <ac:chgData name="Sumit Ganguly" userId="649c7653-29a5-4cc0-992c-093db258b145" providerId="ADAL" clId="{BD23C73A-CF27-433D-9997-8EE7D6B0C7CE}" dt="2022-01-20T16:41:06.147" v="13900" actId="114"/>
          <ac:spMkLst>
            <pc:docMk/>
            <pc:sldMk cId="1288082428" sldId="689"/>
            <ac:spMk id="3" creationId="{A8A51703-AD08-4FD1-AC0D-CE43699E5AB7}"/>
          </ac:spMkLst>
        </pc:spChg>
        <pc:spChg chg="add del">
          <ac:chgData name="Sumit Ganguly" userId="649c7653-29a5-4cc0-992c-093db258b145" providerId="ADAL" clId="{BD23C73A-CF27-433D-9997-8EE7D6B0C7CE}" dt="2022-01-20T16:31:07.495" v="13354" actId="22"/>
          <ac:spMkLst>
            <pc:docMk/>
            <pc:sldMk cId="1288082428" sldId="689"/>
            <ac:spMk id="5" creationId="{96DF31CA-76B9-4511-BD60-E4AC9D6993BB}"/>
          </ac:spMkLst>
        </pc:spChg>
      </pc:sldChg>
      <pc:sldChg chg="addSp delSp modSp new mod">
        <pc:chgData name="Sumit Ganguly" userId="649c7653-29a5-4cc0-992c-093db258b145" providerId="ADAL" clId="{BD23C73A-CF27-433D-9997-8EE7D6B0C7CE}" dt="2022-01-21T03:40:16.220" v="16285" actId="20577"/>
        <pc:sldMkLst>
          <pc:docMk/>
          <pc:sldMk cId="1517517175" sldId="690"/>
        </pc:sldMkLst>
        <pc:spChg chg="mod">
          <ac:chgData name="Sumit Ganguly" userId="649c7653-29a5-4cc0-992c-093db258b145" providerId="ADAL" clId="{BD23C73A-CF27-433D-9997-8EE7D6B0C7CE}" dt="2022-01-21T02:19:11.410" v="14931" actId="1076"/>
          <ac:spMkLst>
            <pc:docMk/>
            <pc:sldMk cId="1517517175" sldId="690"/>
            <ac:spMk id="2" creationId="{80094B5F-64DB-4C06-93D4-59170B78BD14}"/>
          </ac:spMkLst>
        </pc:spChg>
        <pc:spChg chg="mod">
          <ac:chgData name="Sumit Ganguly" userId="649c7653-29a5-4cc0-992c-093db258b145" providerId="ADAL" clId="{BD23C73A-CF27-433D-9997-8EE7D6B0C7CE}" dt="2022-01-21T03:40:16.220" v="16285" actId="20577"/>
          <ac:spMkLst>
            <pc:docMk/>
            <pc:sldMk cId="1517517175" sldId="690"/>
            <ac:spMk id="3" creationId="{569DE2F9-7C44-4808-9830-83E1AD1FD2CA}"/>
          </ac:spMkLst>
        </pc:spChg>
        <pc:spChg chg="add del mod">
          <ac:chgData name="Sumit Ganguly" userId="649c7653-29a5-4cc0-992c-093db258b145" providerId="ADAL" clId="{BD23C73A-CF27-433D-9997-8EE7D6B0C7CE}" dt="2022-01-20T18:22:54.816" v="14117" actId="21"/>
          <ac:spMkLst>
            <pc:docMk/>
            <pc:sldMk cId="1517517175" sldId="690"/>
            <ac:spMk id="4" creationId="{3416CDD1-9F8D-4D5D-A094-C8F37E09102D}"/>
          </ac:spMkLst>
        </pc:spChg>
      </pc:sldChg>
      <pc:sldChg chg="delSp modSp new mod">
        <pc:chgData name="Sumit Ganguly" userId="649c7653-29a5-4cc0-992c-093db258b145" providerId="ADAL" clId="{BD23C73A-CF27-433D-9997-8EE7D6B0C7CE}" dt="2022-01-21T06:00:38.922" v="20147" actId="207"/>
        <pc:sldMkLst>
          <pc:docMk/>
          <pc:sldMk cId="246025229" sldId="691"/>
        </pc:sldMkLst>
        <pc:spChg chg="del">
          <ac:chgData name="Sumit Ganguly" userId="649c7653-29a5-4cc0-992c-093db258b145" providerId="ADAL" clId="{BD23C73A-CF27-433D-9997-8EE7D6B0C7CE}" dt="2022-01-21T03:29:05.891" v="16179" actId="21"/>
          <ac:spMkLst>
            <pc:docMk/>
            <pc:sldMk cId="246025229" sldId="691"/>
            <ac:spMk id="2" creationId="{E4496DA0-BB74-47DB-8768-9E299D7052F4}"/>
          </ac:spMkLst>
        </pc:spChg>
        <pc:spChg chg="mod">
          <ac:chgData name="Sumit Ganguly" userId="649c7653-29a5-4cc0-992c-093db258b145" providerId="ADAL" clId="{BD23C73A-CF27-433D-9997-8EE7D6B0C7CE}" dt="2022-01-21T06:00:38.922" v="20147" actId="207"/>
          <ac:spMkLst>
            <pc:docMk/>
            <pc:sldMk cId="246025229" sldId="691"/>
            <ac:spMk id="3" creationId="{3475A385-8BEC-440E-ABA3-6825034E25CE}"/>
          </ac:spMkLst>
        </pc:spChg>
      </pc:sldChg>
      <pc:sldChg chg="del">
        <pc:chgData name="Sumit Ganguly" userId="649c7653-29a5-4cc0-992c-093db258b145" providerId="ADAL" clId="{BD23C73A-CF27-433D-9997-8EE7D6B0C7CE}" dt="2022-01-19T03:19:51.186" v="26" actId="2696"/>
        <pc:sldMkLst>
          <pc:docMk/>
          <pc:sldMk cId="3643304131" sldId="691"/>
        </pc:sldMkLst>
      </pc:sldChg>
      <pc:sldChg chg="addSp delSp modSp new mod">
        <pc:chgData name="Sumit Ganguly" userId="649c7653-29a5-4cc0-992c-093db258b145" providerId="ADAL" clId="{BD23C73A-CF27-433D-9997-8EE7D6B0C7CE}" dt="2022-01-21T03:42:02.328" v="16448" actId="20577"/>
        <pc:sldMkLst>
          <pc:docMk/>
          <pc:sldMk cId="27938865" sldId="692"/>
        </pc:sldMkLst>
        <pc:spChg chg="mod">
          <ac:chgData name="Sumit Ganguly" userId="649c7653-29a5-4cc0-992c-093db258b145" providerId="ADAL" clId="{BD23C73A-CF27-433D-9997-8EE7D6B0C7CE}" dt="2022-01-21T03:21:51.987" v="16115" actId="20577"/>
          <ac:spMkLst>
            <pc:docMk/>
            <pc:sldMk cId="27938865" sldId="692"/>
            <ac:spMk id="2" creationId="{15CA4C67-83A9-422A-9B3F-676F0B0E4DB0}"/>
          </ac:spMkLst>
        </pc:spChg>
        <pc:spChg chg="mod">
          <ac:chgData name="Sumit Ganguly" userId="649c7653-29a5-4cc0-992c-093db258b145" providerId="ADAL" clId="{BD23C73A-CF27-433D-9997-8EE7D6B0C7CE}" dt="2022-01-21T03:42:02.328" v="16448" actId="20577"/>
          <ac:spMkLst>
            <pc:docMk/>
            <pc:sldMk cId="27938865" sldId="692"/>
            <ac:spMk id="3" creationId="{1EB81DF2-332B-4371-9FBD-0BF70E69CA01}"/>
          </ac:spMkLst>
        </pc:spChg>
        <pc:spChg chg="add del">
          <ac:chgData name="Sumit Ganguly" userId="649c7653-29a5-4cc0-992c-093db258b145" providerId="ADAL" clId="{BD23C73A-CF27-433D-9997-8EE7D6B0C7CE}" dt="2022-01-21T03:29:51.922" v="16192" actId="21"/>
          <ac:spMkLst>
            <pc:docMk/>
            <pc:sldMk cId="27938865" sldId="692"/>
            <ac:spMk id="5" creationId="{8E600EFA-9918-47BD-A44C-1B7945428E6B}"/>
          </ac:spMkLst>
        </pc:spChg>
      </pc:sldChg>
      <pc:sldChg chg="del">
        <pc:chgData name="Sumit Ganguly" userId="649c7653-29a5-4cc0-992c-093db258b145" providerId="ADAL" clId="{BD23C73A-CF27-433D-9997-8EE7D6B0C7CE}" dt="2022-01-19T03:19:53.289" v="27" actId="2696"/>
        <pc:sldMkLst>
          <pc:docMk/>
          <pc:sldMk cId="1189550253" sldId="692"/>
        </pc:sldMkLst>
      </pc:sldChg>
      <pc:sldChg chg="delSp modSp new mod">
        <pc:chgData name="Sumit Ganguly" userId="649c7653-29a5-4cc0-992c-093db258b145" providerId="ADAL" clId="{BD23C73A-CF27-433D-9997-8EE7D6B0C7CE}" dt="2022-01-21T05:05:39.498" v="18506" actId="20577"/>
        <pc:sldMkLst>
          <pc:docMk/>
          <pc:sldMk cId="3219161800" sldId="693"/>
        </pc:sldMkLst>
        <pc:spChg chg="del">
          <ac:chgData name="Sumit Ganguly" userId="649c7653-29a5-4cc0-992c-093db258b145" providerId="ADAL" clId="{BD23C73A-CF27-433D-9997-8EE7D6B0C7CE}" dt="2022-01-21T03:59:40.287" v="16971" actId="21"/>
          <ac:spMkLst>
            <pc:docMk/>
            <pc:sldMk cId="3219161800" sldId="693"/>
            <ac:spMk id="2" creationId="{EFA8ECD0-4D38-41CF-BDC6-95B72E881E91}"/>
          </ac:spMkLst>
        </pc:spChg>
        <pc:spChg chg="mod">
          <ac:chgData name="Sumit Ganguly" userId="649c7653-29a5-4cc0-992c-093db258b145" providerId="ADAL" clId="{BD23C73A-CF27-433D-9997-8EE7D6B0C7CE}" dt="2022-01-21T05:05:39.498" v="18506" actId="20577"/>
          <ac:spMkLst>
            <pc:docMk/>
            <pc:sldMk cId="3219161800" sldId="693"/>
            <ac:spMk id="3" creationId="{30C68E7C-7281-4D2F-BC20-DFA07CB191CA}"/>
          </ac:spMkLst>
        </pc:spChg>
      </pc:sldChg>
      <pc:sldChg chg="modSp new mod">
        <pc:chgData name="Sumit Ganguly" userId="649c7653-29a5-4cc0-992c-093db258b145" providerId="ADAL" clId="{BD23C73A-CF27-433D-9997-8EE7D6B0C7CE}" dt="2022-01-21T05:07:14.234" v="18586" actId="20577"/>
        <pc:sldMkLst>
          <pc:docMk/>
          <pc:sldMk cId="1634589662" sldId="694"/>
        </pc:sldMkLst>
        <pc:spChg chg="mod">
          <ac:chgData name="Sumit Ganguly" userId="649c7653-29a5-4cc0-992c-093db258b145" providerId="ADAL" clId="{BD23C73A-CF27-433D-9997-8EE7D6B0C7CE}" dt="2022-01-21T05:06:34.880" v="18574" actId="1076"/>
          <ac:spMkLst>
            <pc:docMk/>
            <pc:sldMk cId="1634589662" sldId="694"/>
            <ac:spMk id="2" creationId="{96FE778C-27C3-4330-A718-964156F60CE1}"/>
          </ac:spMkLst>
        </pc:spChg>
        <pc:spChg chg="mod">
          <ac:chgData name="Sumit Ganguly" userId="649c7653-29a5-4cc0-992c-093db258b145" providerId="ADAL" clId="{BD23C73A-CF27-433D-9997-8EE7D6B0C7CE}" dt="2022-01-21T05:07:14.234" v="18586" actId="20577"/>
          <ac:spMkLst>
            <pc:docMk/>
            <pc:sldMk cId="1634589662" sldId="694"/>
            <ac:spMk id="3" creationId="{AC45D3D0-9239-45EC-8E2F-01C448A43DE5}"/>
          </ac:spMkLst>
        </pc:spChg>
      </pc:sldChg>
      <pc:sldChg chg="modSp new mod">
        <pc:chgData name="Sumit Ganguly" userId="649c7653-29a5-4cc0-992c-093db258b145" providerId="ADAL" clId="{BD23C73A-CF27-433D-9997-8EE7D6B0C7CE}" dt="2022-01-21T05:06:01.527" v="18531" actId="255"/>
        <pc:sldMkLst>
          <pc:docMk/>
          <pc:sldMk cId="1110033226" sldId="695"/>
        </pc:sldMkLst>
        <pc:spChg chg="mod">
          <ac:chgData name="Sumit Ganguly" userId="649c7653-29a5-4cc0-992c-093db258b145" providerId="ADAL" clId="{BD23C73A-CF27-433D-9997-8EE7D6B0C7CE}" dt="2022-01-21T05:06:01.527" v="18531" actId="255"/>
          <ac:spMkLst>
            <pc:docMk/>
            <pc:sldMk cId="1110033226" sldId="695"/>
            <ac:spMk id="2" creationId="{B5EBC3A5-AF97-4EAE-AEE9-9A2A80A8777E}"/>
          </ac:spMkLst>
        </pc:spChg>
        <pc:spChg chg="mod">
          <ac:chgData name="Sumit Ganguly" userId="649c7653-29a5-4cc0-992c-093db258b145" providerId="ADAL" clId="{BD23C73A-CF27-433D-9997-8EE7D6B0C7CE}" dt="2022-01-21T05:03:59.865" v="18488" actId="5793"/>
          <ac:spMkLst>
            <pc:docMk/>
            <pc:sldMk cId="1110033226" sldId="695"/>
            <ac:spMk id="3" creationId="{76DB3173-B1A7-46CC-A4AE-764C5C4A1B55}"/>
          </ac:spMkLst>
        </pc:spChg>
      </pc:sldChg>
      <pc:sldChg chg="del">
        <pc:chgData name="Sumit Ganguly" userId="649c7653-29a5-4cc0-992c-093db258b145" providerId="ADAL" clId="{BD23C73A-CF27-433D-9997-8EE7D6B0C7CE}" dt="2022-01-19T03:19:53.775" v="28" actId="2696"/>
        <pc:sldMkLst>
          <pc:docMk/>
          <pc:sldMk cId="3432132026" sldId="695"/>
        </pc:sldMkLst>
      </pc:sldChg>
      <pc:sldChg chg="modSp new mod">
        <pc:chgData name="Sumit Ganguly" userId="649c7653-29a5-4cc0-992c-093db258b145" providerId="ADAL" clId="{BD23C73A-CF27-433D-9997-8EE7D6B0C7CE}" dt="2022-01-21T05:43:30.594" v="19752" actId="21"/>
        <pc:sldMkLst>
          <pc:docMk/>
          <pc:sldMk cId="598154809" sldId="696"/>
        </pc:sldMkLst>
        <pc:spChg chg="mod">
          <ac:chgData name="Sumit Ganguly" userId="649c7653-29a5-4cc0-992c-093db258b145" providerId="ADAL" clId="{BD23C73A-CF27-433D-9997-8EE7D6B0C7CE}" dt="2022-01-21T05:13:09.214" v="18607" actId="1076"/>
          <ac:spMkLst>
            <pc:docMk/>
            <pc:sldMk cId="598154809" sldId="696"/>
            <ac:spMk id="2" creationId="{B57D84F4-663C-4B56-AF6D-3D4CC630F135}"/>
          </ac:spMkLst>
        </pc:spChg>
        <pc:spChg chg="mod">
          <ac:chgData name="Sumit Ganguly" userId="649c7653-29a5-4cc0-992c-093db258b145" providerId="ADAL" clId="{BD23C73A-CF27-433D-9997-8EE7D6B0C7CE}" dt="2022-01-21T05:43:30.594" v="19752" actId="21"/>
          <ac:spMkLst>
            <pc:docMk/>
            <pc:sldMk cId="598154809" sldId="696"/>
            <ac:spMk id="3" creationId="{CC3E1506-2063-4797-8531-680EFF5E2D74}"/>
          </ac:spMkLst>
        </pc:spChg>
      </pc:sldChg>
      <pc:sldChg chg="del">
        <pc:chgData name="Sumit Ganguly" userId="649c7653-29a5-4cc0-992c-093db258b145" providerId="ADAL" clId="{BD23C73A-CF27-433D-9997-8EE7D6B0C7CE}" dt="2022-01-19T03:19:54.091" v="29" actId="2696"/>
        <pc:sldMkLst>
          <pc:docMk/>
          <pc:sldMk cId="3947227414" sldId="696"/>
        </pc:sldMkLst>
      </pc:sldChg>
      <pc:sldChg chg="modSp new mod">
        <pc:chgData name="Sumit Ganguly" userId="649c7653-29a5-4cc0-992c-093db258b145" providerId="ADAL" clId="{BD23C73A-CF27-433D-9997-8EE7D6B0C7CE}" dt="2022-01-21T05:57:08.190" v="20144" actId="255"/>
        <pc:sldMkLst>
          <pc:docMk/>
          <pc:sldMk cId="551206190" sldId="697"/>
        </pc:sldMkLst>
        <pc:spChg chg="mod">
          <ac:chgData name="Sumit Ganguly" userId="649c7653-29a5-4cc0-992c-093db258b145" providerId="ADAL" clId="{BD23C73A-CF27-433D-9997-8EE7D6B0C7CE}" dt="2022-01-21T05:57:08.190" v="20144" actId="255"/>
          <ac:spMkLst>
            <pc:docMk/>
            <pc:sldMk cId="551206190" sldId="697"/>
            <ac:spMk id="3" creationId="{F5F3ED12-0139-4AEA-8FF1-1C54A562E1F8}"/>
          </ac:spMkLst>
        </pc:spChg>
      </pc:sldChg>
      <pc:sldChg chg="del">
        <pc:chgData name="Sumit Ganguly" userId="649c7653-29a5-4cc0-992c-093db258b145" providerId="ADAL" clId="{BD23C73A-CF27-433D-9997-8EE7D6B0C7CE}" dt="2022-01-19T03:19:54.476" v="30" actId="2696"/>
        <pc:sldMkLst>
          <pc:docMk/>
          <pc:sldMk cId="1174461643" sldId="697"/>
        </pc:sldMkLst>
      </pc:sldChg>
      <pc:sldChg chg="del">
        <pc:chgData name="Sumit Ganguly" userId="649c7653-29a5-4cc0-992c-093db258b145" providerId="ADAL" clId="{BD23C73A-CF27-433D-9997-8EE7D6B0C7CE}" dt="2022-01-19T03:19:54.639" v="31" actId="2696"/>
        <pc:sldMkLst>
          <pc:docMk/>
          <pc:sldMk cId="2349666887" sldId="698"/>
        </pc:sldMkLst>
      </pc:sldChg>
      <pc:sldChg chg="del">
        <pc:chgData name="Sumit Ganguly" userId="649c7653-29a5-4cc0-992c-093db258b145" providerId="ADAL" clId="{BD23C73A-CF27-433D-9997-8EE7D6B0C7CE}" dt="2022-01-19T03:19:54.862" v="32" actId="2696"/>
        <pc:sldMkLst>
          <pc:docMk/>
          <pc:sldMk cId="2822779119" sldId="699"/>
        </pc:sldMkLst>
      </pc:sldChg>
      <pc:sldChg chg="del">
        <pc:chgData name="Sumit Ganguly" userId="649c7653-29a5-4cc0-992c-093db258b145" providerId="ADAL" clId="{BD23C73A-CF27-433D-9997-8EE7D6B0C7CE}" dt="2022-01-19T03:19:55.062" v="33" actId="2696"/>
        <pc:sldMkLst>
          <pc:docMk/>
          <pc:sldMk cId="4141261789" sldId="700"/>
        </pc:sldMkLst>
      </pc:sldChg>
      <pc:sldChg chg="del">
        <pc:chgData name="Sumit Ganguly" userId="649c7653-29a5-4cc0-992c-093db258b145" providerId="ADAL" clId="{BD23C73A-CF27-433D-9997-8EE7D6B0C7CE}" dt="2022-01-19T03:19:55.316" v="34" actId="2696"/>
        <pc:sldMkLst>
          <pc:docMk/>
          <pc:sldMk cId="2982578296" sldId="702"/>
        </pc:sldMkLst>
      </pc:sldChg>
      <pc:sldChg chg="del">
        <pc:chgData name="Sumit Ganguly" userId="649c7653-29a5-4cc0-992c-093db258b145" providerId="ADAL" clId="{BD23C73A-CF27-433D-9997-8EE7D6B0C7CE}" dt="2022-01-19T03:19:55.425" v="35" actId="2696"/>
        <pc:sldMkLst>
          <pc:docMk/>
          <pc:sldMk cId="3502300963" sldId="703"/>
        </pc:sldMkLst>
      </pc:sldChg>
      <pc:sldChg chg="del">
        <pc:chgData name="Sumit Ganguly" userId="649c7653-29a5-4cc0-992c-093db258b145" providerId="ADAL" clId="{BD23C73A-CF27-433D-9997-8EE7D6B0C7CE}" dt="2022-01-19T03:19:56.095" v="36" actId="2696"/>
        <pc:sldMkLst>
          <pc:docMk/>
          <pc:sldMk cId="949520198" sldId="704"/>
        </pc:sldMkLst>
      </pc:sldChg>
      <pc:sldChg chg="del">
        <pc:chgData name="Sumit Ganguly" userId="649c7653-29a5-4cc0-992c-093db258b145" providerId="ADAL" clId="{BD23C73A-CF27-433D-9997-8EE7D6B0C7CE}" dt="2022-01-19T03:19:56.581" v="37" actId="2696"/>
        <pc:sldMkLst>
          <pc:docMk/>
          <pc:sldMk cId="707828890" sldId="705"/>
        </pc:sldMkLst>
      </pc:sldChg>
      <pc:sldChg chg="del">
        <pc:chgData name="Sumit Ganguly" userId="649c7653-29a5-4cc0-992c-093db258b145" providerId="ADAL" clId="{BD23C73A-CF27-433D-9997-8EE7D6B0C7CE}" dt="2022-01-19T03:19:56.997" v="38" actId="2696"/>
        <pc:sldMkLst>
          <pc:docMk/>
          <pc:sldMk cId="2442682109" sldId="706"/>
        </pc:sldMkLst>
      </pc:sldChg>
      <pc:sldChg chg="del">
        <pc:chgData name="Sumit Ganguly" userId="649c7653-29a5-4cc0-992c-093db258b145" providerId="ADAL" clId="{BD23C73A-CF27-433D-9997-8EE7D6B0C7CE}" dt="2022-01-19T03:19:57.335" v="39" actId="2696"/>
        <pc:sldMkLst>
          <pc:docMk/>
          <pc:sldMk cId="1167093751" sldId="707"/>
        </pc:sldMkLst>
      </pc:sldChg>
      <pc:sldChg chg="del">
        <pc:chgData name="Sumit Ganguly" userId="649c7653-29a5-4cc0-992c-093db258b145" providerId="ADAL" clId="{BD23C73A-CF27-433D-9997-8EE7D6B0C7CE}" dt="2022-01-19T03:19:57.567" v="40" actId="2696"/>
        <pc:sldMkLst>
          <pc:docMk/>
          <pc:sldMk cId="1061321963" sldId="708"/>
        </pc:sldMkLst>
      </pc:sldChg>
      <pc:sldChg chg="del">
        <pc:chgData name="Sumit Ganguly" userId="649c7653-29a5-4cc0-992c-093db258b145" providerId="ADAL" clId="{BD23C73A-CF27-433D-9997-8EE7D6B0C7CE}" dt="2022-01-19T03:19:59.888" v="48" actId="2696"/>
        <pc:sldMkLst>
          <pc:docMk/>
          <pc:sldMk cId="3731260424" sldId="709"/>
        </pc:sldMkLst>
      </pc:sldChg>
      <pc:sldChg chg="del">
        <pc:chgData name="Sumit Ganguly" userId="649c7653-29a5-4cc0-992c-093db258b145" providerId="ADAL" clId="{BD23C73A-CF27-433D-9997-8EE7D6B0C7CE}" dt="2022-01-19T03:19:58.147" v="41" actId="2696"/>
        <pc:sldMkLst>
          <pc:docMk/>
          <pc:sldMk cId="3858972736" sldId="710"/>
        </pc:sldMkLst>
      </pc:sldChg>
      <pc:sldChg chg="del">
        <pc:chgData name="Sumit Ganguly" userId="649c7653-29a5-4cc0-992c-093db258b145" providerId="ADAL" clId="{BD23C73A-CF27-433D-9997-8EE7D6B0C7CE}" dt="2022-01-19T03:19:58.369" v="42" actId="2696"/>
        <pc:sldMkLst>
          <pc:docMk/>
          <pc:sldMk cId="4214146421" sldId="711"/>
        </pc:sldMkLst>
      </pc:sldChg>
      <pc:sldChg chg="del">
        <pc:chgData name="Sumit Ganguly" userId="649c7653-29a5-4cc0-992c-093db258b145" providerId="ADAL" clId="{BD23C73A-CF27-433D-9997-8EE7D6B0C7CE}" dt="2022-01-19T03:19:58.816" v="44" actId="2696"/>
        <pc:sldMkLst>
          <pc:docMk/>
          <pc:sldMk cId="2121950189" sldId="712"/>
        </pc:sldMkLst>
      </pc:sldChg>
      <pc:sldChg chg="del">
        <pc:chgData name="Sumit Ganguly" userId="649c7653-29a5-4cc0-992c-093db258b145" providerId="ADAL" clId="{BD23C73A-CF27-433D-9997-8EE7D6B0C7CE}" dt="2022-01-19T03:19:59.270" v="45" actId="2696"/>
        <pc:sldMkLst>
          <pc:docMk/>
          <pc:sldMk cId="1807378350" sldId="713"/>
        </pc:sldMkLst>
      </pc:sldChg>
      <pc:sldChg chg="del">
        <pc:chgData name="Sumit Ganguly" userId="649c7653-29a5-4cc0-992c-093db258b145" providerId="ADAL" clId="{BD23C73A-CF27-433D-9997-8EE7D6B0C7CE}" dt="2022-01-19T03:19:59.471" v="46" actId="2696"/>
        <pc:sldMkLst>
          <pc:docMk/>
          <pc:sldMk cId="114024086" sldId="714"/>
        </pc:sldMkLst>
      </pc:sldChg>
      <pc:sldChg chg="del">
        <pc:chgData name="Sumit Ganguly" userId="649c7653-29a5-4cc0-992c-093db258b145" providerId="ADAL" clId="{BD23C73A-CF27-433D-9997-8EE7D6B0C7CE}" dt="2022-01-19T03:19:59.572" v="47" actId="2696"/>
        <pc:sldMkLst>
          <pc:docMk/>
          <pc:sldMk cId="1146767910" sldId="715"/>
        </pc:sldMkLst>
      </pc:sldChg>
      <pc:sldChg chg="del">
        <pc:chgData name="Sumit Ganguly" userId="649c7653-29a5-4cc0-992c-093db258b145" providerId="ADAL" clId="{BD23C73A-CF27-433D-9997-8EE7D6B0C7CE}" dt="2022-01-19T03:20:01.205" v="53" actId="2696"/>
        <pc:sldMkLst>
          <pc:docMk/>
          <pc:sldMk cId="3663181661" sldId="716"/>
        </pc:sldMkLst>
      </pc:sldChg>
      <pc:sldChg chg="del">
        <pc:chgData name="Sumit Ganguly" userId="649c7653-29a5-4cc0-992c-093db258b145" providerId="ADAL" clId="{BD23C73A-CF27-433D-9997-8EE7D6B0C7CE}" dt="2022-01-19T03:20:00.435" v="49" actId="2696"/>
        <pc:sldMkLst>
          <pc:docMk/>
          <pc:sldMk cId="902289780" sldId="717"/>
        </pc:sldMkLst>
      </pc:sldChg>
      <pc:sldChg chg="del">
        <pc:chgData name="Sumit Ganguly" userId="649c7653-29a5-4cc0-992c-093db258b145" providerId="ADAL" clId="{BD23C73A-CF27-433D-9997-8EE7D6B0C7CE}" dt="2022-01-19T03:20:00.673" v="51" actId="2696"/>
        <pc:sldMkLst>
          <pc:docMk/>
          <pc:sldMk cId="2078372395" sldId="718"/>
        </pc:sldMkLst>
      </pc:sldChg>
      <pc:sldChg chg="del">
        <pc:chgData name="Sumit Ganguly" userId="649c7653-29a5-4cc0-992c-093db258b145" providerId="ADAL" clId="{BD23C73A-CF27-433D-9997-8EE7D6B0C7CE}" dt="2022-01-19T03:20:00.920" v="52" actId="2696"/>
        <pc:sldMkLst>
          <pc:docMk/>
          <pc:sldMk cId="1064888307" sldId="719"/>
        </pc:sldMkLst>
      </pc:sldChg>
      <pc:sldChg chg="del">
        <pc:chgData name="Sumit Ganguly" userId="649c7653-29a5-4cc0-992c-093db258b145" providerId="ADAL" clId="{BD23C73A-CF27-433D-9997-8EE7D6B0C7CE}" dt="2022-01-19T03:19:58.500" v="43" actId="2696"/>
        <pc:sldMkLst>
          <pc:docMk/>
          <pc:sldMk cId="2126581298" sldId="720"/>
        </pc:sldMkLst>
      </pc:sldChg>
      <pc:sldChg chg="del">
        <pc:chgData name="Sumit Ganguly" userId="649c7653-29a5-4cc0-992c-093db258b145" providerId="ADAL" clId="{BD23C73A-CF27-433D-9997-8EE7D6B0C7CE}" dt="2022-01-19T03:20:00.473" v="50" actId="2696"/>
        <pc:sldMkLst>
          <pc:docMk/>
          <pc:sldMk cId="3469466178" sldId="721"/>
        </pc:sldMkLst>
      </pc:sldChg>
      <pc:sldMasterChg chg="delSldLayout modSldLayout">
        <pc:chgData name="Sumit Ganguly" userId="649c7653-29a5-4cc0-992c-093db258b145" providerId="ADAL" clId="{BD23C73A-CF27-433D-9997-8EE7D6B0C7CE}" dt="2022-01-20T02:58:18.986" v="7639" actId="12"/>
        <pc:sldMasterMkLst>
          <pc:docMk/>
          <pc:sldMasterMk cId="0" sldId="2147483667"/>
        </pc:sldMasterMkLst>
        <pc:sldLayoutChg chg="modSp">
          <pc:chgData name="Sumit Ganguly" userId="649c7653-29a5-4cc0-992c-093db258b145" providerId="ADAL" clId="{BD23C73A-CF27-433D-9997-8EE7D6B0C7CE}" dt="2022-01-20T02:55:28.693" v="7630" actId="12"/>
          <pc:sldLayoutMkLst>
            <pc:docMk/>
            <pc:sldMasterMk cId="0" sldId="2147483667"/>
            <pc:sldLayoutMk cId="1358892875" sldId="2147483764"/>
          </pc:sldLayoutMkLst>
          <pc:spChg chg="mod">
            <ac:chgData name="Sumit Ganguly" userId="649c7653-29a5-4cc0-992c-093db258b145" providerId="ADAL" clId="{BD23C73A-CF27-433D-9997-8EE7D6B0C7CE}" dt="2022-01-20T02:55:28.693" v="7630" actId="12"/>
            <ac:spMkLst>
              <pc:docMk/>
              <pc:sldMasterMk cId="0" sldId="2147483667"/>
              <pc:sldLayoutMk cId="1358892875" sldId="2147483764"/>
              <ac:spMk id="3" creationId="{00000000-0000-0000-0000-000000000000}"/>
            </ac:spMkLst>
          </pc:spChg>
        </pc:sldLayoutChg>
        <pc:sldLayoutChg chg="modSp">
          <pc:chgData name="Sumit Ganguly" userId="649c7653-29a5-4cc0-992c-093db258b145" providerId="ADAL" clId="{BD23C73A-CF27-433D-9997-8EE7D6B0C7CE}" dt="2022-01-20T02:57:00.981" v="7635" actId="12"/>
          <pc:sldLayoutMkLst>
            <pc:docMk/>
            <pc:sldMasterMk cId="0" sldId="2147483667"/>
            <pc:sldLayoutMk cId="334926788" sldId="2147483766"/>
          </pc:sldLayoutMkLst>
          <pc:spChg chg="mod">
            <ac:chgData name="Sumit Ganguly" userId="649c7653-29a5-4cc0-992c-093db258b145" providerId="ADAL" clId="{BD23C73A-CF27-433D-9997-8EE7D6B0C7CE}" dt="2022-01-20T02:56:50.702" v="7634" actId="12"/>
            <ac:spMkLst>
              <pc:docMk/>
              <pc:sldMasterMk cId="0" sldId="2147483667"/>
              <pc:sldLayoutMk cId="334926788" sldId="2147483766"/>
              <ac:spMk id="3" creationId="{00000000-0000-0000-0000-000000000000}"/>
            </ac:spMkLst>
          </pc:spChg>
          <pc:spChg chg="mod">
            <ac:chgData name="Sumit Ganguly" userId="649c7653-29a5-4cc0-992c-093db258b145" providerId="ADAL" clId="{BD23C73A-CF27-433D-9997-8EE7D6B0C7CE}" dt="2022-01-20T02:57:00.981" v="7635" actId="12"/>
            <ac:spMkLst>
              <pc:docMk/>
              <pc:sldMasterMk cId="0" sldId="2147483667"/>
              <pc:sldLayoutMk cId="334926788" sldId="2147483766"/>
              <ac:spMk id="4" creationId="{00000000-0000-0000-0000-000000000000}"/>
            </ac:spMkLst>
          </pc:spChg>
        </pc:sldLayoutChg>
        <pc:sldLayoutChg chg="del">
          <pc:chgData name="Sumit Ganguly" userId="649c7653-29a5-4cc0-992c-093db258b145" providerId="ADAL" clId="{BD23C73A-CF27-433D-9997-8EE7D6B0C7CE}" dt="2022-01-20T02:58:04.086" v="7636" actId="2696"/>
          <pc:sldLayoutMkLst>
            <pc:docMk/>
            <pc:sldMasterMk cId="0" sldId="2147483667"/>
            <pc:sldLayoutMk cId="2370699612" sldId="2147483767"/>
          </pc:sldLayoutMkLst>
        </pc:sldLayoutChg>
        <pc:sldLayoutChg chg="del">
          <pc:chgData name="Sumit Ganguly" userId="649c7653-29a5-4cc0-992c-093db258b145" providerId="ADAL" clId="{BD23C73A-CF27-433D-9997-8EE7D6B0C7CE}" dt="2022-01-20T02:58:12.211" v="7638" actId="2696"/>
          <pc:sldLayoutMkLst>
            <pc:docMk/>
            <pc:sldMasterMk cId="0" sldId="2147483667"/>
            <pc:sldLayoutMk cId="2129370182" sldId="2147483768"/>
          </pc:sldLayoutMkLst>
        </pc:sldLayoutChg>
        <pc:sldLayoutChg chg="del">
          <pc:chgData name="Sumit Ganguly" userId="649c7653-29a5-4cc0-992c-093db258b145" providerId="ADAL" clId="{BD23C73A-CF27-433D-9997-8EE7D6B0C7CE}" dt="2022-01-20T02:58:08.963" v="7637" actId="2696"/>
          <pc:sldLayoutMkLst>
            <pc:docMk/>
            <pc:sldMasterMk cId="0" sldId="2147483667"/>
            <pc:sldLayoutMk cId="2357162711" sldId="2147483769"/>
          </pc:sldLayoutMkLst>
        </pc:sldLayoutChg>
        <pc:sldLayoutChg chg="modSp">
          <pc:chgData name="Sumit Ganguly" userId="649c7653-29a5-4cc0-992c-093db258b145" providerId="ADAL" clId="{BD23C73A-CF27-433D-9997-8EE7D6B0C7CE}" dt="2022-01-20T02:58:18.986" v="7639" actId="12"/>
          <pc:sldLayoutMkLst>
            <pc:docMk/>
            <pc:sldMasterMk cId="0" sldId="2147483667"/>
            <pc:sldLayoutMk cId="1403980652" sldId="2147483770"/>
          </pc:sldLayoutMkLst>
          <pc:spChg chg="mod">
            <ac:chgData name="Sumit Ganguly" userId="649c7653-29a5-4cc0-992c-093db258b145" providerId="ADAL" clId="{BD23C73A-CF27-433D-9997-8EE7D6B0C7CE}" dt="2022-01-20T02:58:18.986" v="7639" actId="12"/>
            <ac:spMkLst>
              <pc:docMk/>
              <pc:sldMasterMk cId="0" sldId="2147483667"/>
              <pc:sldLayoutMk cId="1403980652" sldId="2147483770"/>
              <ac:spMk id="3" creationId="{00000000-0000-0000-0000-000000000000}"/>
            </ac:spMkLst>
          </pc:spChg>
        </pc:sldLayoutChg>
        <pc:sldLayoutChg chg="delSp modSp mod">
          <pc:chgData name="Sumit Ganguly" userId="649c7653-29a5-4cc0-992c-093db258b145" providerId="ADAL" clId="{BD23C73A-CF27-433D-9997-8EE7D6B0C7CE}" dt="2022-01-20T02:56:05.865" v="7633" actId="21"/>
          <pc:sldLayoutMkLst>
            <pc:docMk/>
            <pc:sldMasterMk cId="0" sldId="2147483667"/>
            <pc:sldLayoutMk cId="1226494126" sldId="2147483774"/>
          </pc:sldLayoutMkLst>
          <pc:spChg chg="del mod">
            <ac:chgData name="Sumit Ganguly" userId="649c7653-29a5-4cc0-992c-093db258b145" providerId="ADAL" clId="{BD23C73A-CF27-433D-9997-8EE7D6B0C7CE}" dt="2022-01-20T02:56:05.865" v="7633" actId="21"/>
            <ac:spMkLst>
              <pc:docMk/>
              <pc:sldMasterMk cId="0" sldId="2147483667"/>
              <pc:sldLayoutMk cId="1226494126" sldId="2147483774"/>
              <ac:spMk id="5" creationId="{00000000-0000-0000-0000-000000000000}"/>
            </ac:spMkLst>
          </pc:spChg>
          <pc:graphicFrameChg chg="del">
            <ac:chgData name="Sumit Ganguly" userId="649c7653-29a5-4cc0-992c-093db258b145" providerId="ADAL" clId="{BD23C73A-CF27-433D-9997-8EE7D6B0C7CE}" dt="2022-01-20T02:55:53.819" v="7631" actId="21"/>
            <ac:graphicFrameMkLst>
              <pc:docMk/>
              <pc:sldMasterMk cId="0" sldId="2147483667"/>
              <pc:sldLayoutMk cId="1226494126" sldId="2147483774"/>
              <ac:graphicFrameMk id="4" creationId="{00000000-0000-0000-0000-000000000000}"/>
            </ac:graphicFrameMkLst>
          </pc:graphicFrameChg>
          <pc:picChg chg="del mod">
            <ac:chgData name="Sumit Ganguly" userId="649c7653-29a5-4cc0-992c-093db258b145" providerId="ADAL" clId="{BD23C73A-CF27-433D-9997-8EE7D6B0C7CE}" dt="2022-01-20T02:55:16.540" v="7629" actId="21"/>
            <ac:picMkLst>
              <pc:docMk/>
              <pc:sldMasterMk cId="0" sldId="2147483667"/>
              <pc:sldLayoutMk cId="1226494126" sldId="2147483774"/>
              <ac:picMk id="6" creationId="{00000000-0000-0000-0000-000000000000}"/>
            </ac:picMkLst>
          </pc:picChg>
        </pc:sldLayoutChg>
      </pc:sldMasterChg>
      <pc:sldMasterChg chg="new del mod addSldLayout delSldLayout">
        <pc:chgData name="Sumit Ganguly" userId="649c7653-29a5-4cc0-992c-093db258b145" providerId="ADAL" clId="{BD23C73A-CF27-433D-9997-8EE7D6B0C7CE}" dt="2022-01-20T02:59:07.787" v="7641" actId="6938"/>
        <pc:sldMasterMkLst>
          <pc:docMk/>
          <pc:sldMasterMk cId="1979199956" sldId="2147483775"/>
        </pc:sldMasterMkLst>
        <pc:sldLayoutChg chg="new del replId">
          <pc:chgData name="Sumit Ganguly" userId="649c7653-29a5-4cc0-992c-093db258b145" providerId="ADAL" clId="{BD23C73A-CF27-433D-9997-8EE7D6B0C7CE}" dt="2022-01-20T02:59:07.787" v="7641" actId="6938"/>
          <pc:sldLayoutMkLst>
            <pc:docMk/>
            <pc:sldMasterMk cId="1979199956" sldId="2147483775"/>
            <pc:sldLayoutMk cId="3700727948" sldId="2147483776"/>
          </pc:sldLayoutMkLst>
        </pc:sldLayoutChg>
        <pc:sldLayoutChg chg="new del replId">
          <pc:chgData name="Sumit Ganguly" userId="649c7653-29a5-4cc0-992c-093db258b145" providerId="ADAL" clId="{BD23C73A-CF27-433D-9997-8EE7D6B0C7CE}" dt="2022-01-20T02:59:07.787" v="7641" actId="6938"/>
          <pc:sldLayoutMkLst>
            <pc:docMk/>
            <pc:sldMasterMk cId="1979199956" sldId="2147483775"/>
            <pc:sldLayoutMk cId="3828774626" sldId="2147483777"/>
          </pc:sldLayoutMkLst>
        </pc:sldLayoutChg>
        <pc:sldLayoutChg chg="new del replId">
          <pc:chgData name="Sumit Ganguly" userId="649c7653-29a5-4cc0-992c-093db258b145" providerId="ADAL" clId="{BD23C73A-CF27-433D-9997-8EE7D6B0C7CE}" dt="2022-01-20T02:59:07.787" v="7641" actId="6938"/>
          <pc:sldLayoutMkLst>
            <pc:docMk/>
            <pc:sldMasterMk cId="1979199956" sldId="2147483775"/>
            <pc:sldLayoutMk cId="3773360740" sldId="2147483778"/>
          </pc:sldLayoutMkLst>
        </pc:sldLayoutChg>
        <pc:sldLayoutChg chg="new del replId">
          <pc:chgData name="Sumit Ganguly" userId="649c7653-29a5-4cc0-992c-093db258b145" providerId="ADAL" clId="{BD23C73A-CF27-433D-9997-8EE7D6B0C7CE}" dt="2022-01-20T02:59:07.787" v="7641" actId="6938"/>
          <pc:sldLayoutMkLst>
            <pc:docMk/>
            <pc:sldMasterMk cId="1979199956" sldId="2147483775"/>
            <pc:sldLayoutMk cId="1491969692" sldId="2147483779"/>
          </pc:sldLayoutMkLst>
        </pc:sldLayoutChg>
        <pc:sldLayoutChg chg="new del replId">
          <pc:chgData name="Sumit Ganguly" userId="649c7653-29a5-4cc0-992c-093db258b145" providerId="ADAL" clId="{BD23C73A-CF27-433D-9997-8EE7D6B0C7CE}" dt="2022-01-20T02:59:07.787" v="7641" actId="6938"/>
          <pc:sldLayoutMkLst>
            <pc:docMk/>
            <pc:sldMasterMk cId="1979199956" sldId="2147483775"/>
            <pc:sldLayoutMk cId="2998937569" sldId="2147483780"/>
          </pc:sldLayoutMkLst>
        </pc:sldLayoutChg>
        <pc:sldLayoutChg chg="new del replId">
          <pc:chgData name="Sumit Ganguly" userId="649c7653-29a5-4cc0-992c-093db258b145" providerId="ADAL" clId="{BD23C73A-CF27-433D-9997-8EE7D6B0C7CE}" dt="2022-01-20T02:59:07.787" v="7641" actId="6938"/>
          <pc:sldLayoutMkLst>
            <pc:docMk/>
            <pc:sldMasterMk cId="1979199956" sldId="2147483775"/>
            <pc:sldLayoutMk cId="2150078983" sldId="2147483781"/>
          </pc:sldLayoutMkLst>
        </pc:sldLayoutChg>
        <pc:sldLayoutChg chg="new del replId">
          <pc:chgData name="Sumit Ganguly" userId="649c7653-29a5-4cc0-992c-093db258b145" providerId="ADAL" clId="{BD23C73A-CF27-433D-9997-8EE7D6B0C7CE}" dt="2022-01-20T02:59:07.787" v="7641" actId="6938"/>
          <pc:sldLayoutMkLst>
            <pc:docMk/>
            <pc:sldMasterMk cId="1979199956" sldId="2147483775"/>
            <pc:sldLayoutMk cId="798273629" sldId="2147483782"/>
          </pc:sldLayoutMkLst>
        </pc:sldLayoutChg>
        <pc:sldLayoutChg chg="new del replId">
          <pc:chgData name="Sumit Ganguly" userId="649c7653-29a5-4cc0-992c-093db258b145" providerId="ADAL" clId="{BD23C73A-CF27-433D-9997-8EE7D6B0C7CE}" dt="2022-01-20T02:59:07.787" v="7641" actId="6938"/>
          <pc:sldLayoutMkLst>
            <pc:docMk/>
            <pc:sldMasterMk cId="1979199956" sldId="2147483775"/>
            <pc:sldLayoutMk cId="289844857" sldId="2147483783"/>
          </pc:sldLayoutMkLst>
        </pc:sldLayoutChg>
        <pc:sldLayoutChg chg="new del replId">
          <pc:chgData name="Sumit Ganguly" userId="649c7653-29a5-4cc0-992c-093db258b145" providerId="ADAL" clId="{BD23C73A-CF27-433D-9997-8EE7D6B0C7CE}" dt="2022-01-20T02:59:07.787" v="7641" actId="6938"/>
          <pc:sldLayoutMkLst>
            <pc:docMk/>
            <pc:sldMasterMk cId="1979199956" sldId="2147483775"/>
            <pc:sldLayoutMk cId="2274512276" sldId="2147483784"/>
          </pc:sldLayoutMkLst>
        </pc:sldLayoutChg>
        <pc:sldLayoutChg chg="new del replId">
          <pc:chgData name="Sumit Ganguly" userId="649c7653-29a5-4cc0-992c-093db258b145" providerId="ADAL" clId="{BD23C73A-CF27-433D-9997-8EE7D6B0C7CE}" dt="2022-01-20T02:59:07.787" v="7641" actId="6938"/>
          <pc:sldLayoutMkLst>
            <pc:docMk/>
            <pc:sldMasterMk cId="1979199956" sldId="2147483775"/>
            <pc:sldLayoutMk cId="2004201790" sldId="2147483785"/>
          </pc:sldLayoutMkLst>
        </pc:sldLayoutChg>
        <pc:sldLayoutChg chg="new del replId">
          <pc:chgData name="Sumit Ganguly" userId="649c7653-29a5-4cc0-992c-093db258b145" providerId="ADAL" clId="{BD23C73A-CF27-433D-9997-8EE7D6B0C7CE}" dt="2022-01-20T02:59:07.787" v="7641" actId="6938"/>
          <pc:sldLayoutMkLst>
            <pc:docMk/>
            <pc:sldMasterMk cId="1979199956" sldId="2147483775"/>
            <pc:sldLayoutMk cId="1322617329" sldId="2147483786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29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29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29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670DE73-8630-43EC-8339-8836E3B5326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98607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ctr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ctr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047B8112-A47C-44D4-939D-0BA54D41CC6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55524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4E4BB154-1B39-4690-B8CA-C008B97C08A3}" type="slidenum">
              <a:rPr lang="en-US" altLang="en-US">
                <a:latin typeface="Times New Roman" panose="02020603050405020304" pitchFamily="18" charset="0"/>
              </a:rPr>
              <a:pPr/>
              <a:t>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748012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CC33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065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226494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panose="05000000000000000000" pitchFamily="2" charset="2"/>
              <a:buChar char="Ø"/>
              <a:defRPr/>
            </a:lvl1pPr>
            <a:lvl2pPr marL="742950" indent="-285750">
              <a:buFont typeface="Wingdings" panose="05000000000000000000" pitchFamily="2" charset="2"/>
              <a:buChar char="Ø"/>
              <a:defRPr/>
            </a:lvl2pPr>
            <a:lvl3pPr marL="1085850" indent="-228600">
              <a:buFont typeface="Wingdings" panose="05000000000000000000" pitchFamily="2" charset="2"/>
              <a:buChar char="Ø"/>
              <a:defRPr/>
            </a:lvl3pPr>
            <a:lvl4pPr marL="1428750" indent="-228600">
              <a:buFont typeface="Wingdings" panose="05000000000000000000" pitchFamily="2" charset="2"/>
              <a:buChar char="Ø"/>
              <a:defRPr/>
            </a:lvl4pPr>
            <a:lvl5pPr marL="1771650" indent="-228600">
              <a:buFont typeface="Wingdings" panose="05000000000000000000" pitchFamily="2" charset="2"/>
              <a:buChar char="Ø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F47E17-BF9D-46EE-B708-74BCA475FC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8892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42B2A9-CF41-47D7-A62A-D85AA781B18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7715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Ø"/>
              <a:defRPr sz="2800"/>
            </a:lvl1pPr>
            <a:lvl2pPr marL="742950" indent="-285750">
              <a:buFont typeface="Wingdings" panose="05000000000000000000" pitchFamily="2" charset="2"/>
              <a:buChar char="Ø"/>
              <a:defRPr sz="2400"/>
            </a:lvl2pPr>
            <a:lvl3pPr marL="1085850" indent="-228600">
              <a:buFont typeface="Wingdings" panose="05000000000000000000" pitchFamily="2" charset="2"/>
              <a:buChar char="Ø"/>
              <a:defRPr sz="2000"/>
            </a:lvl3pPr>
            <a:lvl4pPr marL="1428750" indent="-228600">
              <a:buFont typeface="Wingdings" panose="05000000000000000000" pitchFamily="2" charset="2"/>
              <a:buChar char="Ø"/>
              <a:defRPr sz="1800"/>
            </a:lvl4pPr>
            <a:lvl5pPr marL="1771650" indent="-228600">
              <a:buFont typeface="Wingdings" panose="05000000000000000000" pitchFamily="2" charset="2"/>
              <a:buChar char="Ø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Ø"/>
              <a:defRPr sz="2800"/>
            </a:lvl1pPr>
            <a:lvl2pPr marL="742950" indent="-285750">
              <a:buFont typeface="Wingdings" panose="05000000000000000000" pitchFamily="2" charset="2"/>
              <a:buChar char="Ø"/>
              <a:defRPr sz="2400"/>
            </a:lvl2pPr>
            <a:lvl3pPr marL="1085850" indent="-228600">
              <a:buFont typeface="Wingdings" panose="05000000000000000000" pitchFamily="2" charset="2"/>
              <a:buChar char="Ø"/>
              <a:defRPr sz="2000"/>
            </a:lvl3pPr>
            <a:lvl4pPr marL="1428750" indent="-228600">
              <a:buFont typeface="Wingdings" panose="05000000000000000000" pitchFamily="2" charset="2"/>
              <a:buChar char="Ø"/>
              <a:defRPr sz="1800"/>
            </a:lvl4pPr>
            <a:lvl5pPr marL="1771650" indent="-228600">
              <a:buFont typeface="Wingdings" panose="05000000000000000000" pitchFamily="2" charset="2"/>
              <a:buChar char="Ø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B0815E-2385-4CBD-BB7A-B6A46EDB672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926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Ø"/>
              <a:defRPr sz="3200"/>
            </a:lvl1pPr>
            <a:lvl2pPr marL="742950" indent="-285750">
              <a:buFont typeface="Wingdings" panose="05000000000000000000" pitchFamily="2" charset="2"/>
              <a:buChar char="Ø"/>
              <a:defRPr sz="2800"/>
            </a:lvl2pPr>
            <a:lvl3pPr marL="1085850" indent="-228600">
              <a:buFont typeface="Wingdings" panose="05000000000000000000" pitchFamily="2" charset="2"/>
              <a:buChar char="Ø"/>
              <a:defRPr sz="2400"/>
            </a:lvl3pPr>
            <a:lvl4pPr marL="1428750" indent="-228600">
              <a:buFont typeface="Wingdings" panose="05000000000000000000" pitchFamily="2" charset="2"/>
              <a:buChar char="Ø"/>
              <a:defRPr sz="2000"/>
            </a:lvl4pPr>
            <a:lvl5pPr marL="1771650" indent="-228600">
              <a:buFont typeface="Wingdings" panose="05000000000000000000" pitchFamily="2" charset="2"/>
              <a:buChar char="Ø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062AF7-5FF3-4447-90F2-4A3ADD5514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3980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40C16F-BEFB-4DB1-A453-A77C1D97DE2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7402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3FB1ED-5AEE-46DB-A881-59A193B87FE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2515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A5C02E-DB1B-4467-9975-11EB48D8AB1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4250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4388" y="1093788"/>
            <a:ext cx="7661275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70553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 smtClean="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3196A674-DA7B-4B0F-97F7-0C22EA29878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000" b="1">
                <a:solidFill>
                  <a:schemeClr val="tx2"/>
                </a:solidFill>
              </a:rPr>
              <a:t>©Silberschatz, Korth </a:t>
            </a:r>
            <a:r>
              <a:rPr lang="en-US" altLang="en-US" sz="1000" b="1" dirty="0">
                <a:solidFill>
                  <a:schemeClr val="tx2"/>
                </a:solidFill>
              </a:rPr>
              <a:t>and Sudarshan</a:t>
            </a:r>
          </a:p>
        </p:txBody>
      </p:sp>
      <p:sp>
        <p:nvSpPr>
          <p:cNvPr id="705541" name="Text Box 5"/>
          <p:cNvSpPr txBox="1">
            <a:spLocks noChangeArrowheads="1"/>
          </p:cNvSpPr>
          <p:nvPr/>
        </p:nvSpPr>
        <p:spPr bwMode="auto">
          <a:xfrm>
            <a:off x="4468813" y="6613525"/>
            <a:ext cx="4699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>
                <a:solidFill>
                  <a:schemeClr val="tx2"/>
                </a:solidFill>
              </a:rPr>
              <a:t>A.</a:t>
            </a:r>
            <a:fld id="{D86EA703-D6C1-48FE-B571-8C93ABF4FAA3}" type="slidenum">
              <a:rPr lang="en-US" altLang="en-US" sz="1000" b="1" smtClean="0">
                <a:solidFill>
                  <a:schemeClr val="tx2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>
              <a:solidFill>
                <a:schemeClr val="tx2"/>
              </a:solidFill>
            </a:endParaRPr>
          </a:p>
        </p:txBody>
      </p:sp>
      <p:sp>
        <p:nvSpPr>
          <p:cNvPr id="70554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613525"/>
            <a:ext cx="25717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000" b="1">
                <a:solidFill>
                  <a:schemeClr val="tx2"/>
                </a:solidFill>
              </a:rPr>
              <a:t>Database System Concepts - 6</a:t>
            </a:r>
            <a:r>
              <a:rPr lang="en-US" altLang="en-US" sz="1000" b="1" baseline="30000">
                <a:solidFill>
                  <a:schemeClr val="tx2"/>
                </a:solidFill>
              </a:rPr>
              <a:t>th</a:t>
            </a:r>
            <a:r>
              <a:rPr lang="en-US" altLang="en-US" sz="1000" b="1">
                <a:solidFill>
                  <a:schemeClr val="tx2"/>
                </a:solidFill>
              </a:rPr>
              <a:t> Edition</a:t>
            </a:r>
            <a:endParaRPr lang="en-US" altLang="en-US" sz="1000" b="1" dirty="0">
              <a:solidFill>
                <a:schemeClr val="tx2"/>
              </a:solidFill>
            </a:endParaRPr>
          </a:p>
        </p:txBody>
      </p:sp>
      <p:sp>
        <p:nvSpPr>
          <p:cNvPr id="1032" name="Freeform 8"/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59 h 61"/>
              <a:gd name="T2" fmla="*/ 2 w 285"/>
              <a:gd name="T3" fmla="*/ 48 h 61"/>
              <a:gd name="T4" fmla="*/ 9 w 285"/>
              <a:gd name="T5" fmla="*/ 34 h 61"/>
              <a:gd name="T6" fmla="*/ 17 w 285"/>
              <a:gd name="T7" fmla="*/ 25 h 61"/>
              <a:gd name="T8" fmla="*/ 30 w 285"/>
              <a:gd name="T9" fmla="*/ 17 h 61"/>
              <a:gd name="T10" fmla="*/ 45 w 285"/>
              <a:gd name="T11" fmla="*/ 10 h 61"/>
              <a:gd name="T12" fmla="*/ 57 w 285"/>
              <a:gd name="T13" fmla="*/ 6 h 61"/>
              <a:gd name="T14" fmla="*/ 70 w 285"/>
              <a:gd name="T15" fmla="*/ 2 h 61"/>
              <a:gd name="T16" fmla="*/ 85 w 285"/>
              <a:gd name="T17" fmla="*/ 0 h 61"/>
              <a:gd name="T18" fmla="*/ 100 w 285"/>
              <a:gd name="T19" fmla="*/ 0 h 61"/>
              <a:gd name="T20" fmla="*/ 118 w 285"/>
              <a:gd name="T21" fmla="*/ 0 h 61"/>
              <a:gd name="T22" fmla="*/ 137 w 285"/>
              <a:gd name="T23" fmla="*/ 0 h 61"/>
              <a:gd name="T24" fmla="*/ 154 w 285"/>
              <a:gd name="T25" fmla="*/ 2 h 61"/>
              <a:gd name="T26" fmla="*/ 173 w 285"/>
              <a:gd name="T27" fmla="*/ 6 h 61"/>
              <a:gd name="T28" fmla="*/ 192 w 285"/>
              <a:gd name="T29" fmla="*/ 8 h 61"/>
              <a:gd name="T30" fmla="*/ 209 w 285"/>
              <a:gd name="T31" fmla="*/ 12 h 61"/>
              <a:gd name="T32" fmla="*/ 224 w 285"/>
              <a:gd name="T33" fmla="*/ 15 h 61"/>
              <a:gd name="T34" fmla="*/ 239 w 285"/>
              <a:gd name="T35" fmla="*/ 19 h 61"/>
              <a:gd name="T36" fmla="*/ 254 w 285"/>
              <a:gd name="T37" fmla="*/ 23 h 61"/>
              <a:gd name="T38" fmla="*/ 266 w 285"/>
              <a:gd name="T39" fmla="*/ 25 h 61"/>
              <a:gd name="T40" fmla="*/ 273 w 285"/>
              <a:gd name="T41" fmla="*/ 27 h 61"/>
              <a:gd name="T42" fmla="*/ 283 w 285"/>
              <a:gd name="T43" fmla="*/ 31 h 61"/>
              <a:gd name="T44" fmla="*/ 279 w 285"/>
              <a:gd name="T45" fmla="*/ 44 h 61"/>
              <a:gd name="T46" fmla="*/ 273 w 285"/>
              <a:gd name="T47" fmla="*/ 42 h 61"/>
              <a:gd name="T48" fmla="*/ 260 w 285"/>
              <a:gd name="T49" fmla="*/ 40 h 61"/>
              <a:gd name="T50" fmla="*/ 241 w 285"/>
              <a:gd name="T51" fmla="*/ 36 h 61"/>
              <a:gd name="T52" fmla="*/ 230 w 285"/>
              <a:gd name="T53" fmla="*/ 34 h 61"/>
              <a:gd name="T54" fmla="*/ 218 w 285"/>
              <a:gd name="T55" fmla="*/ 32 h 61"/>
              <a:gd name="T56" fmla="*/ 207 w 285"/>
              <a:gd name="T57" fmla="*/ 31 h 61"/>
              <a:gd name="T58" fmla="*/ 196 w 285"/>
              <a:gd name="T59" fmla="*/ 29 h 61"/>
              <a:gd name="T60" fmla="*/ 182 w 285"/>
              <a:gd name="T61" fmla="*/ 27 h 61"/>
              <a:gd name="T62" fmla="*/ 173 w 285"/>
              <a:gd name="T63" fmla="*/ 25 h 61"/>
              <a:gd name="T64" fmla="*/ 163 w 285"/>
              <a:gd name="T65" fmla="*/ 23 h 61"/>
              <a:gd name="T66" fmla="*/ 154 w 285"/>
              <a:gd name="T67" fmla="*/ 21 h 61"/>
              <a:gd name="T68" fmla="*/ 142 w 285"/>
              <a:gd name="T69" fmla="*/ 19 h 61"/>
              <a:gd name="T70" fmla="*/ 110 w 285"/>
              <a:gd name="T71" fmla="*/ 15 h 61"/>
              <a:gd name="T72" fmla="*/ 83 w 285"/>
              <a:gd name="T73" fmla="*/ 21 h 61"/>
              <a:gd name="T74" fmla="*/ 59 w 285"/>
              <a:gd name="T75" fmla="*/ 29 h 61"/>
              <a:gd name="T76" fmla="*/ 53 w 285"/>
              <a:gd name="T77" fmla="*/ 31 h 61"/>
              <a:gd name="T78" fmla="*/ 43 w 285"/>
              <a:gd name="T79" fmla="*/ 34 h 61"/>
              <a:gd name="T80" fmla="*/ 32 w 285"/>
              <a:gd name="T81" fmla="*/ 38 h 61"/>
              <a:gd name="T82" fmla="*/ 23 w 285"/>
              <a:gd name="T83" fmla="*/ 44 h 61"/>
              <a:gd name="T84" fmla="*/ 7 w 285"/>
              <a:gd name="T85" fmla="*/ 55 h 61"/>
              <a:gd name="T86" fmla="*/ 2 w 285"/>
              <a:gd name="T87" fmla="*/ 61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1033" name="Picture 9" descr="Cover-6Ed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" y="0"/>
            <a:ext cx="668338" cy="81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64" r:id="rId2"/>
    <p:sldLayoutId id="2147483765" r:id="rId3"/>
    <p:sldLayoutId id="2147483766" r:id="rId4"/>
    <p:sldLayoutId id="2147483770" r:id="rId5"/>
    <p:sldLayoutId id="2147483771" r:id="rId6"/>
    <p:sldLayoutId id="2147483772" r:id="rId7"/>
    <p:sldLayoutId id="2147483773" r:id="rId8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90000"/>
        <a:buFont typeface="Monotype Sorts" charset="2"/>
        <a:buChar char="n"/>
        <a:defRPr kumimoji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80000"/>
        <a:buFont typeface="Monotype Sorts" charset="2"/>
        <a:buChar char="l"/>
        <a:defRPr kumimoji="1">
          <a:solidFill>
            <a:schemeClr val="tx1"/>
          </a:solidFill>
          <a:latin typeface="+mn-lt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75000"/>
        <a:buFont typeface="Webdings" panose="05030102010509060703" pitchFamily="18" charset="2"/>
        <a:buChar char="4"/>
        <a:defRPr kumimoji="1">
          <a:solidFill>
            <a:schemeClr val="tx1"/>
          </a:solidFill>
          <a:latin typeface="+mn-lt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Times New Roman" panose="02020603050405020304" pitchFamily="18" charset="0"/>
        <a:buChar char="–"/>
        <a:defRPr kumimoji="1">
          <a:solidFill>
            <a:schemeClr val="tx1"/>
          </a:solidFill>
          <a:latin typeface="+mn-lt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951186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CS 315</a:t>
            </a:r>
            <a:r>
              <a:rPr lang="en-US"/>
              <a:t>: Database Systems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5E4A7D-61D1-4D36-A3A0-8EC27312368C}"/>
              </a:ext>
            </a:extLst>
          </p:cNvPr>
          <p:cNvSpPr txBox="1"/>
          <p:nvPr/>
        </p:nvSpPr>
        <p:spPr>
          <a:xfrm>
            <a:off x="2214562" y="2277132"/>
            <a:ext cx="4562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C00000"/>
                </a:solidFill>
              </a:rPr>
              <a:t>IIT </a:t>
            </a:r>
            <a:r>
              <a:rPr lang="en-US" sz="2800" dirty="0">
                <a:solidFill>
                  <a:srgbClr val="C00000"/>
                </a:solidFill>
              </a:rPr>
              <a:t>Kanpur Jan-May 2022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AF8CB8-7597-4768-8080-7702EF2ADE2C}"/>
              </a:ext>
            </a:extLst>
          </p:cNvPr>
          <p:cNvSpPr txBox="1"/>
          <p:nvPr/>
        </p:nvSpPr>
        <p:spPr>
          <a:xfrm>
            <a:off x="1343024" y="4886325"/>
            <a:ext cx="70389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References:</a:t>
            </a:r>
          </a:p>
          <a:p>
            <a:r>
              <a:rPr lang="en-IN" dirty="0"/>
              <a:t> 1. Database Systems the Complete Book. Garcia-Molina et. al.</a:t>
            </a:r>
          </a:p>
          <a:p>
            <a:r>
              <a:rPr lang="en-IN" dirty="0"/>
              <a:t> 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8D5618-6001-42BE-945E-B422E459CD42}"/>
              </a:ext>
            </a:extLst>
          </p:cNvPr>
          <p:cNvSpPr txBox="1"/>
          <p:nvPr/>
        </p:nvSpPr>
        <p:spPr>
          <a:xfrm>
            <a:off x="2290762" y="3077889"/>
            <a:ext cx="4562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</a:rPr>
              <a:t>Relational Queries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55FC2-FA16-4D79-87D4-33FB3B6CB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5750" y="-139700"/>
            <a:ext cx="2508250" cy="654050"/>
          </a:xfrm>
        </p:spPr>
        <p:txBody>
          <a:bodyPr/>
          <a:lstStyle/>
          <a:p>
            <a:r>
              <a:rPr lang="en-IN" dirty="0"/>
              <a:t>One diff op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6C4B6D-D89E-4070-92E7-609C1B55D7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4681" y="314326"/>
                <a:ext cx="8300244" cy="6219824"/>
              </a:xfrm>
            </p:spPr>
            <p:txBody>
              <a:bodyPr/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n-IN" b="0" dirty="0"/>
                  <a:t>Schema:</a:t>
                </a:r>
                <a:r>
                  <a:rPr lang="en-IN" b="0" dirty="0">
                    <a:solidFill>
                      <a:srgbClr val="0000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I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𝑀𝑜𝑣</m:t>
                    </m:r>
                    <m:d>
                      <m:dPr>
                        <m:ctrlP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𝑠𝑡</m:t>
                        </m:r>
                      </m:e>
                    </m:d>
                    <m:r>
                      <a:rPr lang="en-I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I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and</m:t>
                    </m:r>
                    <m:r>
                      <a:rPr lang="en-I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𝑆𝑡𝑎𝑟</m:t>
                    </m:r>
                    <m:d>
                      <m:dPr>
                        <m:ctrlPr>
                          <a:rPr lang="en-I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I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I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  <m:r>
                          <a:rPr lang="en-I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I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I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IN" dirty="0">
                  <a:solidFill>
                    <a:srgbClr val="0000FF"/>
                  </a:solidFill>
                  <a:cs typeface="Times New Roman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IN" dirty="0"/>
                  <a:t>Find all movies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𝑐𝑡𝑖𝑜𝑛𝑁𝑜𝑡𝐴𝐾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IN" dirty="0"/>
                  <a:t> that are </a:t>
                </a:r>
                <a:r>
                  <a:rPr lang="en-IN" dirty="0">
                    <a:solidFill>
                      <a:srgbClr val="00B050"/>
                    </a:solidFill>
                  </a:rPr>
                  <a:t>action</a:t>
                </a:r>
                <a:r>
                  <a:rPr lang="en-IN" dirty="0"/>
                  <a:t> genre movies where Amir Khan did not star in. </a:t>
                </a:r>
              </a:p>
              <a:p>
                <a:pPr marL="0" indent="0">
                  <a:buNone/>
                </a:pPr>
                <a:r>
                  <a:rPr lang="en-IN" b="0" dirty="0"/>
                  <a:t>             </a:t>
                </a:r>
                <a14:m>
                  <m:oMath xmlns:m="http://schemas.openxmlformats.org/officeDocument/2006/math">
                    <m:r>
                      <a:rPr lang="en-I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𝐴𝑐𝑡𝑖𝑜𝑛𝑀𝑜𝑣</m:t>
                    </m:r>
                    <m:r>
                      <a:rPr lang="en-I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b>
                    </m:sSub>
                    <m:sSub>
                      <m:sSubPr>
                        <m:ctrlP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sSup>
                          <m:sSupPr>
                            <m:ctrlPr>
                              <a:rPr lang="en-IN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</m:e>
                          <m:sup>
                            <m:r>
                              <a:rPr lang="en-IN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𝑎𝑐𝑡𝑖𝑜</m:t>
                        </m:r>
                        <m:sSup>
                          <m:sSupPr>
                            <m:ctrlPr>
                              <a:rPr lang="en-IN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IN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d>
                      <m:dPr>
                        <m:ctrlP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𝑀𝑜𝑣</m:t>
                        </m:r>
                      </m:e>
                    </m:d>
                    <m:r>
                      <a:rPr lang="en-I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IN" dirty="0">
                  <a:solidFill>
                    <a:srgbClr val="0000FF"/>
                  </a:solidFill>
                </a:endParaRPr>
              </a:p>
              <a:p>
                <a:pPr marL="0" indent="0">
                  <a:buNone/>
                </a:pPr>
                <a:r>
                  <a:rPr lang="en-IN" dirty="0">
                    <a:solidFill>
                      <a:srgbClr val="0000FF"/>
                    </a:solidFill>
                  </a:rPr>
                  <a:t>             </a:t>
                </a:r>
                <a14:m>
                  <m:oMath xmlns:m="http://schemas.openxmlformats.org/officeDocument/2006/math">
                    <m:r>
                      <a:rPr lang="en-I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𝐴𝐾𝐴𝑐𝑡𝑖𝑜𝑛𝑀𝑜𝑣</m:t>
                    </m:r>
                    <m:r>
                      <a:rPr lang="en-I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IN" dirty="0">
                    <a:solidFill>
                      <a:srgbClr val="0000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I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I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I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b>
                    </m:sSub>
                    <m:sSub>
                      <m:sSubPr>
                        <m:ctrlPr>
                          <a:rPr lang="en-I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I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I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sSup>
                          <m:sSupPr>
                            <m:ctrlPr>
                              <a:rPr lang="en-IN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</m:e>
                          <m:sup>
                            <m:r>
                              <a:rPr lang="en-IN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I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𝑎𝑐𝑡𝑖𝑜</m:t>
                        </m:r>
                        <m:sSup>
                          <m:sSupPr>
                            <m:ctrlPr>
                              <a:rPr lang="en-IN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IN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𝑎𝑛𝑑</m:t>
                        </m:r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sSup>
                          <m:sSupPr>
                            <m:ctrlPr>
                              <a:rPr lang="en-IN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</m:e>
                          <m:sup>
                            <m:r>
                              <a:rPr lang="en-IN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𝐴𝑚𝑖𝑟</m:t>
                        </m:r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𝐾h𝑎</m:t>
                        </m:r>
                        <m:sSup>
                          <m:sSupPr>
                            <m:ctrlPr>
                              <a:rPr lang="en-IN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IN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d>
                      <m:dPr>
                        <m:ctrlPr>
                          <a:rPr lang="en-I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𝑀𝑜𝑣</m:t>
                        </m:r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</m:t>
                        </m:r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𝑆𝑡𝑎𝑟</m:t>
                        </m:r>
                      </m:e>
                    </m:d>
                    <m:r>
                      <a:rPr lang="en-I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IN" b="0" i="1" dirty="0">
                  <a:solidFill>
                    <a:srgbClr val="0000FF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IN" i="1" dirty="0">
                  <a:solidFill>
                    <a:srgbClr val="0000FF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IN" dirty="0">
                    <a:solidFill>
                      <a:srgbClr val="0000FF"/>
                    </a:solidFill>
                  </a:rPr>
                  <a:t>             </a:t>
                </a:r>
                <a14:m>
                  <m:oMath xmlns:m="http://schemas.openxmlformats.org/officeDocument/2006/math">
                    <m:r>
                      <a:rPr lang="en-IN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𝐴𝑐𝑡𝑖𝑜𝑛𝑁𝑜𝑡𝐴</m:t>
                    </m:r>
                    <m:r>
                      <a:rPr lang="en-I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I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𝐴𝑐𝑡𝑖𝑜𝑛𝑀𝑜𝑣</m:t>
                    </m:r>
                    <m:r>
                      <a:rPr lang="en-I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I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𝐴𝐾𝐴𝑐𝑡𝑖𝑜𝑛𝑀𝑜𝑣</m:t>
                    </m:r>
                  </m:oMath>
                </a14:m>
                <a:endParaRPr lang="en-IN" b="0" dirty="0">
                  <a:solidFill>
                    <a:srgbClr val="0000FF"/>
                  </a:solidFill>
                </a:endParaRPr>
              </a:p>
              <a:p>
                <a:pPr marL="0" indent="0">
                  <a:buNone/>
                </a:pPr>
                <a:endParaRPr lang="en-IN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IN" dirty="0"/>
                  <a:t>Some Similar queries: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IN" dirty="0"/>
                  <a:t>Find all movies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𝑆𝐾𝑁𝑜𝑡𝐴𝐾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/>
                  <a:t>  where Shahrukh Khan starred in but Amir Khan did not star in. </a:t>
                </a:r>
              </a:p>
              <a:p>
                <a:pPr marL="0" indent="0">
                  <a:buNone/>
                </a:pPr>
                <a:endParaRPr lang="en-IN" dirty="0"/>
              </a:p>
              <a:p>
                <a:pPr marL="800100" lvl="1" indent="-342900">
                  <a:buFont typeface="+mj-lt"/>
                  <a:buAutoNum type="arabicPeriod" startAt="2"/>
                </a:pPr>
                <a:r>
                  <a:rPr lang="en-IN" dirty="0"/>
                  <a:t>Also similar: Find all action movies </a:t>
                </a:r>
                <a:r>
                  <a:rPr lang="en-IN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ActionSKNotAK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IN" dirty="0"/>
                  <a:t>  where Shahrukh Khan acted but Amir Khan did not star in. 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IN" dirty="0"/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I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6C4B6D-D89E-4070-92E7-609C1B55D7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4681" y="314326"/>
                <a:ext cx="8300244" cy="6219824"/>
              </a:xfrm>
              <a:blipFill>
                <a:blip r:embed="rId2"/>
                <a:stretch>
                  <a:fillRect l="-294" t="-5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8276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5C1859-7760-4F5B-8821-1D5C488AF47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2876" y="419101"/>
                <a:ext cx="8389938" cy="5835650"/>
              </a:xfrm>
            </p:spPr>
            <p:txBody>
              <a:bodyPr/>
              <a:lstStyle/>
              <a:p>
                <a:r>
                  <a:rPr lang="en-IN" dirty="0"/>
                  <a:t>Schema:</a:t>
                </a:r>
                <a:r>
                  <a:rPr lang="en-IN" dirty="0">
                    <a:solidFill>
                      <a:srgbClr val="0000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IN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𝑀𝑜𝑣</m:t>
                    </m:r>
                    <m:d>
                      <m:dPr>
                        <m:ctrlPr>
                          <a:rPr lang="en-I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I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I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I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𝑠𝑡</m:t>
                        </m:r>
                      </m:e>
                    </m:d>
                    <m:r>
                      <a:rPr lang="en-IN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IN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IN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𝑆𝑡𝑎𝑟</m:t>
                    </m:r>
                    <m:d>
                      <m:dPr>
                        <m:ctrlPr>
                          <a:rPr lang="en-I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I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I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  <m:r>
                          <a:rPr lang="en-I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I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I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IN" b="0" i="0" smtClean="0">
                        <a:solidFill>
                          <a:srgbClr val="0000FF"/>
                        </a:solidFill>
                        <a:cs typeface="Times New Roman" panose="02020603050405020304" pitchFamily="18" charset="0"/>
                      </a:rPr>
                      <m:t>and</m:t>
                    </m:r>
                    <m:r>
                      <a:rPr lang="en-I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I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𝑆𝑡𝑎𝑟𝑁𝑎𝑚𝑒</m:t>
                    </m:r>
                    <m:d>
                      <m:dPr>
                        <m:ctrlP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𝑎𝑑𝑑𝑟</m:t>
                        </m:r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𝑚𝑓</m:t>
                        </m:r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𝑑𝑜𝑏</m:t>
                        </m:r>
                      </m:e>
                    </m:d>
                    <m:r>
                      <a:rPr lang="en-I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IN" dirty="0">
                  <a:solidFill>
                    <a:srgbClr val="0000FF"/>
                  </a:solidFill>
                  <a:cs typeface="Times New Roman" panose="02020603050405020304" pitchFamily="18" charset="0"/>
                </a:endParaRPr>
              </a:p>
              <a:p>
                <a:r>
                  <a:rPr lang="en-IN" b="1" dirty="0">
                    <a:solidFill>
                      <a:srgbClr val="FFC000"/>
                    </a:solidFill>
                  </a:rPr>
                  <a:t>Query:</a:t>
                </a:r>
                <a:r>
                  <a:rPr lang="en-IN" dirty="0"/>
                  <a:t> Find </a:t>
                </a:r>
                <a14:m>
                  <m:oMath xmlns:m="http://schemas.openxmlformats.org/officeDocument/2006/math">
                    <m:r>
                      <a:rPr lang="en-I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𝑆𝑡𝑟</m:t>
                    </m:r>
                    <m:r>
                      <a:rPr lang="en-I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I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𝑁𝑜𝑡𝑆𝑡𝑟</m:t>
                    </m:r>
                    <m:r>
                      <a:rPr lang="en-I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ctrlP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IN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where actor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dirty="0"/>
                  <a:t> starred in the movie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but not actor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</a:p>
              <a:p>
                <a:pPr marL="400050">
                  <a:buFont typeface="+mj-lt"/>
                  <a:buAutoNum type="arabicPeriod"/>
                </a:pPr>
                <a:r>
                  <a:rPr lang="en-US" dirty="0"/>
                  <a:t>Compute an intermediate relation </a:t>
                </a:r>
                <a14:m>
                  <m:oMath xmlns:m="http://schemas.openxmlformats.org/officeDocument/2006/math">
                    <m:r>
                      <a:rPr lang="en-I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𝑁𝑜𝑡𝑆𝑡𝑎𝑟𝐼𝑛</m:t>
                    </m:r>
                    <m:d>
                      <m:dPr>
                        <m:ctrlP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IN" dirty="0">
                    <a:solidFill>
                      <a:srgbClr val="0000FF"/>
                    </a:solidFill>
                  </a:rPr>
                  <a:t> </a:t>
                </a:r>
                <a:r>
                  <a:rPr lang="en-US" dirty="0"/>
                  <a:t>which has all triples (</a:t>
                </a:r>
                <a:r>
                  <a:rPr lang="en-US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t,y,m</a:t>
                </a:r>
                <a:r>
                  <a:rPr lang="en-US" dirty="0"/>
                  <a:t>) such that actor with star name </a:t>
                </a:r>
                <a:r>
                  <a:rPr lang="en-US" i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m</a:t>
                </a:r>
                <a:r>
                  <a:rPr lang="en-US" dirty="0"/>
                  <a:t> did not star in the movie (</a:t>
                </a:r>
                <a:r>
                  <a:rPr lang="en-US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t,y</a:t>
                </a:r>
                <a:r>
                  <a:rPr lang="en-US" dirty="0"/>
                  <a:t>).</a:t>
                </a:r>
              </a:p>
              <a:p>
                <a:pPr marL="57150" indent="0">
                  <a:buNone/>
                </a:pPr>
                <a:r>
                  <a:rPr lang="en-US" dirty="0"/>
                  <a:t>      		</a:t>
                </a:r>
                <a:endParaRPr lang="en-US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marL="571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I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𝑁𝑜𝑡𝑆𝑡𝑎𝑟𝐼𝑛</m:t>
                          </m:r>
                          <m:d>
                            <m:dPr>
                              <m:ctrlPr>
                                <a:rPr lang="en-IN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𝑡</m:t>
                              </m:r>
                              <m:r>
                                <a:rPr lang="en-IN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,</m:t>
                              </m:r>
                              <m:r>
                                <a:rPr lang="en-IN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𝑦</m:t>
                              </m:r>
                              <m:r>
                                <a:rPr lang="en-IN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,</m:t>
                              </m:r>
                              <m:r>
                                <a:rPr lang="en-IN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</m:sub>
                      </m:sSub>
                      <m:r>
                        <a:rPr lang="en-I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(</m:t>
                      </m:r>
                      <m:r>
                        <a:rPr lang="en-I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𝑆𝑡𝑎𝑟</m:t>
                      </m:r>
                      <m:r>
                        <a:rPr lang="en-I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 − </m:t>
                      </m:r>
                      <m:sSub>
                        <m:sSubPr>
                          <m:ctrlPr>
                            <a:rPr lang="en-I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I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𝑡</m:t>
                          </m:r>
                          <m:r>
                            <a:rPr lang="en-I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,</m:t>
                          </m:r>
                          <m:r>
                            <a:rPr lang="en-I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en-I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𝑀𝑜𝑣</m:t>
                          </m:r>
                        </m:e>
                      </m:d>
                      <m:r>
                        <a:rPr lang="en-I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I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I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I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𝑆𝑡𝑎𝑟𝑁𝑎𝑚𝑒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marL="57150" indent="0">
                  <a:buNone/>
                </a:pPr>
                <a:endParaRPr lang="en-US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marL="400050">
                  <a:buFont typeface="+mj-lt"/>
                  <a:buAutoNum type="arabicPeriod" startAt="2"/>
                </a:pPr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Take a natural join of </a:t>
                </a:r>
                <a14:m>
                  <m:oMath xmlns:m="http://schemas.openxmlformats.org/officeDocument/2006/math">
                    <m:r>
                      <a:rPr lang="en-IN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𝑆𝑡𝑎𝑟</m:t>
                    </m:r>
                    <m:d>
                      <m:dPr>
                        <m:ctrlPr>
                          <a:rPr lang="en-I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I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I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  <m:r>
                          <a:rPr lang="en-I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I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I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with </a:t>
                </a:r>
                <a14:m>
                  <m:oMath xmlns:m="http://schemas.openxmlformats.org/officeDocument/2006/math">
                    <m:r>
                      <a:rPr lang="en-IN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𝑁𝑜𝑡𝑆𝑡𝑎𝑟𝐼𝑛</m:t>
                    </m:r>
                    <m:d>
                      <m:dPr>
                        <m:ctrlPr>
                          <a:rPr lang="en-I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𝑡</m:t>
                        </m:r>
                        <m:r>
                          <a:rPr lang="en-I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,</m:t>
                        </m:r>
                        <m:r>
                          <a:rPr lang="en-I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𝑦</m:t>
                        </m:r>
                        <m:r>
                          <a:rPr lang="en-I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,</m:t>
                        </m:r>
                        <m:r>
                          <a:rPr lang="en-I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endParaRPr lang="en-US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marL="857250" lvl="1" indent="-342900">
                  <a:buFont typeface="+mj-lt"/>
                  <a:buAutoNum type="arabicPeriod"/>
                </a:pPr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Natural join equates the movie identity </a:t>
                </a:r>
                <a:r>
                  <a:rPr lang="en-US" i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t</a:t>
                </a:r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 and </a:t>
                </a:r>
                <a:r>
                  <a:rPr lang="en-US" i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y</a:t>
                </a:r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.</a:t>
                </a:r>
              </a:p>
              <a:p>
                <a:pPr marL="800100" lvl="1">
                  <a:buFont typeface="+mj-lt"/>
                  <a:buAutoNum type="arabicPeriod"/>
                </a:pPr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So </a:t>
                </a:r>
                <a:r>
                  <a:rPr lang="en-US" i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n</a:t>
                </a:r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 is a star of this movie but </a:t>
                </a:r>
                <a:r>
                  <a:rPr lang="en-US" i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m</a:t>
                </a:r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 did not star in it.</a:t>
                </a:r>
              </a:p>
              <a:p>
                <a:pPr marL="514350" lvl="1" indent="0">
                  <a:buNone/>
                </a:pPr>
                <a:endParaRPr lang="en-US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marL="5143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𝑆𝑡𝑟</m:t>
                      </m:r>
                      <m:r>
                        <a:rPr lang="en-IN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IN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𝑁𝑜𝑡𝑆𝑡𝑟</m:t>
                      </m:r>
                      <m:r>
                        <a:rPr lang="en-IN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2=</m:t>
                      </m:r>
                      <m:r>
                        <a:rPr lang="en-I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𝑆𝑡𝑎𝑟</m:t>
                      </m:r>
                      <m:r>
                        <a:rPr lang="en-I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 ⋈</m:t>
                      </m:r>
                      <m:r>
                        <a:rPr lang="en-IN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𝑁𝑜𝑡𝑆𝑡𝑎𝑟𝐼𝑛</m:t>
                      </m:r>
                    </m:oMath>
                  </m:oMathPara>
                </a14:m>
                <a:endParaRPr lang="en-US" dirty="0">
                  <a:solidFill>
                    <a:srgbClr val="0000FF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marL="400050">
                  <a:buFont typeface="+mj-lt"/>
                  <a:buAutoNum type="arabicPeriod" startAt="2"/>
                </a:pPr>
                <a:endParaRPr lang="en-US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dirty="0"/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dirty="0"/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dirty="0"/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dirty="0"/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dirty="0"/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dirty="0"/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dirty="0"/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5C1859-7760-4F5B-8821-1D5C488AF4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2876" y="419101"/>
                <a:ext cx="8389938" cy="5835650"/>
              </a:xfrm>
              <a:blipFill>
                <a:blip r:embed="rId2"/>
                <a:stretch>
                  <a:fillRect l="-290" t="-6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85869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388E9-2173-4199-AF08-7702F6919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350" y="374650"/>
            <a:ext cx="8077200" cy="609600"/>
          </a:xfrm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DD9024-79F6-4DEE-AE02-3D492B0494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3350" y="1093788"/>
                <a:ext cx="8342313" cy="4992687"/>
              </a:xfrm>
            </p:spPr>
            <p:txBody>
              <a:bodyPr/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We </a:t>
                </a:r>
                <a:r>
                  <a:rPr lang="en-US" dirty="0" err="1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kinda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 did this</a:t>
                </a:r>
                <a:r>
                  <a:rPr lang="en-US" dirty="0"/>
                  <a:t>: Find all comedy movies released between 2010-2020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𝐴𝐾𝑛𝑜𝑡𝐶𝑜𝑚𝑖𝑐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2010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2020(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that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Amir Khan </a:t>
                </a:r>
                <a:r>
                  <a:rPr lang="en-US" dirty="0"/>
                  <a:t>did not star in.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</m:oMath>
                  </m:oMathPara>
                </a14:m>
                <a:endParaRPr lang="en-IN" b="0" i="1" dirty="0">
                  <a:solidFill>
                    <a:srgbClr val="0000FF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IN" b="0" dirty="0">
                    <a:solidFill>
                      <a:srgbClr val="0000FF"/>
                    </a:solidFill>
                  </a:rPr>
                  <a:t>    </a:t>
                </a:r>
                <a14:m>
                  <m:oMath xmlns:m="http://schemas.openxmlformats.org/officeDocument/2006/math">
                    <m:r>
                      <a:rPr lang="en-IN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𝐴𝐾𝑛𝑜𝑡𝐶𝑜𝑚𝑖𝑐</m:t>
                    </m:r>
                    <m:r>
                      <a:rPr lang="en-IN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2010</m:t>
                    </m:r>
                    <m:r>
                      <a:rPr lang="en-IN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IN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2020(</m:t>
                    </m:r>
                    <m:r>
                      <a:rPr lang="en-IN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N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a:t>=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0000FF"/>
                    </a:solidFill>
                  </a:rPr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I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(</m:t>
                    </m:r>
                    <m:sSub>
                      <m:sSubPr>
                        <m:ctrlP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sSup>
                          <m:sSupPr>
                            <m:ctrlPr>
                              <a:rPr lang="en-IN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</m:e>
                          <m:sup>
                            <m:r>
                              <a:rPr lang="en-IN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𝑐𝑜𝑚𝑒𝑑</m:t>
                        </m:r>
                        <m:sSup>
                          <m:sSupPr>
                            <m:ctrlPr>
                              <a:rPr lang="en-IN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IN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𝑎𝑛𝑑</m:t>
                        </m:r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 2010≤</m:t>
                        </m:r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≤2020</m:t>
                        </m:r>
                      </m:sub>
                    </m:sSub>
                    <m:d>
                      <m:dPr>
                        <m:ctrlP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𝑀𝑜𝑣</m:t>
                        </m:r>
                      </m:e>
                    </m:d>
                    <m:r>
                      <a:rPr lang="en-I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I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sSup>
                          <m:sSupPr>
                            <m:ctrlPr>
                              <a:rPr lang="en-IN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</m:e>
                          <m:sup>
                            <m:r>
                              <a:rPr lang="en-IN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𝐴𝑚𝑖𝑟</m:t>
                        </m:r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𝐾h𝑎𝑛</m:t>
                        </m:r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</m:sSub>
                    <m:r>
                      <a:rPr lang="en-I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𝑆𝑡𝑎𝑟</m:t>
                    </m:r>
                    <m:r>
                      <a:rPr lang="en-I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0000FF"/>
                    </a:solidFill>
                  </a:rPr>
                  <a:t>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/>
                  <a:t>Generalize. Find all movies and genres 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𝐴𝐾𝑁𝑜𝑡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𝑆𝑡𝑎𝑟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𝐺𝑒𝑛𝑟𝑒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2010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2020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</m:oMath>
                </a14:m>
                <a:r>
                  <a:rPr lang="en-IN" dirty="0"/>
                  <a:t> </a:t>
                </a:r>
                <a:r>
                  <a:rPr lang="en-US" dirty="0"/>
                  <a:t>of movies released between 2010-20 that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Amir Khan </a:t>
                </a:r>
                <a:r>
                  <a:rPr lang="en-US" dirty="0"/>
                  <a:t>did not star in. 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dirty="0"/>
                  <a:t>Find all triples (</a:t>
                </a:r>
                <a:r>
                  <a:rPr lang="en-US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t,y,g</a:t>
                </a:r>
                <a:r>
                  <a:rPr lang="en-US" dirty="0"/>
                  <a:t>) of movies and its genre that AK stars in.</a:t>
                </a:r>
              </a:p>
              <a:p>
                <a:pPr marL="0" indent="0">
                  <a:buNone/>
                </a:pPr>
                <a:r>
                  <a:rPr lang="en-IN" b="0" dirty="0"/>
                  <a:t>	</a:t>
                </a:r>
                <a14:m>
                  <m:oMath xmlns:m="http://schemas.openxmlformats.org/officeDocument/2006/math">
                    <m:r>
                      <a:rPr lang="en-I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𝐴𝐾𝑆𝑡𝑎𝑟𝐼𝑛</m:t>
                    </m:r>
                    <m:r>
                      <a:rPr lang="en-I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I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)= </m:t>
                    </m:r>
                    <m:sSub>
                      <m:sSubPr>
                        <m:ctrlP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d>
                      <m:dPr>
                        <m:ctrlP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IN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sSup>
                              <m:sSupPr>
                                <m:ctrlPr>
                                  <a:rPr lang="en-IN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</m:e>
                              <m:sup>
                                <m:r>
                                  <a:rPr lang="en-IN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IN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𝐴𝑚𝑖𝑟</m:t>
                            </m:r>
                            <m:r>
                              <a:rPr lang="en-IN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N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𝐾h𝑎</m:t>
                            </m:r>
                            <m:sSup>
                              <m:sSupPr>
                                <m:ctrlPr>
                                  <a:rPr lang="en-IN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IN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𝑀𝑜𝑣</m:t>
                        </m:r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 ⋈</m:t>
                        </m:r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𝑆𝑡𝑎𝑟</m:t>
                        </m:r>
                      </m:e>
                    </m:d>
                  </m:oMath>
                </a14:m>
                <a:r>
                  <a:rPr lang="en-IN" b="0" dirty="0">
                    <a:solidFill>
                      <a:srgbClr val="0000FF"/>
                    </a:solidFill>
                  </a:rPr>
                  <a:t>)</a:t>
                </a:r>
              </a:p>
              <a:p>
                <a:pPr marL="0" indent="0">
                  <a:buNone/>
                </a:pPr>
                <a:endParaRPr lang="en-IN" dirty="0">
                  <a:solidFill>
                    <a:srgbClr val="0000FF"/>
                  </a:solidFill>
                </a:endParaRPr>
              </a:p>
              <a:p>
                <a:pPr marL="400050">
                  <a:buFont typeface="+mj-lt"/>
                  <a:buAutoNum type="arabicPeriod" startAt="2"/>
                </a:pPr>
                <a14:m>
                  <m:oMath xmlns:m="http://schemas.openxmlformats.org/officeDocument/2006/math">
                    <m:r>
                      <a:rPr lang="en-IN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𝐴𝐾𝑁𝑜𝑡𝑆𝑡𝑎𝑟𝐺𝑒𝑛𝑟𝑒</m:t>
                    </m:r>
                    <m:r>
                      <a:rPr lang="en-IN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2010</m:t>
                    </m:r>
                    <m:r>
                      <a:rPr lang="en-IN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IN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2020</m:t>
                    </m:r>
                    <m:d>
                      <m:dPr>
                        <m:ctrlPr>
                          <a:rPr lang="en-I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</m:oMath>
                </a14:m>
                <a:r>
                  <a:rPr lang="en-US" dirty="0">
                    <a:solidFill>
                      <a:srgbClr val="0000FF"/>
                    </a:solidFill>
                  </a:rPr>
                  <a:t> = </a:t>
                </a:r>
              </a:p>
              <a:p>
                <a:pPr marL="0" indent="0">
                  <a:buNone/>
                </a:pPr>
                <a:r>
                  <a:rPr lang="en-IN" dirty="0">
                    <a:solidFill>
                      <a:srgbClr val="0000FF"/>
                    </a:solidFill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sSub>
                      <m:sSubPr>
                        <m:ctrlPr>
                          <a:rPr lang="en-IN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I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 2010≤</m:t>
                        </m:r>
                        <m:r>
                          <a:rPr lang="en-I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I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≤2020</m:t>
                        </m:r>
                      </m:sub>
                    </m:sSub>
                    <m:d>
                      <m:dPr>
                        <m:ctrlPr>
                          <a:rPr lang="en-I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𝑀𝑜𝑣</m:t>
                        </m:r>
                      </m:e>
                    </m:d>
                    <m:r>
                      <a:rPr lang="en-IN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IN" dirty="0">
                    <a:solidFill>
                      <a:srgbClr val="0000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IN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𝐴𝐾𝑆𝑡𝑎𝑟𝐼𝑛</m:t>
                    </m:r>
                  </m:oMath>
                </a14:m>
                <a:r>
                  <a:rPr lang="en-US" dirty="0">
                    <a:solidFill>
                      <a:srgbClr val="0000FF"/>
                    </a:solidFill>
                  </a:rPr>
                  <a:t>)</a:t>
                </a:r>
              </a:p>
              <a:p>
                <a:pPr marL="0" indent="0">
                  <a:buNone/>
                </a:pPr>
                <a:endParaRPr lang="en-IN" b="0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DD9024-79F6-4DEE-AE02-3D492B0494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3350" y="1093788"/>
                <a:ext cx="8342313" cy="4992687"/>
              </a:xfrm>
              <a:blipFill>
                <a:blip r:embed="rId2"/>
                <a:stretch>
                  <a:fillRect l="-365" t="-6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DD2159BF-D175-46F8-986A-2AE98DB64F63}"/>
              </a:ext>
            </a:extLst>
          </p:cNvPr>
          <p:cNvSpPr txBox="1">
            <a:spLocks/>
          </p:cNvSpPr>
          <p:nvPr/>
        </p:nvSpPr>
        <p:spPr bwMode="auto">
          <a:xfrm>
            <a:off x="6635750" y="-139700"/>
            <a:ext cx="250825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34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34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34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34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34" charset="0"/>
              </a:defRPr>
            </a:lvl9pPr>
          </a:lstStyle>
          <a:p>
            <a:r>
              <a:rPr lang="en-IN" kern="0" dirty="0"/>
              <a:t>One diff op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21843995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DB65F-5758-4747-BAD1-D72F2F1FE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Two diff ops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684CF0-64DE-4CAB-AA16-E1ABE20F9B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4774" y="1093788"/>
                <a:ext cx="7848601" cy="5345112"/>
              </a:xfrm>
            </p:spPr>
            <p:txBody>
              <a:bodyPr/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n-IN" dirty="0"/>
                  <a:t>Find all genres of movies released between 2010-2020 </a:t>
                </a:r>
                <a14:m>
                  <m:oMath xmlns:m="http://schemas.openxmlformats.org/officeDocument/2006/math">
                    <m:r>
                      <a:rPr lang="en-I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𝐴𝐾𝑆𝑡𝑎𝑟𝐴𝑙𝑙𝑀𝑜𝑣𝐺𝑒𝑛𝑟</m:t>
                    </m:r>
                    <m:r>
                      <a:rPr lang="en-I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2010</m:t>
                    </m:r>
                    <m:r>
                      <a:rPr lang="en-I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I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2020</m:t>
                    </m:r>
                    <m:d>
                      <m:dPr>
                        <m:ctrlP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</m:oMath>
                </a14:m>
                <a:r>
                  <a:rPr lang="en-IN" dirty="0"/>
                  <a:t> </a:t>
                </a:r>
                <a:r>
                  <a:rPr lang="en-US" dirty="0"/>
                  <a:t>such that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Amir Khan </a:t>
                </a:r>
                <a:r>
                  <a:rPr lang="en-US" dirty="0"/>
                  <a:t>starred in all movies of this genre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</a:t>
                </a:r>
                <a:r>
                  <a:rPr lang="en-US" dirty="0"/>
                  <a:t> released during 2010-2020.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dirty="0"/>
                  <a:t>Find all genres of movies </a:t>
                </a:r>
                <a:r>
                  <a:rPr lang="en-US" i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Genr</a:t>
                </a:r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2010</a:t>
                </a:r>
                <a:r>
                  <a:rPr lang="en-US" i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to</a:t>
                </a:r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2020(</a:t>
                </a:r>
                <a:r>
                  <a:rPr lang="en-US" i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g</a:t>
                </a:r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) </a:t>
                </a:r>
                <a:r>
                  <a:rPr lang="en-US" dirty="0">
                    <a:ea typeface="Cambria" panose="02040503050406030204" pitchFamily="18" charset="0"/>
                  </a:rPr>
                  <a:t>released in 2010-2020.</a:t>
                </a:r>
              </a:p>
              <a:p>
                <a:pPr>
                  <a:buFont typeface="+mj-lt"/>
                  <a:buAutoNum type="arabicPeriod"/>
                </a:pPr>
                <a:endParaRPr lang="en-US" dirty="0">
                  <a:ea typeface="Cambria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𝐺𝑒𝑛𝑟</m:t>
                      </m:r>
                      <m:r>
                        <a:rPr lang="en-I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2010</m:t>
                      </m:r>
                      <m:r>
                        <a:rPr lang="en-I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𝑡𝑜</m:t>
                      </m:r>
                      <m:r>
                        <a:rPr lang="en-I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2020</m:t>
                      </m:r>
                      <m:d>
                        <m:dPr>
                          <m:ctrlPr>
                            <a:rPr lang="en-I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𝑔</m:t>
                          </m:r>
                        </m:e>
                      </m:d>
                      <m:r>
                        <a:rPr lang="en-I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I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I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𝑔</m:t>
                          </m:r>
                        </m:sub>
                      </m:sSub>
                      <m:sSub>
                        <m:sSubPr>
                          <m:ctrlPr>
                            <a:rPr lang="en-I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(</m:t>
                          </m:r>
                          <m:r>
                            <a:rPr lang="en-I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I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2010≤</m:t>
                          </m:r>
                          <m:r>
                            <a:rPr lang="en-I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𝑦</m:t>
                          </m:r>
                          <m:r>
                            <a:rPr lang="en-I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≤2020</m:t>
                          </m:r>
                        </m:sub>
                      </m:sSub>
                      <m:r>
                        <a:rPr lang="en-I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(</m:t>
                      </m:r>
                      <m:r>
                        <a:rPr lang="en-I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𝑀𝑜𝑣</m:t>
                      </m:r>
                      <m:r>
                        <a:rPr lang="en-I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dirty="0">
                  <a:solidFill>
                    <a:srgbClr val="0000FF"/>
                  </a:solidFill>
                  <a:ea typeface="Cambria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ea typeface="Cambria" panose="02040503050406030204" pitchFamily="18" charset="0"/>
                </a:endParaRPr>
              </a:p>
              <a:p>
                <a:pPr>
                  <a:buFont typeface="+mj-lt"/>
                  <a:buAutoNum type="arabicPeriod"/>
                </a:pPr>
                <a:r>
                  <a:rPr lang="en-US" dirty="0">
                    <a:ea typeface="Cambria" panose="02040503050406030204" pitchFamily="18" charset="0"/>
                  </a:rPr>
                  <a:t>From these genres, remove all genres for which there is one movie released that Amir Khan did not star in.</a:t>
                </a:r>
              </a:p>
              <a:p>
                <a:pPr marL="0" indent="0">
                  <a:buNone/>
                </a:pPr>
                <a:r>
                  <a:rPr lang="en-US" dirty="0">
                    <a:ea typeface="Cambria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𝐺𝑒𝑛𝑟</m:t>
                        </m:r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2010</m:t>
                        </m:r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𝑡𝑜</m:t>
                        </m:r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2020  −</m:t>
                        </m:r>
                        <m:r>
                          <a:rPr lang="en-US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00FF"/>
                    </a:solidFill>
                    <a:ea typeface="Cambria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IN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𝐴𝐾𝑁𝑜𝑡𝑆𝑡𝑎𝑟𝐺𝑒𝑛𝑟𝑒</m:t>
                    </m:r>
                    <m:r>
                      <a:rPr lang="en-IN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2010</m:t>
                    </m:r>
                    <m:r>
                      <a:rPr lang="en-IN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𝑡𝑜</m:t>
                    </m:r>
                    <m:r>
                      <a:rPr lang="en-IN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2020</m:t>
                    </m:r>
                  </m:oMath>
                </a14:m>
                <a:r>
                  <a:rPr lang="en-US" dirty="0">
                    <a:solidFill>
                      <a:srgbClr val="0000FF"/>
                    </a:solidFill>
                    <a:ea typeface="Cambria" panose="02040503050406030204" pitchFamily="18" charset="0"/>
                  </a:rPr>
                  <a:t>)</a:t>
                </a:r>
                <a:endParaRPr lang="en-US" dirty="0"/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684CF0-64DE-4CAB-AA16-E1ABE20F9B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4774" y="1093788"/>
                <a:ext cx="7848601" cy="5345112"/>
              </a:xfrm>
              <a:blipFill>
                <a:blip r:embed="rId2"/>
                <a:stretch>
                  <a:fillRect l="-311" t="-5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picture containing toy, doll, clipart&#10;&#10;Description automatically generated">
            <a:extLst>
              <a:ext uri="{FF2B5EF4-FFF2-40B4-BE49-F238E27FC236}">
                <a16:creationId xmlns:a16="http://schemas.microsoft.com/office/drawing/2014/main" id="{B556F835-D850-4112-8F11-F43533A1CE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9638" y="58028"/>
            <a:ext cx="861441" cy="103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2087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52157-287B-4814-A025-A7AF46EC3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-480000">
            <a:off x="7002848" y="6105901"/>
            <a:ext cx="2496001" cy="413450"/>
          </a:xfrm>
          <a:solidFill>
            <a:schemeClr val="accent6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/>
          <a:lstStyle/>
          <a:p>
            <a:r>
              <a:rPr lang="en-IN" sz="2400" dirty="0"/>
              <a:t>2 diff ops</a:t>
            </a:r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53573D-A6AE-4527-951C-84ADFF16BB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-85725"/>
                <a:ext cx="8963024" cy="6643841"/>
              </a:xfrm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 dirty="0"/>
                  <a:t>Generalize: Find all tuple pairs </a:t>
                </a:r>
                <a14:m>
                  <m:oMath xmlns:m="http://schemas.openxmlformats.org/officeDocument/2006/math">
                    <m:r>
                      <a:rPr lang="en-I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𝑆𝑡𝑎𝑟𝐴𝑙𝑙𝑀𝑜𝑣𝐺𝑒𝑛𝑟</m:t>
                    </m:r>
                    <m:r>
                      <a:rPr lang="en-I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2010</m:t>
                    </m:r>
                    <m:r>
                      <a:rPr lang="en-I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I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2020</m:t>
                    </m:r>
                    <m:d>
                      <m:dPr>
                        <m:ctrlP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</m:oMath>
                </a14:m>
                <a:r>
                  <a:rPr lang="en-IN" dirty="0">
                    <a:solidFill>
                      <a:srgbClr val="0000FF"/>
                    </a:solidFill>
                  </a:rPr>
                  <a:t> </a:t>
                </a:r>
                <a:r>
                  <a:rPr lang="en-US" dirty="0"/>
                  <a:t>such that  actor named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dirty="0"/>
                  <a:t> starred in all movies of genre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</a:t>
                </a:r>
                <a:r>
                  <a:rPr lang="en-US" dirty="0"/>
                  <a:t> released in 2010-2020.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>
                  <a:buFont typeface="+mj-lt"/>
                  <a:buAutoNum type="arabicPeriod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𝑆𝑡𝑎𝑟𝑀𝑜𝑣𝐺𝑒𝑛𝑟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2010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2020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IN" b="0" i="0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i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n</a:t>
                </a:r>
                <a:r>
                  <a:rPr lang="en-US" dirty="0"/>
                  <a:t> has starred in movie (</a:t>
                </a:r>
                <a:r>
                  <a:rPr lang="en-US" i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t, y</a:t>
                </a:r>
                <a:r>
                  <a:rPr lang="en-US" dirty="0"/>
                  <a:t>) of genre </a:t>
                </a:r>
                <a:r>
                  <a:rPr lang="en-US" i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g</a:t>
                </a:r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IN" b="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𝑆𝑡𝑎𝑟𝑀𝑜𝑣𝐺𝑒𝑛𝑟</m:t>
                        </m:r>
                        <m:r>
                          <a:rPr lang="en-I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2010</m:t>
                        </m:r>
                        <m:r>
                          <a:rPr lang="en-I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𝑡𝑜</m:t>
                        </m:r>
                        <m:r>
                          <a:rPr lang="en-I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2020=</m:t>
                        </m:r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2010≤</m:t>
                        </m:r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≤2020 </m:t>
                        </m:r>
                      </m:sub>
                    </m:sSub>
                    <m:r>
                      <a:rPr lang="en-I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𝑀𝑜𝑣</m:t>
                    </m:r>
                    <m:r>
                      <a:rPr lang="en-I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⋈ </m:t>
                    </m:r>
                    <m:r>
                      <a:rPr lang="en-I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𝑆𝑡𝑎𝑟</m:t>
                    </m:r>
                  </m:oMath>
                </a14:m>
                <a:r>
                  <a:rPr lang="en-US" dirty="0">
                    <a:solidFill>
                      <a:srgbClr val="0000FF"/>
                    </a:solidFill>
                  </a:rPr>
                  <a:t>))</a:t>
                </a:r>
              </a:p>
              <a:p>
                <a:pPr>
                  <a:buFont typeface="+mj-lt"/>
                  <a:buAutoNum type="arabicPeriod"/>
                </a:pPr>
                <a:endParaRPr lang="en-US" dirty="0"/>
              </a:p>
              <a:p>
                <a:pPr>
                  <a:buFont typeface="+mj-lt"/>
                  <a:buAutoNum type="arabicPeriod" startAt="2"/>
                </a:pP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𝑁𝑜𝑡𝑆𝑡𝑎𝑟𝐼𝑛𝑀𝑜𝑣𝐺𝑒𝑛𝑟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2010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2020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IN" dirty="0"/>
                  <a:t>: </a:t>
                </a:r>
                <a:r>
                  <a:rPr lang="en-US" i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n</a:t>
                </a:r>
                <a:r>
                  <a:rPr lang="en-US" dirty="0"/>
                  <a:t> has not starred in the movie (</a:t>
                </a:r>
                <a:r>
                  <a:rPr lang="en-US" i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t, y</a:t>
                </a:r>
                <a:r>
                  <a:rPr lang="en-US" dirty="0"/>
                  <a:t>) of genre </a:t>
                </a:r>
                <a:r>
                  <a:rPr lang="en-US" i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g</a:t>
                </a:r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IN" b="0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d>
                      <m:dPr>
                        <m:ctrlP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𝑀𝑜𝑣</m:t>
                        </m:r>
                      </m:e>
                    </m:d>
                    <m:r>
                      <a:rPr lang="en-I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𝑆𝑡𝑎𝑟</m:t>
                        </m:r>
                      </m:e>
                    </m:d>
                    <m:r>
                      <a:rPr lang="en-I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IN" dirty="0">
                    <a:solidFill>
                      <a:srgbClr val="0000FF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𝑆𝑡𝑎𝑟𝑀𝑜𝑣𝐺𝑒𝑛𝑟</m:t>
                        </m:r>
                        <m:r>
                          <a:rPr lang="en-I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2010</m:t>
                        </m:r>
                        <m:r>
                          <a:rPr lang="en-I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𝑡𝑜</m:t>
                        </m:r>
                        <m:r>
                          <a:rPr lang="en-I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2020</m:t>
                        </m:r>
                      </m:e>
                      <m:sub/>
                    </m:sSub>
                  </m:oMath>
                </a14:m>
                <a:endParaRPr lang="en-US" dirty="0"/>
              </a:p>
              <a:p>
                <a:pPr lvl="2"/>
                <a:r>
                  <a:rPr lang="en-US" i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n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rgbClr val="00B050"/>
                    </a:solidFill>
                  </a:rPr>
                  <a:t>has </a:t>
                </a:r>
                <a:r>
                  <a:rPr lang="en-US" dirty="0"/>
                  <a:t>not starred </a:t>
                </a:r>
                <a:r>
                  <a:rPr lang="en-US" dirty="0">
                    <a:solidFill>
                      <a:srgbClr val="00B050"/>
                    </a:solidFill>
                  </a:rPr>
                  <a:t>in  movie (</a:t>
                </a:r>
                <a:r>
                  <a:rPr lang="en-US" i="1" dirty="0">
                    <a:solidFill>
                      <a:srgbClr val="00B05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t, y</a:t>
                </a:r>
                <a:r>
                  <a:rPr lang="en-US" dirty="0">
                    <a:solidFill>
                      <a:srgbClr val="00B050"/>
                    </a:solidFill>
                  </a:rPr>
                  <a:t>) of genre g. </a:t>
                </a:r>
                <a:r>
                  <a:rPr lang="en-US" dirty="0">
                    <a:solidFill>
                      <a:srgbClr val="C00000"/>
                    </a:solidFill>
                  </a:rPr>
                  <a:t>(</a:t>
                </a:r>
                <a:r>
                  <a:rPr lang="en-US" i="1" dirty="0">
                    <a:solidFill>
                      <a:srgbClr val="C0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t, y</a:t>
                </a:r>
                <a:r>
                  <a:rPr lang="en-US" dirty="0">
                    <a:solidFill>
                      <a:srgbClr val="C00000"/>
                    </a:solidFill>
                  </a:rPr>
                  <a:t>) is the witness</a:t>
                </a:r>
                <a:r>
                  <a:rPr lang="en-US" dirty="0">
                    <a:solidFill>
                      <a:srgbClr val="00B050"/>
                    </a:solidFill>
                  </a:rPr>
                  <a:t>.</a:t>
                </a:r>
              </a:p>
              <a:p>
                <a:pPr marL="857250" lvl="2" indent="0">
                  <a:buNone/>
                </a:pPr>
                <a:endParaRPr lang="en-US" dirty="0">
                  <a:solidFill>
                    <a:srgbClr val="00B050"/>
                  </a:solidFill>
                </a:endParaRPr>
              </a:p>
              <a:p>
                <a:pPr>
                  <a:buFont typeface="+mj-lt"/>
                  <a:buAutoNum type="arabicPeriod" startAt="3"/>
                </a:pPr>
                <a:r>
                  <a:rPr lang="en-US" dirty="0"/>
                  <a:t>Drop the witness (we won’t need it next):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𝑁𝑜𝑡𝑆𝑡𝑎𝑟𝐼𝑛𝐺𝑒𝑛𝑟</m:t>
                      </m:r>
                      <m:r>
                        <a:rPr lang="en-I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2010</m:t>
                      </m:r>
                      <m:r>
                        <a:rPr lang="en-I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I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2020(</m:t>
                      </m:r>
                      <m:r>
                        <a:rPr lang="en-I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I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I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I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)= </m:t>
                      </m:r>
                      <m:sSub>
                        <m:sSubPr>
                          <m:ctrlPr>
                            <a:rPr lang="en-I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I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IN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𝑁𝑜𝑡𝑆𝑡𝑎𝑟𝐼𝑛𝑀𝑜𝑣𝐺𝑒𝑛𝑟</m:t>
                      </m:r>
                      <m:r>
                        <a:rPr lang="en-IN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2010</m:t>
                      </m:r>
                      <m:r>
                        <a:rPr lang="en-IN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IN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2020</m:t>
                      </m:r>
                      <m:r>
                        <a:rPr lang="en-IN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  <a:p>
                <a:pPr marL="0" indent="0">
                  <a:buNone/>
                </a:pPr>
                <a:endParaRPr lang="en-US" i="1" dirty="0">
                  <a:solidFill>
                    <a:srgbClr val="0000FF"/>
                  </a:solidFill>
                  <a:latin typeface="Cambria Math" panose="02040503050406030204" pitchFamily="18" charset="0"/>
                </a:endParaRPr>
              </a:p>
              <a:p>
                <a:pPr>
                  <a:buFont typeface="+mj-lt"/>
                  <a:buAutoNum type="arabicPeriod" startAt="4"/>
                </a:pPr>
                <a14:m>
                  <m:oMath xmlns:m="http://schemas.openxmlformats.org/officeDocument/2006/math">
                    <m:r>
                      <a:rPr lang="en-I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𝑆𝑡𝑎𝑟𝐴𝑙𝑙𝑀𝑜𝑣𝐺𝑒𝑛𝑟</m:t>
                    </m:r>
                    <m:r>
                      <a:rPr lang="en-I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2010</m:t>
                    </m:r>
                    <m:r>
                      <a:rPr lang="en-I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I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2020</m:t>
                    </m:r>
                    <m:d>
                      <m:dPr>
                        <m:ctrlP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</m:oMath>
                </a14:m>
                <a:r>
                  <a:rPr lang="en-US" i="1" dirty="0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a:t>=</a:t>
                </a:r>
              </a:p>
              <a:p>
                <a:pPr marL="0" indent="0">
                  <a:buNone/>
                </a:pPr>
                <a:r>
                  <a:rPr lang="en-US" i="1" dirty="0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en-I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2010≤</m:t>
                        </m:r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≤2020</m:t>
                        </m:r>
                      </m:sub>
                    </m:sSub>
                    <m:r>
                      <a:rPr lang="en-I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𝑀𝑜𝑣</m:t>
                        </m:r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 ⋈ </m:t>
                        </m:r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𝑆𝑡𝑎𝑟</m:t>
                        </m:r>
                      </m:e>
                    </m:d>
                    <m:r>
                      <a:rPr lang="en-I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0000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IN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IN" dirty="0">
                    <a:solidFill>
                      <a:srgbClr val="0000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IN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𝑁𝑜𝑡𝑆𝑡𝑎𝑟𝐼𝑛𝐺𝑒𝑛𝑟</m:t>
                    </m:r>
                    <m:r>
                      <a:rPr lang="en-IN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2010</m:t>
                    </m:r>
                    <m:r>
                      <a:rPr lang="en-IN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IN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2020</m:t>
                    </m:r>
                  </m:oMath>
                </a14:m>
                <a:endParaRPr lang="en-US" dirty="0">
                  <a:solidFill>
                    <a:srgbClr val="0000FF"/>
                  </a:solidFill>
                </a:endParaRPr>
              </a:p>
              <a:p>
                <a:pPr>
                  <a:buFont typeface="+mj-lt"/>
                  <a:buAutoNum type="arabicPeriod" startAt="4"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00050">
                  <a:buFont typeface="+mj-lt"/>
                  <a:buAutoNum type="arabicPeriod"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53573D-A6AE-4527-951C-84ADFF16BB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-85725"/>
                <a:ext cx="8963024" cy="6643841"/>
              </a:xfrm>
              <a:blipFill>
                <a:blip r:embed="rId2"/>
                <a:stretch>
                  <a:fillRect l="-272" t="-458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36299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D2150-3836-4530-8C7D-89E89DA29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678" y="-182499"/>
            <a:ext cx="8077200" cy="609600"/>
          </a:xfrm>
        </p:spPr>
        <p:txBody>
          <a:bodyPr/>
          <a:lstStyle/>
          <a:p>
            <a:r>
              <a:rPr lang="en-IN" sz="2400" dirty="0"/>
              <a:t>Extending Example: Table of Awards</a:t>
            </a:r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4B7A6E-CEA6-4265-BD69-B1AF81EABB4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585017"/>
                <a:ext cx="9144000" cy="4903787"/>
              </a:xfrm>
            </p:spPr>
            <p:txBody>
              <a:bodyPr/>
              <a:lstStyle/>
              <a:p>
                <a:r>
                  <a:rPr lang="en-IN" dirty="0"/>
                  <a:t>We add a table for the winner of Film awards presented and the year</a:t>
                </a:r>
              </a:p>
              <a:p>
                <a:pPr marL="0" indent="0">
                  <a:buNone/>
                </a:pPr>
                <a:endParaRPr lang="en-IN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𝐴𝑤𝑎𝑟</m:t>
                      </m:r>
                      <m:r>
                        <a:rPr lang="en-IN" sz="2000" i="1" dirty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IN" sz="2000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sz="2000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𝑡𝑖𝑡𝑙𝑒</m:t>
                      </m:r>
                      <m:r>
                        <a:rPr lang="en-IN" sz="2000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IN" sz="2000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𝑦𝑒𝑎𝑟</m:t>
                      </m:r>
                      <m:r>
                        <a:rPr lang="en-IN" sz="2000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IN" sz="2000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𝑠𝑡𝑎𝑟𝑁𝑎𝑚𝑒</m:t>
                      </m:r>
                      <m:r>
                        <a:rPr lang="en-IN" sz="2000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IN" sz="2000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𝑎𝑤𝑎𝑟𝑑𝑇𝑖𝑡𝑙𝑒</m:t>
                      </m:r>
                      <m:r>
                        <a:rPr lang="en-IN" sz="2000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rgbClr val="0000FF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dirty="0"/>
                  <a:t>which stores information about the award with name  </a:t>
                </a:r>
                <a:r>
                  <a:rPr lang="en-US" sz="2000" i="1" dirty="0" err="1">
                    <a:solidFill>
                      <a:srgbClr val="0000FF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awardTitle</a:t>
                </a:r>
                <a:r>
                  <a:rPr lang="en-US" i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n-US" dirty="0"/>
                  <a:t> was won by star with name </a:t>
                </a:r>
                <a:r>
                  <a:rPr lang="en-US" sz="2000" i="1" dirty="0" err="1">
                    <a:solidFill>
                      <a:srgbClr val="0000FF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StarName</a:t>
                </a:r>
                <a:r>
                  <a:rPr lang="en-US" dirty="0"/>
                  <a:t> for the movie titled  </a:t>
                </a:r>
                <a:r>
                  <a:rPr lang="en-US" sz="2000" i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title </a:t>
                </a:r>
                <a:r>
                  <a:rPr lang="en-US" dirty="0">
                    <a:ea typeface="Cambria" panose="02040503050406030204" pitchFamily="18" charset="0"/>
                  </a:rPr>
                  <a:t>and released in </a:t>
                </a:r>
                <a:r>
                  <a:rPr lang="en-US" sz="2000" i="1" dirty="0">
                    <a:solidFill>
                      <a:srgbClr val="0000FF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year</a:t>
                </a:r>
                <a:r>
                  <a:rPr lang="en-US" dirty="0"/>
                  <a:t>.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 Abbreviation: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I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𝐴𝑤𝑎𝑟𝑑</m:t>
                    </m:r>
                    <m:d>
                      <m:dPr>
                        <m:ctrlP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𝑎𝑡</m:t>
                        </m:r>
                      </m:e>
                    </m:d>
                    <m:r>
                      <a:rPr lang="en-I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IN" b="0" dirty="0">
                  <a:solidFill>
                    <a:srgbClr val="0000FF"/>
                  </a:solidFill>
                </a:endParaRPr>
              </a:p>
              <a:p>
                <a:pPr lvl="2"/>
                <a:r>
                  <a:rPr lang="en-US" dirty="0"/>
                  <a:t>Primary Key:  {</a:t>
                </a:r>
                <a14:m>
                  <m:oMath xmlns:m="http://schemas.openxmlformats.org/officeDocument/2006/math">
                    <m:r>
                      <a:rPr lang="en-I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𝑎𝑤𝑎𝑟𝑑𝑇𝑖𝑡𝑙𝑒</m:t>
                    </m:r>
                    <m:r>
                      <a:rPr lang="en-I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solidFill>
                      <a:srgbClr val="0000FF"/>
                    </a:solidFill>
                  </a:rPr>
                  <a:t> or { </a:t>
                </a:r>
                <a:r>
                  <a:rPr lang="en-US" i="1" dirty="0">
                    <a:solidFill>
                      <a:srgbClr val="0000FF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at</a:t>
                </a:r>
                <a:r>
                  <a:rPr lang="en-US" dirty="0">
                    <a:solidFill>
                      <a:srgbClr val="0000FF"/>
                    </a:solidFill>
                  </a:rPr>
                  <a:t> }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4B7A6E-CEA6-4265-BD69-B1AF81EABB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585017"/>
                <a:ext cx="9144000" cy="4903787"/>
              </a:xfrm>
              <a:blipFill>
                <a:blip r:embed="rId2"/>
                <a:stretch>
                  <a:fillRect l="-267" t="-7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57D0EA-2002-4F0B-851A-D4601D7FCCB6}"/>
              </a:ext>
            </a:extLst>
          </p:cNvPr>
          <p:cNvCxnSpPr/>
          <p:nvPr/>
        </p:nvCxnSpPr>
        <p:spPr bwMode="auto">
          <a:xfrm>
            <a:off x="226142" y="6272982"/>
            <a:ext cx="6725265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1D90343-4B88-4426-857A-B7F571D2B39D}"/>
                  </a:ext>
                </a:extLst>
              </p:cNvPr>
              <p:cNvSpPr txBox="1"/>
              <p:nvPr/>
            </p:nvSpPr>
            <p:spPr>
              <a:xfrm flipH="1">
                <a:off x="619125" y="6272982"/>
                <a:ext cx="8375649" cy="5981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IN" sz="16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IN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  <m:sup>
                        <m:r>
                          <a:rPr lang="en-IN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IN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simplicity, we assume that the Award table keeps track of annual awards given for films   released in that year, awards such are lifetime achievements awards are not considered.</a:t>
                </a:r>
                <a:endParaRPr lang="en-US" sz="16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1D90343-4B88-4426-857A-B7F571D2B3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19125" y="6272982"/>
                <a:ext cx="8375649" cy="598112"/>
              </a:xfrm>
              <a:prstGeom prst="rect">
                <a:avLst/>
              </a:prstGeom>
              <a:blipFill>
                <a:blip r:embed="rId3"/>
                <a:stretch>
                  <a:fillRect l="-437" t="-3061" b="-102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36465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8F505-6A0A-4E1D-BBEB-56CC67F09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A51703-AD08-4FD1-AC0D-CE43699E5A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093788"/>
                <a:ext cx="9074426" cy="4903787"/>
              </a:xfrm>
            </p:spPr>
            <p:txBody>
              <a:bodyPr/>
              <a:lstStyle/>
              <a:p>
                <a:r>
                  <a:rPr lang="en-US" dirty="0"/>
                  <a:t>Find </a:t>
                </a:r>
                <a14:m>
                  <m:oMath xmlns:m="http://schemas.openxmlformats.org/officeDocument/2006/math">
                    <m:r>
                      <a:rPr lang="en-I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𝐵𝑒𝑠𝑡𝐴𝑐𝑡𝐴𝑙𝑙𝑀𝑜𝑣𝐺𝑒𝑛𝑟</m:t>
                    </m:r>
                    <m:d>
                      <m:dPr>
                        <m:ctrlP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</m:oMath>
                </a14:m>
                <a:r>
                  <a:rPr lang="en-US" dirty="0"/>
                  <a:t>--all  stars with name </a:t>
                </a:r>
                <a:r>
                  <a:rPr lang="en-US" i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n</a:t>
                </a:r>
                <a:r>
                  <a:rPr lang="en-US" dirty="0"/>
                  <a:t>  that got the ‘Best Actor’ or ‘Best Actress’ award in every movie with genre </a:t>
                </a:r>
                <a:r>
                  <a:rPr lang="en-US" i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g</a:t>
                </a:r>
                <a:r>
                  <a:rPr lang="en-US" dirty="0"/>
                  <a:t> in which s/he has starred in. </a:t>
                </a:r>
              </a:p>
              <a:p>
                <a:pPr lvl="2"/>
                <a:r>
                  <a:rPr lang="en-US" dirty="0"/>
                  <a:t>This is done using similar lines as the previous query (</a:t>
                </a:r>
                <a:r>
                  <a:rPr lang="en-US" i="1" dirty="0">
                    <a:solidFill>
                      <a:srgbClr val="C00000"/>
                    </a:solidFill>
                  </a:rPr>
                  <a:t>2 diff ops</a:t>
                </a:r>
                <a:r>
                  <a:rPr lang="en-US" dirty="0"/>
                  <a:t>).</a:t>
                </a:r>
              </a:p>
              <a:p>
                <a:endParaRPr lang="en-US" dirty="0"/>
              </a:p>
              <a:p>
                <a:r>
                  <a:rPr lang="en-US" dirty="0"/>
                  <a:t>Find </a:t>
                </a:r>
                <a14:m>
                  <m:oMath xmlns:m="http://schemas.openxmlformats.org/officeDocument/2006/math">
                    <m:r>
                      <a:rPr lang="en-I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𝐴𝑤𝑑𝐴𝑙𝑙𝑀𝑜𝑣𝐺𝑒𝑛𝑟</m:t>
                    </m:r>
                    <m:d>
                      <m:dPr>
                        <m:ctrlP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</m:oMath>
                </a14:m>
                <a:r>
                  <a:rPr lang="en-US" dirty="0"/>
                  <a:t>--all  stars with name </a:t>
                </a:r>
                <a:r>
                  <a:rPr lang="en-US" i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n</a:t>
                </a:r>
                <a:r>
                  <a:rPr lang="en-US" dirty="0"/>
                  <a:t>  that got some award in every movie with genre </a:t>
                </a:r>
                <a:r>
                  <a:rPr lang="en-US" i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g</a:t>
                </a:r>
                <a:r>
                  <a:rPr lang="en-US" dirty="0"/>
                  <a:t> in which s/he has starred in. </a:t>
                </a:r>
              </a:p>
              <a:p>
                <a:endParaRPr lang="en-US" dirty="0"/>
              </a:p>
              <a:p>
                <a:pPr lvl="2"/>
                <a:r>
                  <a:rPr lang="en-US" dirty="0"/>
                  <a:t>Similar lines as before (</a:t>
                </a:r>
                <a:r>
                  <a:rPr lang="en-US" i="1" dirty="0">
                    <a:solidFill>
                      <a:srgbClr val="9E0000"/>
                    </a:solidFill>
                  </a:rPr>
                  <a:t>2 diff ops</a:t>
                </a:r>
                <a:r>
                  <a:rPr lang="en-US" dirty="0"/>
                  <a:t>)</a:t>
                </a:r>
              </a:p>
              <a:p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A51703-AD08-4FD1-AC0D-CE43699E5A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093788"/>
                <a:ext cx="9074426" cy="4903787"/>
              </a:xfrm>
              <a:blipFill>
                <a:blip r:embed="rId2"/>
                <a:stretch>
                  <a:fillRect l="-269" t="-7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80824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94B5F-64DB-4C06-93D4-59170B78B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50" y="-304800"/>
            <a:ext cx="8077200" cy="609600"/>
          </a:xfrm>
        </p:spPr>
        <p:txBody>
          <a:bodyPr/>
          <a:lstStyle/>
          <a:p>
            <a:r>
              <a:rPr lang="en-IN" sz="2400" dirty="0"/>
              <a:t>2 successive 2 diff ops</a:t>
            </a:r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9DE2F9-7C44-4808-9830-83E1AD1FD2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304800"/>
                <a:ext cx="9144000" cy="5702299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I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𝐴𝑤𝑑𝐴𝑙𝑙𝑀𝑜𝑣𝐺𝑒𝑛𝑟𝐴𝑡𝑙𝑒𝑎𝑠𝑡𝐴𝑠𝐴𝐾</m:t>
                    </m:r>
                    <m:r>
                      <a:rPr lang="en-I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I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>
                    <a:solidFill>
                      <a:srgbClr val="0000FF"/>
                    </a:solidFill>
                  </a:rPr>
                  <a:t> </a:t>
                </a:r>
                <a:r>
                  <a:rPr lang="en-IN" dirty="0"/>
                  <a:t>---All star names </a:t>
                </a:r>
                <a:r>
                  <a:rPr lang="en-IN" i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n</a:t>
                </a:r>
                <a:r>
                  <a:rPr lang="en-IN" dirty="0"/>
                  <a:t> that won an award in every movie of genre </a:t>
                </a:r>
                <a:r>
                  <a:rPr lang="en-IN" i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g </a:t>
                </a:r>
                <a:r>
                  <a:rPr lang="en-IN" dirty="0"/>
                  <a:t>that s/he starred in, provided ‘</a:t>
                </a:r>
                <a:r>
                  <a:rPr lang="en-IN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Amir Khan</a:t>
                </a:r>
                <a:r>
                  <a:rPr lang="en-IN" dirty="0">
                    <a:solidFill>
                      <a:srgbClr val="00B050"/>
                    </a:solidFill>
                  </a:rPr>
                  <a:t>’</a:t>
                </a:r>
                <a:r>
                  <a:rPr lang="en-IN" dirty="0"/>
                  <a:t> won an award in every  movie of that genre </a:t>
                </a:r>
                <a:r>
                  <a:rPr lang="en-IN" i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g</a:t>
                </a:r>
                <a:r>
                  <a:rPr lang="en-IN" dirty="0"/>
                  <a:t> that he starred in.</a:t>
                </a:r>
              </a:p>
              <a:p>
                <a:pPr>
                  <a:buFont typeface="+mj-lt"/>
                  <a:buAutoNum type="arabicPeriod"/>
                </a:pPr>
                <a:r>
                  <a:rPr lang="en-IN" dirty="0"/>
                  <a:t>Compute </a:t>
                </a:r>
                <a14:m>
                  <m:oMath xmlns:m="http://schemas.openxmlformats.org/officeDocument/2006/math">
                    <m:r>
                      <a:rPr lang="en-I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𝐴𝐾𝐴𝑤𝑑𝐴𝑙𝑙𝑀𝑜𝑣𝐺𝑒𝑛𝑟</m:t>
                    </m:r>
                    <m:d>
                      <m:dPr>
                        <m:ctrlP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</m:oMath>
                </a14:m>
                <a:r>
                  <a:rPr lang="en-IN" dirty="0"/>
                  <a:t>---all genres g where ‘</a:t>
                </a:r>
                <a:r>
                  <a:rPr lang="en-US" dirty="0"/>
                  <a:t>Amir Khan’ got some award in every movie with genre </a:t>
                </a:r>
                <a:r>
                  <a:rPr lang="en-US" i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g</a:t>
                </a:r>
                <a:r>
                  <a:rPr lang="en-US" dirty="0"/>
                  <a:t> in which he has starred in. </a:t>
                </a:r>
              </a:p>
              <a:p>
                <a:pPr marL="0" indent="0">
                  <a:buNone/>
                </a:pPr>
                <a:endParaRPr lang="en-IN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I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𝐴𝐾𝐴𝑤𝑑𝐴𝑙𝑙𝑀𝑜𝑣𝐺𝑒𝑛𝑟</m:t>
                    </m:r>
                    <m:r>
                      <a:rPr lang="en-I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d>
                      <m:dPr>
                        <m:ctrlP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IN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sSup>
                              <m:sSupPr>
                                <m:ctrlPr>
                                  <a:rPr lang="en-IN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</m:e>
                              <m:sup>
                                <m:r>
                                  <a:rPr lang="en-IN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IN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𝐴𝑚𝑖𝑟</m:t>
                            </m:r>
                            <m:r>
                              <a:rPr lang="en-IN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N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𝐾h𝑎𝑛</m:t>
                            </m:r>
                            <m:r>
                              <a:rPr lang="en-IN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b>
                        </m:sSub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𝐴𝑤𝑑𝐴𝑙𝑙𝑀𝑜𝑣𝐺𝑒𝑛𝑟</m:t>
                        </m:r>
                      </m:e>
                    </m:d>
                  </m:oMath>
                </a14:m>
                <a:r>
                  <a:rPr lang="en-IN" b="0" dirty="0">
                    <a:solidFill>
                      <a:srgbClr val="0000FF"/>
                    </a:solidFill>
                  </a:rPr>
                  <a:t>)</a:t>
                </a:r>
              </a:p>
              <a:p>
                <a:pPr>
                  <a:buFont typeface="+mj-lt"/>
                  <a:buAutoNum type="arabicPeriod" startAt="2"/>
                </a:pPr>
                <a:r>
                  <a:rPr lang="en-IN" dirty="0"/>
                  <a:t>Compute </a:t>
                </a:r>
                <a14:m>
                  <m:oMath xmlns:m="http://schemas.openxmlformats.org/officeDocument/2006/math">
                    <m:r>
                      <a:rPr lang="en-IN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𝑁𝑎𝑚𝑒𝐶𝑟𝑜𝑠𝑠𝐺𝑒𝑛𝑟</m:t>
                    </m:r>
                    <m:d>
                      <m:dPr>
                        <m:ctrlPr>
                          <a:rPr lang="en-I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en-IN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I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I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𝑆𝑡𝑎𝑟</m:t>
                    </m:r>
                    <m:r>
                      <a:rPr lang="en-IN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)×</m:t>
                    </m:r>
                    <m:sSub>
                      <m:sSubPr>
                        <m:ctrlPr>
                          <a:rPr lang="en-I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I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en-IN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IN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𝑀𝑜𝑣</m:t>
                    </m:r>
                    <m:r>
                      <a:rPr lang="en-IN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/>
                  <a:t> the universe of all </a:t>
                </a:r>
                <a:r>
                  <a:rPr lang="en-IN" i="1" dirty="0">
                    <a:solidFill>
                      <a:srgbClr val="0000FF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name</a:t>
                </a:r>
                <a:r>
                  <a:rPr lang="en-IN" dirty="0"/>
                  <a:t>, </a:t>
                </a:r>
                <a:r>
                  <a:rPr lang="en-IN" i="1" dirty="0">
                    <a:solidFill>
                      <a:srgbClr val="0000FF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genre</a:t>
                </a:r>
                <a:r>
                  <a:rPr lang="en-IN" dirty="0"/>
                  <a:t> pairs.</a:t>
                </a:r>
                <a:endParaRPr lang="en-IN" b="0" i="1" dirty="0">
                  <a:solidFill>
                    <a:srgbClr val="0000FF"/>
                  </a:solidFill>
                  <a:latin typeface="Cambria Math" panose="02040503050406030204" pitchFamily="18" charset="0"/>
                </a:endParaRPr>
              </a:p>
              <a:p>
                <a:pPr>
                  <a:buFont typeface="+mj-lt"/>
                  <a:buAutoNum type="arabicPeriod" startAt="3"/>
                </a:pPr>
                <a:r>
                  <a:rPr lang="en-IN" b="0" dirty="0">
                    <a:solidFill>
                      <a:srgbClr val="0000FF"/>
                    </a:solidFill>
                  </a:rPr>
                  <a:t>Compute </a:t>
                </a:r>
                <a14:m>
                  <m:oMath xmlns:m="http://schemas.openxmlformats.org/officeDocument/2006/math">
                    <m:r>
                      <a:rPr lang="en-I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𝑁𝑜𝑡𝐴𝑙𝑤𝑦𝑠𝐴𝑤𝑑𝐺𝑒𝑛𝑟</m:t>
                    </m:r>
                    <m:d>
                      <m:dPr>
                        <m:ctrlP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</m:oMath>
                </a14:m>
                <a:r>
                  <a:rPr lang="en-IN" dirty="0"/>
                  <a:t>:  all pairs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</m:oMath>
                </a14:m>
                <a:r>
                  <a:rPr lang="en-IN" dirty="0"/>
                  <a:t>, where </a:t>
                </a:r>
                <a:r>
                  <a:rPr lang="en-IN" i="1" dirty="0">
                    <a:solidFill>
                      <a:srgbClr val="0000FF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g</a:t>
                </a:r>
                <a:r>
                  <a:rPr lang="en-IN" dirty="0"/>
                  <a:t> is one of the genres for which </a:t>
                </a:r>
                <a:r>
                  <a:rPr lang="en-I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Amir Khan </a:t>
                </a:r>
                <a:r>
                  <a:rPr lang="en-IN" dirty="0"/>
                  <a:t>won awards for all films he starred in genre </a:t>
                </a:r>
                <a:r>
                  <a:rPr lang="en-IN" i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g</a:t>
                </a:r>
                <a:r>
                  <a:rPr lang="en-IN" dirty="0"/>
                  <a:t>, but </a:t>
                </a:r>
                <a:r>
                  <a:rPr lang="en-IN" i="1" dirty="0">
                    <a:solidFill>
                      <a:srgbClr val="0000FF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n</a:t>
                </a:r>
                <a:r>
                  <a:rPr lang="en-IN" dirty="0"/>
                  <a:t> did not get an award for some film s/he starred in of this genre </a:t>
                </a:r>
                <a:r>
                  <a:rPr lang="en-IN" i="1" dirty="0">
                    <a:solidFill>
                      <a:srgbClr val="0000FF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g</a:t>
                </a:r>
                <a:r>
                  <a:rPr lang="en-IN" dirty="0"/>
                  <a:t>.</a:t>
                </a:r>
              </a:p>
              <a:p>
                <a:pPr>
                  <a:buFont typeface="+mj-lt"/>
                  <a:buAutoNum type="arabicPeriod" startAt="3"/>
                </a:pPr>
                <a:endParaRPr lang="en-I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𝑁𝑜𝑡𝐴𝑙𝑤𝑦𝑠𝐴𝑤𝑑𝐺𝑒𝑛𝑟</m:t>
                      </m:r>
                      <m:d>
                        <m:dPr>
                          <m:ctrlPr>
                            <a:rPr lang="en-I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</m:oMath>
                  </m:oMathPara>
                </a14:m>
                <a:endParaRPr lang="en-IN" b="0" i="1" dirty="0">
                  <a:solidFill>
                    <a:srgbClr val="0000FF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IN" i="1" dirty="0">
                  <a:solidFill>
                    <a:srgbClr val="0000FF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𝑁𝑎𝑚𝑒𝐶𝑟𝑜𝑠𝑠𝐺𝑒𝑛𝑟</m:t>
                      </m:r>
                      <m:d>
                        <m:dPr>
                          <m:ctrlPr>
                            <a:rPr lang="en-I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r>
                        <a:rPr lang="en-I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𝐴𝑤𝑑𝐴𝑙𝑙𝑀𝑜𝑣𝐺𝑒𝑛𝑟</m:t>
                      </m:r>
                      <m:r>
                        <a:rPr lang="en-I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⋈</m:t>
                      </m:r>
                      <m:r>
                        <a:rPr lang="en-I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𝐴𝐾</m:t>
                      </m:r>
                      <m:r>
                        <a:rPr lang="en-IN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𝐴𝑤𝑑𝐴𝑙𝑙𝑀𝑜𝑣𝐺𝑒𝑛𝑟</m:t>
                      </m:r>
                    </m:oMath>
                  </m:oMathPara>
                </a14:m>
                <a:endParaRPr lang="en-IN" dirty="0"/>
              </a:p>
              <a:p>
                <a:pPr lvl="2"/>
                <a:r>
                  <a:rPr lang="en-IN" sz="1600" i="1" dirty="0">
                    <a:latin typeface="Times New Roman" panose="020206030504050203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g</a:t>
                </a:r>
                <a:r>
                  <a:rPr lang="en-I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acts as a witness of genre for which </a:t>
                </a:r>
                <a:r>
                  <a:rPr lang="en-IN" sz="1600" i="1" dirty="0">
                    <a:latin typeface="Times New Roman" panose="020206030504050203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I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did not win all awards.</a:t>
                </a:r>
                <a:endParaRPr lang="en-IN" dirty="0"/>
              </a:p>
              <a:p>
                <a:pPr>
                  <a:buFont typeface="+mj-lt"/>
                  <a:buAutoNum type="arabicPeriod" startAt="4"/>
                </a:pPr>
                <a14:m>
                  <m:oMath xmlns:m="http://schemas.openxmlformats.org/officeDocument/2006/math">
                    <m:r>
                      <a:rPr lang="en-IN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𝐴𝑤𝑑𝐴𝑙𝑙𝑀𝑜𝑣𝐺𝑒𝑛𝑟𝐴𝑡𝑙𝑒𝑎𝑠𝑡𝐴𝑠𝐴𝐾</m:t>
                    </m:r>
                    <m:r>
                      <a:rPr lang="en-I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𝐴𝑤𝑑𝐴𝑙𝑙𝑀𝑜𝑣𝐺𝑒𝑛𝑟</m:t>
                    </m:r>
                    <m:r>
                      <a:rPr lang="en-I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I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𝑁𝑜𝑡𝐴𝑙𝑤𝑦𝑠𝐴𝑤𝑑𝐺𝑒𝑛𝑟</m:t>
                    </m:r>
                    <m:r>
                      <a:rPr lang="en-I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dirty="0"/>
              </a:p>
              <a:p>
                <a:pPr>
                  <a:buFont typeface="+mj-lt"/>
                  <a:buAutoNum type="arabicPeriod" startAt="3"/>
                </a:pPr>
                <a:endParaRPr lang="en-I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9DE2F9-7C44-4808-9830-83E1AD1FD2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304800"/>
                <a:ext cx="9144000" cy="5702299"/>
              </a:xfrm>
              <a:blipFill>
                <a:blip r:embed="rId2"/>
                <a:stretch>
                  <a:fillRect l="-333" t="-642" r="-533" b="-34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75171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75A385-8BEC-440E-ABA3-6825034E25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47650" y="238125"/>
                <a:ext cx="8266113" cy="5997575"/>
              </a:xfrm>
            </p:spPr>
            <p:txBody>
              <a:bodyPr/>
              <a:lstStyle/>
              <a:p>
                <a:r>
                  <a:rPr lang="en-IN" dirty="0"/>
                  <a:t>Alternative to the last two steps: (</a:t>
                </a:r>
                <a:r>
                  <a:rPr lang="en-I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early projection, no need to keep witness</a:t>
                </a:r>
                <a:r>
                  <a:rPr lang="en-IN" dirty="0"/>
                  <a:t>).</a:t>
                </a:r>
              </a:p>
              <a:p>
                <a:pPr>
                  <a:buFont typeface="+mj-lt"/>
                  <a:buAutoNum type="arabicPeriod"/>
                </a:pPr>
                <a:r>
                  <a:rPr lang="en-IN" dirty="0"/>
                  <a:t>Find </a:t>
                </a:r>
                <a14:m>
                  <m:oMath xmlns:m="http://schemas.openxmlformats.org/officeDocument/2006/math">
                    <m:r>
                      <a:rPr lang="en-I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𝑁𝑜𝐴𝑤𝑑𝐼𝑛𝐴𝑛𝐴𝐾𝐴𝑤𝑑𝐺𝑒𝑛𝑟</m:t>
                    </m:r>
                    <m:d>
                      <m:dPr>
                        <m:ctrlP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IN" b="0" dirty="0">
                    <a:solidFill>
                      <a:srgbClr val="0000FF"/>
                    </a:solidFill>
                  </a:rPr>
                  <a:t>: </a:t>
                </a:r>
                <a:r>
                  <a:rPr lang="en-IN" dirty="0"/>
                  <a:t>names of all stars who did not win an award in some film of  genre </a:t>
                </a:r>
                <a:r>
                  <a:rPr lang="en-IN" i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g</a:t>
                </a:r>
                <a:r>
                  <a:rPr lang="en-IN" dirty="0"/>
                  <a:t> among one of all those genres where </a:t>
                </a:r>
                <a:r>
                  <a:rPr lang="en-I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Amir Khan</a:t>
                </a:r>
                <a:r>
                  <a:rPr lang="en-IN" dirty="0"/>
                  <a:t> won  awards in every genre </a:t>
                </a:r>
                <a:r>
                  <a:rPr lang="en-IN" i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g </a:t>
                </a:r>
                <a:r>
                  <a:rPr lang="en-IN" dirty="0">
                    <a:ea typeface="Cambria" panose="02040503050406030204" pitchFamily="18" charset="0"/>
                  </a:rPr>
                  <a:t>film he starred in.</a:t>
                </a:r>
                <a:r>
                  <a:rPr lang="en-IN" dirty="0"/>
                  <a:t> </a:t>
                </a:r>
              </a:p>
              <a:p>
                <a:pPr marL="457200" lvl="1" indent="0">
                  <a:buNone/>
                </a:pPr>
                <a:endParaRPr lang="en-IN" b="0" i="1" dirty="0">
                  <a:solidFill>
                    <a:srgbClr val="0000FF"/>
                  </a:solidFill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𝑁𝑜𝐴𝑤𝑑𝑆𝑜𝑚𝑒𝐴𝐾𝐴𝑤𝑑𝐺𝑒𝑛𝑟</m:t>
                      </m:r>
                      <m:d>
                        <m:dPr>
                          <m:ctrlPr>
                            <a:rPr lang="en-I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I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IN" dirty="0"/>
              </a:p>
              <a:p>
                <a:pPr marL="457200" lvl="1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I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I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𝑁𝑎𝑚𝑒𝐶𝑟𝑜𝑠𝑠𝐺𝑒𝑛𝑟</m:t>
                      </m:r>
                      <m:d>
                        <m:dPr>
                          <m:ctrlPr>
                            <a:rPr lang="en-I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r>
                        <a:rPr lang="en-IN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I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𝐴𝑤𝑑𝐴𝑙𝑙𝑀𝑜𝑣𝐺𝑒𝑛𝑟</m:t>
                          </m:r>
                          <m:r>
                            <a:rPr lang="en-I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 ⋈</m:t>
                          </m:r>
                          <m:r>
                            <a:rPr lang="en-I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𝐴𝐾𝐴𝑤𝑑𝐴𝑙𝑙𝑀𝑜𝑣𝐺𝑒𝑛𝑟</m:t>
                          </m:r>
                        </m:e>
                      </m:d>
                      <m:r>
                        <a:rPr lang="en-I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IN" b="0" dirty="0">
                  <a:solidFill>
                    <a:srgbClr val="0000FF"/>
                  </a:solidFill>
                </a:endParaRPr>
              </a:p>
              <a:p>
                <a:pPr>
                  <a:buFont typeface="+mj-lt"/>
                  <a:buAutoNum type="arabicPeriod" startAt="2"/>
                </a:pPr>
                <a:endParaRPr lang="en-IN" b="0" dirty="0">
                  <a:solidFill>
                    <a:schemeClr val="tx1"/>
                  </a:solidFill>
                </a:endParaRPr>
              </a:p>
              <a:p>
                <a:pPr>
                  <a:buFont typeface="+mj-lt"/>
                  <a:buAutoNum type="arabicPeriod" startAt="2"/>
                </a:pPr>
                <a:r>
                  <a:rPr lang="en-IN" b="0" dirty="0">
                    <a:solidFill>
                      <a:schemeClr val="tx1"/>
                    </a:solidFill>
                  </a:rPr>
                  <a:t>All star names </a:t>
                </a:r>
                <a:r>
                  <a:rPr lang="en-IN" b="0" i="1" dirty="0">
                    <a:solidFill>
                      <a:srgbClr val="0000FF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n</a:t>
                </a:r>
                <a:r>
                  <a:rPr lang="en-IN" b="0" dirty="0">
                    <a:solidFill>
                      <a:schemeClr val="tx1"/>
                    </a:solidFill>
                  </a:rPr>
                  <a:t> not occurring in </a:t>
                </a:r>
                <a14:m>
                  <m:oMath xmlns:m="http://schemas.openxmlformats.org/officeDocument/2006/math">
                    <m:r>
                      <a:rPr lang="en-I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𝑁𝑜𝐴𝑤𝑑𝐼𝑛𝐴𝑛𝐴𝐾𝐴𝑤𝑑𝐺𝑒𝑛𝑟</m:t>
                    </m:r>
                    <m:d>
                      <m:dPr>
                        <m:ctrlP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IN" b="0" dirty="0">
                    <a:solidFill>
                      <a:srgbClr val="0000FF"/>
                    </a:solidFill>
                  </a:rPr>
                  <a:t> </a:t>
                </a:r>
                <a:r>
                  <a:rPr lang="en-IN" dirty="0">
                    <a:solidFill>
                      <a:schemeClr val="tx1"/>
                    </a:solidFill>
                  </a:rPr>
                  <a:t>have won awards in every movie they have starred in every genre </a:t>
                </a:r>
                <a:r>
                  <a:rPr lang="en-IN" i="1" dirty="0">
                    <a:solidFill>
                      <a:srgbClr val="0000FF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g</a:t>
                </a:r>
                <a:r>
                  <a:rPr lang="en-IN" dirty="0">
                    <a:solidFill>
                      <a:schemeClr val="tx1"/>
                    </a:solidFill>
                  </a:rPr>
                  <a:t> that Amir Khan starred in and won awards in every film of genre </a:t>
                </a:r>
                <a:r>
                  <a:rPr lang="en-IN" i="1" dirty="0">
                    <a:solidFill>
                      <a:srgbClr val="0000FF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g</a:t>
                </a:r>
                <a:r>
                  <a:rPr lang="en-IN" dirty="0">
                    <a:solidFill>
                      <a:schemeClr val="tx1"/>
                    </a:solidFill>
                  </a:rPr>
                  <a:t> that he starred in. </a:t>
                </a:r>
                <a:r>
                  <a:rPr lang="en-IN" dirty="0"/>
                  <a:t>The query is written as:</a:t>
                </a:r>
              </a:p>
              <a:p>
                <a:pPr marL="0" indent="0">
                  <a:buNone/>
                </a:pPr>
                <a:endParaRPr lang="en-IN" b="0" i="1" dirty="0">
                  <a:solidFill>
                    <a:srgbClr val="0000FF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𝐴𝑤𝑑𝐴𝑙𝑙𝑀𝑜𝑣𝐺𝑒𝑛𝑟𝐴𝑡𝑙𝑒𝑎𝑠𝑡𝐴𝑠𝐴𝐾</m:t>
                      </m:r>
                      <m:d>
                        <m:dPr>
                          <m:ctrlPr>
                            <a:rPr lang="en-I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IN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IN" b="0" dirty="0">
                  <a:solidFill>
                    <a:srgbClr val="0000FF"/>
                  </a:solidFill>
                </a:endParaRPr>
              </a:p>
              <a:p>
                <a:pPr marL="0" indent="0">
                  <a:buNone/>
                </a:pPr>
                <a:endParaRPr lang="en-IN" b="0" dirty="0">
                  <a:solidFill>
                    <a:srgbClr val="0000FF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I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I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𝐴𝑤𝑑𝐴𝑙𝑙𝑀𝑜𝑣𝐺𝑒𝑛𝑟</m:t>
                          </m:r>
                        </m:e>
                      </m:d>
                      <m:r>
                        <a:rPr lang="en-IN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𝑁𝑜𝐴𝑤𝑑𝑆𝑜𝑚𝑒𝐴𝐾𝐴𝑤𝑑𝐺𝑒𝑛𝑟</m:t>
                      </m:r>
                    </m:oMath>
                  </m:oMathPara>
                </a14:m>
                <a:endParaRPr lang="en-IN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IN" b="0" dirty="0">
                  <a:solidFill>
                    <a:schemeClr val="tx1"/>
                  </a:solidFill>
                </a:endParaRPr>
              </a:p>
              <a:p>
                <a:pPr>
                  <a:buFont typeface="+mj-lt"/>
                  <a:buAutoNum type="arabicPeriod" startAt="2"/>
                </a:pPr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75A385-8BEC-440E-ABA3-6825034E25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7650" y="238125"/>
                <a:ext cx="8266113" cy="5997575"/>
              </a:xfrm>
              <a:blipFill>
                <a:blip r:embed="rId2"/>
                <a:stretch>
                  <a:fillRect l="-369" t="-5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0252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5CA4C67-83A9-422A-9B3F-676F0B0E4DB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IN" dirty="0"/>
                  <a:t>Relational division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÷</m:t>
                    </m:r>
                    <m:r>
                      <a:rPr lang="en-I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𝒐𝒑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5CA4C67-83A9-422A-9B3F-676F0B0E4D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9000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B81DF2-332B-4371-9FBD-0BF70E69CA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300" y="1093788"/>
                <a:ext cx="9029700" cy="4903787"/>
              </a:xfrm>
            </p:spPr>
            <p:txBody>
              <a:bodyPr/>
              <a:lstStyle/>
              <a:p>
                <a:r>
                  <a:rPr lang="en-IN" dirty="0"/>
                  <a:t>The above query can be simplified as follows.</a:t>
                </a:r>
              </a:p>
              <a:p>
                <a:pPr lvl="1">
                  <a:buFont typeface="+mj-lt"/>
                  <a:buAutoNum type="arabicPeriod"/>
                </a:pPr>
                <a:r>
                  <a:rPr lang="en-US" dirty="0"/>
                  <a:t>Compute </a:t>
                </a:r>
                <a14:m>
                  <m:oMath xmlns:m="http://schemas.openxmlformats.org/officeDocument/2006/math">
                    <m:r>
                      <a:rPr lang="en-I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𝐴𝑤𝑑𝐴𝑙𝑙𝑀𝑜𝑣𝐺𝑒𝑛𝑟</m:t>
                    </m:r>
                    <m:d>
                      <m:dPr>
                        <m:ctrlP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en-IN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nor/>
                      </m:rPr>
                      <a:rPr lang="en-US" dirty="0"/>
                      <m:t>all</m:t>
                    </m:r>
                    <m:r>
                      <m:rPr>
                        <m:nor/>
                      </m:rPr>
                      <a:rPr lang="en-US" dirty="0"/>
                      <m:t>  </m:t>
                    </m:r>
                    <m:r>
                      <m:rPr>
                        <m:nor/>
                      </m:rPr>
                      <a:rPr lang="en-US" dirty="0"/>
                      <m:t>stars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with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name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i="1" dirty="0">
                        <a:latin typeface="Cambria" panose="02040503050406030204" pitchFamily="18" charset="0"/>
                        <a:ea typeface="Cambria" panose="020405030504060302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en-US" dirty="0"/>
                      <m:t>  </m:t>
                    </m:r>
                    <m:r>
                      <m:rPr>
                        <m:nor/>
                      </m:rPr>
                      <a:rPr lang="en-US" dirty="0"/>
                      <m:t>that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got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some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award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in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every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movie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with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genre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i="1" dirty="0">
                        <a:latin typeface="Cambria" panose="02040503050406030204" pitchFamily="18" charset="0"/>
                        <a:ea typeface="Cambria" panose="02040503050406030204" pitchFamily="18" charset="0"/>
                      </a:rPr>
                      <m:t>g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in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which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s</m:t>
                    </m:r>
                    <m:r>
                      <m:rPr>
                        <m:nor/>
                      </m:rPr>
                      <a:rPr lang="en-US" dirty="0"/>
                      <m:t>/</m:t>
                    </m:r>
                    <m:r>
                      <m:rPr>
                        <m:nor/>
                      </m:rPr>
                      <a:rPr lang="en-US" dirty="0"/>
                      <m:t>he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has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starred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in</m:t>
                    </m:r>
                    <m:r>
                      <m:rPr>
                        <m:nor/>
                      </m:rPr>
                      <a:rPr lang="en-US" dirty="0"/>
                      <m:t>.</m:t>
                    </m:r>
                  </m:oMath>
                </a14:m>
                <a:endParaRPr lang="en-US" dirty="0"/>
              </a:p>
              <a:p>
                <a:pPr lvl="1">
                  <a:buFont typeface="+mj-lt"/>
                  <a:buAutoNum type="arabicPeriod"/>
                </a:pPr>
                <a:r>
                  <a:rPr lang="en-US" dirty="0"/>
                  <a:t>Compute </a:t>
                </a:r>
                <a14:m>
                  <m:oMath xmlns:m="http://schemas.openxmlformats.org/officeDocument/2006/math">
                    <m:r>
                      <a:rPr lang="en-I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𝐴𝐾𝐴𝑤𝑑𝐴𝑙𝑙𝑀𝑜𝑣𝐺𝑒𝑛𝑟</m:t>
                    </m:r>
                    <m:d>
                      <m:dPr>
                        <m:ctrlP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</m:oMath>
                </a14:m>
                <a:r>
                  <a:rPr lang="en-IN" dirty="0"/>
                  <a:t>---all genres </a:t>
                </a:r>
                <a:r>
                  <a:rPr lang="en-IN" i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g</a:t>
                </a:r>
                <a:r>
                  <a:rPr lang="en-IN" dirty="0"/>
                  <a:t> where ‘</a:t>
                </a:r>
                <a:r>
                  <a:rPr lang="en-US" i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Amir Khan</a:t>
                </a:r>
                <a:r>
                  <a:rPr lang="en-US" dirty="0"/>
                  <a:t>’ got some award in every movie with genre </a:t>
                </a:r>
                <a:r>
                  <a:rPr lang="en-US" i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g</a:t>
                </a:r>
                <a:r>
                  <a:rPr lang="en-US" dirty="0"/>
                  <a:t> in which he has starred in. 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800100" lvl="1" indent="-342900">
                  <a:buFont typeface="+mj-lt"/>
                  <a:buAutoNum type="arabicPeriod" startAt="3"/>
                </a:pPr>
                <a:r>
                  <a:rPr lang="en-US" dirty="0"/>
                  <a:t>Compute using division operation.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𝐴𝑤𝑑𝐴𝑙𝑙𝑀𝑜𝑣𝐺𝑒𝑛𝑟𝐴𝑡𝑙𝑒𝑎𝑠𝑡𝐴𝑠𝐴𝐾</m:t>
                      </m:r>
                      <m:r>
                        <a:rPr lang="en-I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IN" dirty="0"/>
                  <a:t>		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	</m:t>
                    </m:r>
                    <m:r>
                      <a:rPr lang="en-IN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𝐴𝑤𝑑𝐴𝑙𝑙𝑀𝑜𝑣𝐺𝑒𝑛𝑟</m:t>
                    </m:r>
                    <m:d>
                      <m:dPr>
                        <m:ctrlPr>
                          <a:rPr lang="en-I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en-IN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÷</m:t>
                    </m:r>
                  </m:oMath>
                </a14:m>
                <a:r>
                  <a:rPr lang="en-IN" dirty="0">
                    <a:solidFill>
                      <a:srgbClr val="0000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IN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𝐴𝐾𝐴𝑤𝑑𝐴𝑙𝑙𝑀𝑜𝑣𝐺𝑒𝑛𝑟</m:t>
                    </m:r>
                    <m:d>
                      <m:dPr>
                        <m:ctrlPr>
                          <a:rPr lang="en-I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800100" lvl="1" indent="-342900">
                  <a:buFont typeface="+mj-lt"/>
                  <a:buAutoNum type="arabicPeriod" startAt="4"/>
                </a:pPr>
                <a:r>
                  <a:rPr lang="en-US" dirty="0"/>
                  <a:t>Steps 2,3,4 in the computation 2 slides back gives the definition of the division operation.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B81DF2-332B-4371-9FBD-0BF70E69CA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300" y="1093788"/>
                <a:ext cx="9029700" cy="4903787"/>
              </a:xfrm>
              <a:blipFill>
                <a:blip r:embed="rId3"/>
                <a:stretch>
                  <a:fillRect l="-338" t="-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38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04391-0767-45CD-9B88-7EE7ECCB4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Schema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87AD5E-579B-4B17-ABAF-8AAC0C77C1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300" y="827088"/>
                <a:ext cx="8915399" cy="4903787"/>
              </a:xfrm>
            </p:spPr>
            <p:txBody>
              <a:bodyPr/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n-IN" dirty="0"/>
                  <a:t>We will consider several queries and write relational algebra expressions. 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IN" dirty="0"/>
                  <a:t>To keep notations short, the database schema is abbreviated as:</a:t>
                </a:r>
              </a:p>
              <a:p>
                <a:pPr marL="800100" lvl="1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I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𝑀𝑜𝑣</m:t>
                    </m:r>
                    <m:d>
                      <m:dPr>
                        <m:ctrlP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/>
                  <a:t>to represent that a movie identified by its title </a:t>
                </a:r>
                <a:r>
                  <a:rPr lang="en-I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IN" dirty="0"/>
                  <a:t> and year of release </a:t>
                </a:r>
                <a:r>
                  <a:rPr lang="en-I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IN" dirty="0"/>
                  <a:t> is of duration </a:t>
                </a:r>
                <a:r>
                  <a:rPr lang="en-I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IN" dirty="0"/>
                  <a:t> (in mins), of genre </a:t>
                </a:r>
                <a:r>
                  <a:rPr lang="en-I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</a:t>
                </a:r>
                <a:r>
                  <a:rPr lang="en-IN" dirty="0">
                    <a:cs typeface="Times New Roman" panose="02020603050405020304" pitchFamily="18" charset="0"/>
                  </a:rPr>
                  <a:t>.</a:t>
                </a:r>
                <a:endParaRPr lang="en-IN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0100" lvl="1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I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𝑆𝑡𝑎𝑟</m:t>
                    </m:r>
                    <m:r>
                      <a:rPr lang="en-I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I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I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I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I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I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I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IN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solidFill>
                      <a:srgbClr val="0000FF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cs typeface="Times New Roman" panose="02020603050405020304" pitchFamily="18" charset="0"/>
                  </a:rPr>
                  <a:t>says that the actor with name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dirty="0">
                    <a:cs typeface="Times New Roman" panose="02020603050405020304" pitchFamily="18" charset="0"/>
                  </a:rPr>
                  <a:t> starred in the movie with title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 </a:t>
                </a:r>
                <a:r>
                  <a:rPr lang="en-US" dirty="0">
                    <a:cs typeface="Times New Roman" panose="02020603050405020304" pitchFamily="18" charset="0"/>
                  </a:rPr>
                  <a:t>and year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dirty="0">
                    <a:cs typeface="Times New Roman" panose="02020603050405020304" pitchFamily="18" charset="0"/>
                  </a:rPr>
                  <a:t>.</a:t>
                </a:r>
              </a:p>
              <a:p>
                <a:pPr marL="457200" lvl="1" indent="0">
                  <a:buNone/>
                </a:pPr>
                <a:endParaRPr lang="en-US" i="1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87AD5E-579B-4B17-ABAF-8AAC0C77C1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300" y="827088"/>
                <a:ext cx="8915399" cy="4903787"/>
              </a:xfrm>
              <a:blipFill>
                <a:blip r:embed="rId2"/>
                <a:stretch>
                  <a:fillRect l="-342" t="-7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61901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C68E7C-7281-4D2F-BC20-DFA07CB191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-66675" y="76200"/>
                <a:ext cx="9210675" cy="6715125"/>
              </a:xfrm>
            </p:spPr>
            <p:txBody>
              <a:bodyPr/>
              <a:lstStyle/>
              <a:p>
                <a:r>
                  <a:rPr lang="en-IN" i="1" dirty="0">
                    <a:solidFill>
                      <a:srgbClr val="C0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Query.</a:t>
                </a:r>
                <a:r>
                  <a:rPr lang="en-IN" i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 Simple Generalization</a:t>
                </a:r>
                <a:r>
                  <a:rPr lang="en-IN" dirty="0"/>
                  <a:t>: </a:t>
                </a:r>
                <a:r>
                  <a:rPr lang="en-IN" i="1" dirty="0"/>
                  <a:t>Find all pairs of </a:t>
                </a:r>
                <a:r>
                  <a:rPr lang="en-IN" i="1" dirty="0" err="1"/>
                  <a:t>starnames</a:t>
                </a:r>
                <a:r>
                  <a:rPr lang="en-IN" i="1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i="1" dirty="0"/>
                  <a:t>such that for every genre </a:t>
                </a:r>
                <a:r>
                  <a:rPr lang="en-IN" i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g</a:t>
                </a:r>
                <a:r>
                  <a:rPr lang="en-IN" i="1" dirty="0"/>
                  <a:t> where </a:t>
                </a:r>
                <a:r>
                  <a:rPr lang="en-IN" i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m</a:t>
                </a:r>
                <a:r>
                  <a:rPr lang="en-IN" i="1" dirty="0"/>
                  <a:t> has won an award for every movie of that genre that </a:t>
                </a:r>
                <a:r>
                  <a:rPr lang="en-IN" i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m</a:t>
                </a:r>
                <a:r>
                  <a:rPr lang="en-IN" i="1" dirty="0"/>
                  <a:t> has starred in, </a:t>
                </a:r>
                <a:r>
                  <a:rPr lang="en-IN" i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n</a:t>
                </a:r>
                <a:r>
                  <a:rPr lang="en-IN" i="1" dirty="0"/>
                  <a:t> has also  won some award in every movie of that genre </a:t>
                </a:r>
                <a:r>
                  <a:rPr lang="en-IN" i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g</a:t>
                </a:r>
                <a:r>
                  <a:rPr lang="en-IN" i="1" dirty="0"/>
                  <a:t> that </a:t>
                </a:r>
                <a:r>
                  <a:rPr lang="en-IN" i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n</a:t>
                </a:r>
                <a:r>
                  <a:rPr lang="en-IN" i="1" dirty="0"/>
                  <a:t> has starred in.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𝑁𝐴𝑙𝑙𝐴𝑤𝑑𝐺𝑒𝑛𝑟𝐴𝑠𝑀</m:t>
                      </m:r>
                      <m:d>
                        <m:dPr>
                          <m:ctrlPr>
                            <a:rPr lang="en-I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</m:oMath>
                  </m:oMathPara>
                </a14:m>
                <a:endParaRPr lang="en-IN" dirty="0"/>
              </a:p>
              <a:p>
                <a:r>
                  <a:rPr lang="en-IN" dirty="0"/>
                  <a:t>We will use two copies of </a:t>
                </a:r>
                <a14:m>
                  <m:oMath xmlns:m="http://schemas.openxmlformats.org/officeDocument/2006/math">
                    <m:r>
                      <a:rPr lang="en-I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𝐴𝑤𝑑𝐴𝑙𝑙𝑀𝑜𝑣𝐺𝑒𝑛𝑟</m:t>
                    </m:r>
                    <m:d>
                      <m:dPr>
                        <m:ctrlP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</m:oMath>
                </a14:m>
                <a:r>
                  <a:rPr lang="en-IN" dirty="0"/>
                  <a:t>. Rename as </a:t>
                </a:r>
              </a:p>
              <a:p>
                <a:pPr lvl="3"/>
                <a14:m>
                  <m:oMath xmlns:m="http://schemas.openxmlformats.org/officeDocument/2006/math">
                    <m:r>
                      <a:rPr lang="en-I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𝐴𝑤𝑑𝐴𝑙𝑙𝐺</m:t>
                    </m:r>
                    <m:r>
                      <a:rPr lang="en-I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1</m:t>
                    </m:r>
                    <m:d>
                      <m:dPr>
                        <m:ctrlP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I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𝐴𝑤𝑑𝐴𝑙𝑙𝐺</m:t>
                    </m:r>
                    <m:r>
                      <a:rPr lang="en-I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2(</m:t>
                    </m:r>
                    <m:r>
                      <a:rPr lang="en-I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I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I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>
                    <a:solidFill>
                      <a:srgbClr val="0000FF"/>
                    </a:solidFill>
                  </a:rPr>
                  <a:t>.</a:t>
                </a:r>
              </a:p>
              <a:p>
                <a:pPr lvl="3"/>
                <a:endParaRPr lang="en-IN" dirty="0">
                  <a:solidFill>
                    <a:srgbClr val="0000FF"/>
                  </a:solidFill>
                </a:endParaRPr>
              </a:p>
              <a:p>
                <a:pPr>
                  <a:buFont typeface="+mj-lt"/>
                  <a:buAutoNum type="arabicPeriod"/>
                </a:pPr>
                <a:r>
                  <a:rPr lang="en-IN" dirty="0"/>
                  <a:t>Compute </a:t>
                </a:r>
                <a14:m>
                  <m:oMath xmlns:m="http://schemas.openxmlformats.org/officeDocument/2006/math">
                    <m:r>
                      <a:rPr lang="en-IN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𝑁𝑁𝑜𝑡𝐴𝑙𝑙𝐴𝑤𝑑𝐺𝑒𝑛𝑟𝐴𝑠𝑀</m:t>
                    </m:r>
                    <m:r>
                      <a:rPr lang="en-IN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IN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IN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IN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/>
                  <a:t>--- all (</a:t>
                </a:r>
                <a:r>
                  <a:rPr lang="en-IN" i="1" dirty="0" err="1">
                    <a:solidFill>
                      <a:srgbClr val="0000FF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n,m,g</a:t>
                </a:r>
                <a:r>
                  <a:rPr lang="en-IN" dirty="0"/>
                  <a:t>) pairs where (</a:t>
                </a:r>
                <a:r>
                  <a:rPr lang="en-IN" i="1" dirty="0" err="1">
                    <a:solidFill>
                      <a:srgbClr val="0000FF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n,g</a:t>
                </a:r>
                <a:r>
                  <a:rPr lang="en-IN" dirty="0"/>
                  <a:t>) is not in </a:t>
                </a:r>
                <a14:m>
                  <m:oMath xmlns:m="http://schemas.openxmlformats.org/officeDocument/2006/math">
                    <m:r>
                      <a:rPr lang="en-I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𝐴𝑤𝑑𝐴𝑙𝑙𝑀𝑜𝑣𝐺𝑒𝑛𝑟</m:t>
                    </m:r>
                    <m:d>
                      <m:dPr>
                        <m:ctrlP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</m:oMath>
                </a14:m>
                <a:r>
                  <a:rPr lang="en-IN" dirty="0"/>
                  <a:t> but (</a:t>
                </a:r>
                <a:r>
                  <a:rPr lang="en-IN" i="1" dirty="0" err="1">
                    <a:solidFill>
                      <a:srgbClr val="0000FF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m,g</a:t>
                </a:r>
                <a:r>
                  <a:rPr lang="en-IN" dirty="0"/>
                  <a:t>) is in </a:t>
                </a:r>
                <a14:m>
                  <m:oMath xmlns:m="http://schemas.openxmlformats.org/officeDocument/2006/math">
                    <m:r>
                      <a:rPr lang="en-IN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𝐴𝑤𝑑𝐴𝑙𝑙𝑀𝑜𝑣𝐺𝑒𝑛𝑟</m:t>
                    </m:r>
                    <m:d>
                      <m:dPr>
                        <m:ctrlPr>
                          <a:rPr lang="en-I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</m:oMath>
                </a14:m>
                <a:r>
                  <a:rPr lang="en-IN" dirty="0"/>
                  <a:t>.</a:t>
                </a:r>
              </a:p>
              <a:p>
                <a:pPr marL="0" indent="0">
                  <a:buNone/>
                </a:pPr>
                <a:endParaRPr lang="en-IN" dirty="0"/>
              </a:p>
              <a:p>
                <a:pPr marL="800100" lvl="1" indent="-342900">
                  <a:buFont typeface="+mj-lt"/>
                  <a:buAutoNum type="alphaLcPeriod"/>
                </a:pPr>
                <a:r>
                  <a:rPr lang="en-IN" dirty="0"/>
                  <a:t>Find a universe of </a:t>
                </a:r>
                <a:r>
                  <a:rPr lang="en-IN" dirty="0">
                    <a:solidFill>
                      <a:srgbClr val="0000FF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(</a:t>
                </a:r>
                <a:r>
                  <a:rPr lang="en-IN" i="1" dirty="0" err="1">
                    <a:solidFill>
                      <a:srgbClr val="0000FF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n,m,g</a:t>
                </a:r>
                <a:r>
                  <a:rPr lang="en-IN" dirty="0">
                    <a:solidFill>
                      <a:srgbClr val="0000FF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)</a:t>
                </a:r>
                <a:r>
                  <a:rPr lang="en-IN" dirty="0"/>
                  <a:t> triples where (</a:t>
                </a:r>
                <a:r>
                  <a:rPr lang="en-IN" i="1" dirty="0" err="1">
                    <a:solidFill>
                      <a:srgbClr val="0000FF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m,g</a:t>
                </a:r>
                <a:r>
                  <a:rPr lang="en-IN" dirty="0"/>
                  <a:t>)  belongs to </a:t>
                </a:r>
                <a14:m>
                  <m:oMath xmlns:m="http://schemas.openxmlformats.org/officeDocument/2006/math">
                    <m:r>
                      <a:rPr lang="en-IN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𝐴𝑤𝑑𝐴𝑙𝑙𝑀𝑜𝑣𝐺𝑒𝑛𝑟</m:t>
                    </m:r>
                    <m:d>
                      <m:dPr>
                        <m:ctrlPr>
                          <a:rPr lang="en-I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en-IN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/>
                  <a:t> and </a:t>
                </a:r>
                <a:r>
                  <a:rPr lang="en-IN" i="1" dirty="0">
                    <a:solidFill>
                      <a:srgbClr val="0000FF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n</a:t>
                </a:r>
                <a:r>
                  <a:rPr lang="en-IN" dirty="0">
                    <a:ea typeface="Cambria" panose="02040503050406030204" pitchFamily="18" charset="0"/>
                  </a:rPr>
                  <a:t> </a:t>
                </a:r>
                <a:r>
                  <a:rPr lang="en-IN" dirty="0"/>
                  <a:t>has some entry in </a:t>
                </a:r>
                <a14:m>
                  <m:oMath xmlns:m="http://schemas.openxmlformats.org/officeDocument/2006/math">
                    <m:r>
                      <a:rPr lang="en-IN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𝐴𝑤𝑑𝐴𝑙𝑙𝑀𝑜𝑣𝐺𝑒𝑛𝑟</m:t>
                    </m:r>
                    <m:d>
                      <m:dPr>
                        <m:ctrlPr>
                          <a:rPr lang="en-I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en-IN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IN" dirty="0"/>
              </a:p>
              <a:p>
                <a:pPr marL="800100" lvl="1" indent="-342900">
                  <a:buFont typeface="+mj-lt"/>
                  <a:buAutoNum type="alphaLcPeriod"/>
                </a:pPr>
                <a:endParaRPr lang="en-IN" dirty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I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𝑁𝐶𝑟𝑜𝑠𝑠𝐴𝑤𝑑𝐴𝑙𝑙𝐺</m:t>
                    </m:r>
                    <m:d>
                      <m:dPr>
                        <m:ctrlP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en-I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dirty="0">
                    <a:solidFill>
                      <a:srgbClr val="0000FF"/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I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𝐴𝑤𝑑𝐴𝑙𝑙</m:t>
                    </m:r>
                    <m:r>
                      <a:rPr lang="en-I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I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1(</m:t>
                    </m:r>
                    <m:r>
                      <a:rPr lang="en-I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I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I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))×</m:t>
                    </m:r>
                  </m:oMath>
                </a14:m>
                <a:r>
                  <a:rPr lang="en-IN" dirty="0">
                    <a:solidFill>
                      <a:srgbClr val="0000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IN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𝐴𝑤𝑑𝐴𝑙𝑙𝐺</m:t>
                    </m:r>
                    <m:r>
                      <a:rPr lang="en-IN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2(</m:t>
                    </m:r>
                    <m:r>
                      <a:rPr lang="en-IN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IN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IN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>
                    <a:solidFill>
                      <a:srgbClr val="0000FF"/>
                    </a:solidFill>
                  </a:rPr>
                  <a:t>).</a:t>
                </a:r>
              </a:p>
              <a:p>
                <a:pPr marL="800100" lvl="1" indent="-342900">
                  <a:buFont typeface="+mj-lt"/>
                  <a:buAutoNum type="alphaLcPeriod" startAt="2"/>
                </a:pPr>
                <a:r>
                  <a:rPr lang="en-IN" i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m</a:t>
                </a:r>
                <a:r>
                  <a:rPr lang="en-IN" dirty="0"/>
                  <a:t> has all awards in movies s/he starred in genre </a:t>
                </a:r>
                <a:r>
                  <a:rPr lang="en-IN" i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g</a:t>
                </a:r>
                <a:r>
                  <a:rPr lang="en-IN" dirty="0"/>
                  <a:t>, but not </a:t>
                </a:r>
                <a:r>
                  <a:rPr lang="en-IN" i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n</a:t>
                </a:r>
                <a:r>
                  <a:rPr lang="en-IN" dirty="0"/>
                  <a:t>. 	</a:t>
                </a:r>
              </a:p>
              <a:p>
                <a:pPr marL="457200" lvl="1" indent="0">
                  <a:buNone/>
                </a:pPr>
                <a:endParaRPr lang="en-IN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𝑁𝑁𝑜𝑡𝐴𝑙𝑙𝐴𝑤𝑑𝐺𝑒𝑛𝑟𝐴𝑠𝑀</m:t>
                      </m:r>
                      <m:r>
                        <a:rPr lang="en-I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I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I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I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I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I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</m:oMath>
                  </m:oMathPara>
                </a14:m>
                <a:endParaRPr lang="en-IN" i="1" dirty="0">
                  <a:solidFill>
                    <a:srgbClr val="0000FF"/>
                  </a:solidFill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IN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I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𝐶𝑟𝑜𝑠𝑠</m:t>
                    </m:r>
                    <m:r>
                      <a:rPr lang="en-IN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𝐴𝑤𝑑𝐴𝑙𝑙𝐺</m:t>
                    </m:r>
                    <m:d>
                      <m:dPr>
                        <m:ctrlPr>
                          <a:rPr lang="en-I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I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en-IN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IN" dirty="0">
                    <a:solidFill>
                      <a:srgbClr val="0000FF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en-I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𝑎𝑛𝑑</m:t>
                        </m:r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I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𝐴𝑤𝑑𝐴𝑙𝑙𝐺</m:t>
                    </m:r>
                    <m:r>
                      <a:rPr lang="en-IN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1</m:t>
                    </m:r>
                    <m:d>
                      <m:dPr>
                        <m:ctrlPr>
                          <a:rPr lang="en-I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IN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IN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𝐴𝑤𝑑𝐴𝑙𝑙𝐺</m:t>
                    </m:r>
                    <m:r>
                      <a:rPr lang="en-IN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2(</m:t>
                    </m:r>
                    <m:r>
                      <a:rPr lang="en-IN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IN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IN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IN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>
                    <a:solidFill>
                      <a:srgbClr val="0000FF"/>
                    </a:solidFill>
                  </a:rPr>
                  <a:t>)</a:t>
                </a:r>
              </a:p>
              <a:p>
                <a:pPr marL="400050">
                  <a:buFont typeface="+mj-lt"/>
                  <a:buAutoNum type="arabicPeriod"/>
                </a:pPr>
                <a:endParaRPr lang="en-IN" dirty="0">
                  <a:solidFill>
                    <a:srgbClr val="0000FF"/>
                  </a:solidFill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C68E7C-7281-4D2F-BC20-DFA07CB191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66675" y="76200"/>
                <a:ext cx="9210675" cy="6715125"/>
              </a:xfrm>
              <a:blipFill>
                <a:blip r:embed="rId2"/>
                <a:stretch>
                  <a:fillRect l="-265" t="-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91618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BC3A5-AF97-4EAE-AEE9-9A2A80A87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 dirty="0"/>
              <a:t>Completing the solution </a:t>
            </a:r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DB3173-B1A7-46CC-A4AE-764C5C4A1B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093788"/>
                <a:ext cx="8475663" cy="4903787"/>
              </a:xfrm>
            </p:spPr>
            <p:txBody>
              <a:bodyPr/>
              <a:lstStyle/>
              <a:p>
                <a:pPr>
                  <a:buFont typeface="+mj-lt"/>
                  <a:buAutoNum type="arabicPeriod" startAt="2"/>
                </a:pPr>
                <a:r>
                  <a:rPr lang="en-IN" b="0" i="1" dirty="0">
                    <a:solidFill>
                      <a:srgbClr val="C00000"/>
                    </a:solidFill>
                  </a:rPr>
                  <a:t>Solution:</a:t>
                </a:r>
                <a:r>
                  <a:rPr lang="en-IN" b="0" dirty="0">
                    <a:solidFill>
                      <a:srgbClr val="0000FF"/>
                    </a:solidFill>
                  </a:rPr>
                  <a:t> </a:t>
                </a:r>
                <a:endParaRPr lang="en-IN" b="0" i="1" dirty="0">
                  <a:solidFill>
                    <a:srgbClr val="0000FF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𝑁𝐴𝑙𝑙𝐴𝑤𝑑𝐺𝑒𝑛𝑟𝐴𝑠𝑀</m:t>
                      </m:r>
                      <m:d>
                        <m:dPr>
                          <m:ctrlPr>
                            <a:rPr lang="en-I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I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IN" b="0" dirty="0">
                  <a:solidFill>
                    <a:srgbClr val="0000FF"/>
                  </a:solidFill>
                </a:endParaRPr>
              </a:p>
              <a:p>
                <a:pPr marL="0" indent="0">
                  <a:buNone/>
                </a:pPr>
                <a:r>
                  <a:rPr lang="en-IN" b="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I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𝐴𝑤𝑑𝐴𝑙𝑙𝐺</m:t>
                    </m:r>
                    <m:r>
                      <a:rPr lang="en-I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1(</m:t>
                    </m:r>
                    <m:r>
                      <a:rPr lang="en-I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I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I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)×</m:t>
                    </m:r>
                  </m:oMath>
                </a14:m>
                <a:r>
                  <a:rPr lang="en-IN" dirty="0">
                    <a:solidFill>
                      <a:srgbClr val="0000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IN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𝐴𝑤𝑑𝐴𝑙𝑙𝐺</m:t>
                    </m:r>
                    <m:r>
                      <a:rPr lang="en-IN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2(</m:t>
                    </m:r>
                    <m:r>
                      <a:rPr lang="en-IN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IN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IN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IN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 − </m:t>
                    </m:r>
                    <m:sSub>
                      <m:sSubPr>
                        <m:ctrlP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IN" dirty="0">
                    <a:solidFill>
                      <a:srgbClr val="0000FF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IN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𝑁𝑁𝑜𝑡𝐴𝑙𝑙𝐴𝑤𝑑𝐺𝑒𝑛𝑟𝐴𝑠𝑀</m:t>
                    </m:r>
                  </m:oMath>
                </a14:m>
                <a:r>
                  <a:rPr lang="en-IN" dirty="0">
                    <a:solidFill>
                      <a:srgbClr val="0000FF"/>
                    </a:solidFill>
                  </a:rPr>
                  <a:t>)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DB3173-B1A7-46CC-A4AE-764C5C4A1B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093788"/>
                <a:ext cx="8475663" cy="4903787"/>
              </a:xfrm>
              <a:blipFill>
                <a:blip r:embed="rId2"/>
                <a:stretch>
                  <a:fillRect l="-288" t="-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00332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6FE778C-27C3-4330-A718-964156F60CE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63550" y="-187325"/>
                <a:ext cx="8077200" cy="609600"/>
              </a:xfrm>
            </p:spPr>
            <p:txBody>
              <a:bodyPr/>
              <a:lstStyle/>
              <a:p>
                <a:r>
                  <a:rPr lang="en-IN" sz="2400" dirty="0"/>
                  <a:t>Writing  the query Using </a:t>
                </a:r>
                <a14:m>
                  <m:oMath xmlns:m="http://schemas.openxmlformats.org/officeDocument/2006/math">
                    <m:r>
                      <a:rPr lang="en-I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÷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6FE778C-27C3-4330-A718-964156F60C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63550" y="-187325"/>
                <a:ext cx="8077200" cy="609600"/>
              </a:xfrm>
              <a:blipFill>
                <a:blip r:embed="rId2"/>
                <a:stretch>
                  <a:fillRect b="-29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45D3D0-9239-45EC-8E2F-01C448A43D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8125" y="827088"/>
                <a:ext cx="8820150" cy="5764212"/>
              </a:xfrm>
            </p:spPr>
            <p:txBody>
              <a:bodyPr/>
              <a:lstStyle/>
              <a:p>
                <a:r>
                  <a:rPr lang="en-IN" dirty="0"/>
                  <a:t>We can use relational division to solve the same problem.</a:t>
                </a:r>
              </a:p>
              <a:p>
                <a:r>
                  <a:rPr lang="en-IN" dirty="0"/>
                  <a:t>Calculate a relation with all tuples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</m:oMath>
                </a14:m>
                <a:r>
                  <a:rPr lang="en-IN" b="0" dirty="0"/>
                  <a:t> such that</a:t>
                </a:r>
              </a:p>
              <a:p>
                <a:pPr lvl="1"/>
                <a:r>
                  <a:rPr lang="en-US" i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p</a:t>
                </a:r>
                <a:r>
                  <a:rPr lang="en-US" dirty="0"/>
                  <a:t> and </a:t>
                </a:r>
                <a:r>
                  <a:rPr lang="en-US" i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m</a:t>
                </a:r>
                <a:r>
                  <a:rPr lang="en-US" dirty="0"/>
                  <a:t> are the same star name.</a:t>
                </a:r>
              </a:p>
              <a:p>
                <a:pPr lvl="1"/>
                <a:r>
                  <a:rPr lang="en-US" i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m</a:t>
                </a:r>
                <a:r>
                  <a:rPr lang="en-US" dirty="0"/>
                  <a:t> and </a:t>
                </a:r>
                <a:r>
                  <a:rPr lang="en-US" i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n</a:t>
                </a:r>
                <a:r>
                  <a:rPr lang="en-US" dirty="0"/>
                  <a:t> each  have awards for each of all their respective appearances in movies of genre </a:t>
                </a:r>
                <a:r>
                  <a:rPr lang="en-US" i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g</a:t>
                </a:r>
                <a:r>
                  <a:rPr lang="en-US" dirty="0"/>
                  <a:t>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IN" b="0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/>
                  <a:t>Use three copies of </a:t>
                </a:r>
                <a14:m>
                  <m:oMath xmlns:m="http://schemas.openxmlformats.org/officeDocument/2006/math">
                    <m:r>
                      <a:rPr lang="en-I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𝐴𝑤𝑑𝐴𝑙𝑙𝑀𝑜𝑣𝐺𝑒𝑛𝑟</m:t>
                    </m:r>
                    <m:d>
                      <m:dPr>
                        <m:ctrlP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</m:oMath>
                </a14:m>
                <a:r>
                  <a:rPr lang="en-IN" dirty="0"/>
                  <a:t>. Rename as </a:t>
                </a:r>
              </a:p>
              <a:p>
                <a:pPr marL="457200" lvl="1" indent="0">
                  <a:buNone/>
                </a:pPr>
                <a:endParaRPr lang="en-IN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𝐴𝑤𝑑𝐴𝑙𝑙𝐺</m:t>
                      </m:r>
                      <m:r>
                        <a:rPr lang="en-I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d>
                        <m:dPr>
                          <m:ctrlPr>
                            <a:rPr lang="en-I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r>
                        <a:rPr lang="en-I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I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𝐴𝑤𝑑𝐴𝑙𝑙𝐺</m:t>
                      </m:r>
                      <m:r>
                        <a:rPr lang="en-I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ctrlPr>
                            <a:rPr lang="en-I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I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r>
                        <a:rPr lang="en-I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I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𝐴𝑤𝑑𝐴𝑙𝑙𝐺</m:t>
                      </m:r>
                      <m:r>
                        <a:rPr lang="en-I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3(</m:t>
                      </m:r>
                      <m:r>
                        <a:rPr lang="en-I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I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I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I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I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en-I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solidFill>
                      <a:srgbClr val="0000FF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IN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IN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IN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00FF"/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IN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IN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IN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IN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𝑎𝑛𝑑</m:t>
                        </m:r>
                        <m:r>
                          <a:rPr lang="en-IN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  <m:r>
                          <a:rPr lang="en-IN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IN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𝐴𝑤𝑑𝐴𝑙𝑙𝐺</m:t>
                    </m:r>
                    <m:r>
                      <a:rPr lang="en-IN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1 ⋈ </m:t>
                    </m:r>
                    <m:r>
                      <a:rPr lang="en-IN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𝐴𝑤𝑑𝐴𝑙𝑙𝐺</m:t>
                    </m:r>
                    <m:r>
                      <a:rPr lang="en-IN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2 ⋈ </m:t>
                    </m:r>
                    <m:r>
                      <a:rPr lang="en-IN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𝐴𝑤𝑑𝐴𝑙𝑙𝐺</m:t>
                    </m:r>
                    <m:r>
                      <a:rPr lang="en-IN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3)</m:t>
                    </m:r>
                  </m:oMath>
                </a14:m>
                <a:r>
                  <a:rPr lang="en-US" dirty="0">
                    <a:solidFill>
                      <a:srgbClr val="0000FF"/>
                    </a:solidFill>
                  </a:rPr>
                  <a:t>)</a:t>
                </a:r>
              </a:p>
              <a:p>
                <a:pPr marL="457200" lvl="1" indent="0">
                  <a:buNone/>
                </a:pPr>
                <a:endParaRPr lang="en-US" dirty="0">
                  <a:solidFill>
                    <a:srgbClr val="0000FF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Divide </a:t>
                </a:r>
                <a:r>
                  <a:rPr lang="en-US" i="1" dirty="0">
                    <a:solidFill>
                      <a:srgbClr val="0000FF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R</a:t>
                </a:r>
                <a:r>
                  <a:rPr lang="en-US" dirty="0">
                    <a:solidFill>
                      <a:schemeClr val="tx1"/>
                    </a:solidFill>
                  </a:rPr>
                  <a:t> by </a:t>
                </a:r>
                <a14:m>
                  <m:oMath xmlns:m="http://schemas.openxmlformats.org/officeDocument/2006/math">
                    <m:r>
                      <a:rPr lang="en-I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𝐴𝑤𝑑𝐴𝑙𝑙𝐺</m:t>
                    </m:r>
                    <m:r>
                      <a:rPr lang="en-I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3</m:t>
                    </m:r>
                    <m:d>
                      <m:dPr>
                        <m:ctrlP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</m:oMath>
                </a14:m>
                <a:endParaRPr lang="en-IN" b="0" dirty="0">
                  <a:solidFill>
                    <a:schemeClr val="tx1"/>
                  </a:solidFill>
                </a:endParaRPr>
              </a:p>
              <a:p>
                <a:pPr marL="457200" lvl="1" indent="0">
                  <a:buNone/>
                </a:pPr>
                <a:endParaRPr lang="en-IN" b="0" i="1" dirty="0">
                  <a:solidFill>
                    <a:srgbClr val="0000FF"/>
                  </a:solidFill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I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𝑁𝐴𝑙𝑙𝐴𝑤𝑑𝐺𝑒𝑛𝑟𝐴𝑠𝑀</m:t>
                    </m:r>
                    <m:d>
                      <m:dPr>
                        <m:ctrlP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I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</m:oMath>
                </a14:m>
                <a:r>
                  <a:rPr lang="en-US" dirty="0">
                    <a:solidFill>
                      <a:srgbClr val="0000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÷</m:t>
                    </m:r>
                  </m:oMath>
                </a14:m>
                <a:r>
                  <a:rPr lang="en-IN" dirty="0">
                    <a:solidFill>
                      <a:srgbClr val="0000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IN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𝐴𝑤𝑑𝐴𝑙𝑙𝐺</m:t>
                    </m:r>
                    <m:r>
                      <a:rPr lang="en-IN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3</m:t>
                    </m:r>
                    <m:d>
                      <m:dPr>
                        <m:ctrlPr>
                          <a:rPr lang="en-I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I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45D3D0-9239-45EC-8E2F-01C448A43D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8125" y="827088"/>
                <a:ext cx="8820150" cy="5764212"/>
              </a:xfrm>
              <a:blipFill>
                <a:blip r:embed="rId3"/>
                <a:stretch>
                  <a:fillRect l="-276" t="-6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45896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D84F4-663C-4B56-AF6D-3D4CC630F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425" y="-168275"/>
            <a:ext cx="8077200" cy="609600"/>
          </a:xfrm>
        </p:spPr>
        <p:txBody>
          <a:bodyPr/>
          <a:lstStyle/>
          <a:p>
            <a:r>
              <a:rPr lang="en-IN" sz="2400" dirty="0"/>
              <a:t>Last example</a:t>
            </a:r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3E1506-2063-4797-8531-680EFF5E2D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4800" y="561976"/>
                <a:ext cx="8658225" cy="5435600"/>
              </a:xfrm>
            </p:spPr>
            <p:txBody>
              <a:bodyPr/>
              <a:lstStyle/>
              <a:p>
                <a:r>
                  <a:rPr lang="en-IN" dirty="0"/>
                  <a:t>Can we place stars in pairs </a:t>
                </a:r>
                <a14:m>
                  <m:oMath xmlns:m="http://schemas.openxmlformats.org/officeDocument/2006/math">
                    <m:r>
                      <a:rPr lang="en-I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𝐼𝑑𝑒𝑛𝑡𝐴𝑤𝑎𝑟𝑑𝐺𝑒𝑛𝑟</m:t>
                    </m:r>
                    <m:r>
                      <a:rPr lang="en-I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I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I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>
                    <a:solidFill>
                      <a:srgbClr val="0000FF"/>
                    </a:solidFill>
                  </a:rPr>
                  <a:t>  </a:t>
                </a:r>
                <a:r>
                  <a:rPr lang="en-IN" dirty="0"/>
                  <a:t>such that they have an identical all awards profile, genre-wise, i.e.,</a:t>
                </a:r>
              </a:p>
              <a:p>
                <a:pPr lvl="1"/>
                <a:r>
                  <a:rPr lang="en-IN" dirty="0"/>
                  <a:t>for each genre </a:t>
                </a:r>
                <a:r>
                  <a:rPr lang="en-IN" i="1" dirty="0">
                    <a:solidFill>
                      <a:srgbClr val="0000FF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g</a:t>
                </a:r>
                <a:r>
                  <a:rPr lang="en-IN" dirty="0"/>
                  <a:t>, such that each appearance of </a:t>
                </a:r>
                <a:r>
                  <a:rPr lang="en-IN" i="1" dirty="0">
                    <a:solidFill>
                      <a:srgbClr val="0000FF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m</a:t>
                </a:r>
                <a:r>
                  <a:rPr lang="en-IN" dirty="0"/>
                  <a:t> has won him/her an award, </a:t>
                </a:r>
                <a:r>
                  <a:rPr lang="en-IN" i="1" dirty="0">
                    <a:solidFill>
                      <a:srgbClr val="0000FF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n</a:t>
                </a:r>
                <a:r>
                  <a:rPr lang="en-IN" dirty="0"/>
                  <a:t> has also won an award in each of his appearance in a movie of genre </a:t>
                </a:r>
                <a:r>
                  <a:rPr lang="en-IN" i="1" dirty="0">
                    <a:solidFill>
                      <a:srgbClr val="0000FF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g</a:t>
                </a:r>
                <a:r>
                  <a:rPr lang="en-IN" dirty="0"/>
                  <a:t>.</a:t>
                </a:r>
              </a:p>
              <a:p>
                <a:pPr lvl="2"/>
                <a:r>
                  <a:rPr lang="en-IN" dirty="0"/>
                  <a:t>As in the previous case, we assume that</a:t>
                </a:r>
              </a:p>
              <a:p>
                <a:pPr lvl="3">
                  <a:buFont typeface="Wingdings" panose="05000000000000000000" pitchFamily="2" charset="2"/>
                  <a:buChar char="§"/>
                </a:pPr>
                <a:r>
                  <a:rPr lang="en-IN" i="1" dirty="0">
                    <a:solidFill>
                      <a:srgbClr val="0000FF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m</a:t>
                </a:r>
                <a:r>
                  <a:rPr lang="en-IN" dirty="0"/>
                  <a:t> has appeared in at least one movie of genre </a:t>
                </a:r>
                <a:r>
                  <a:rPr lang="en-IN" i="1" dirty="0">
                    <a:solidFill>
                      <a:srgbClr val="0000FF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g</a:t>
                </a:r>
                <a:r>
                  <a:rPr lang="en-IN" dirty="0"/>
                  <a:t> where </a:t>
                </a:r>
                <a:r>
                  <a:rPr lang="en-IN" i="1" dirty="0">
                    <a:solidFill>
                      <a:srgbClr val="0000FF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m</a:t>
                </a:r>
                <a:r>
                  <a:rPr lang="en-IN" dirty="0"/>
                  <a:t> has won awards for each of his/her appearances in movies of this genre.</a:t>
                </a:r>
              </a:p>
              <a:p>
                <a:pPr lvl="3">
                  <a:buFont typeface="Wingdings" panose="05000000000000000000" pitchFamily="2" charset="2"/>
                  <a:buChar char="§"/>
                </a:pPr>
                <a:r>
                  <a:rPr lang="en-IN" dirty="0"/>
                  <a:t>Similarly for </a:t>
                </a:r>
                <a:r>
                  <a:rPr lang="en-IN" i="1" dirty="0">
                    <a:solidFill>
                      <a:srgbClr val="0000FF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n</a:t>
                </a:r>
                <a:r>
                  <a:rPr lang="en-IN" dirty="0"/>
                  <a:t>.</a:t>
                </a:r>
              </a:p>
              <a:p>
                <a:pPr lvl="1"/>
                <a:r>
                  <a:rPr lang="en-IN" i="1" dirty="0"/>
                  <a:t>Vice-versa also holds, with the roles of </a:t>
                </a:r>
                <a:r>
                  <a:rPr lang="en-IN" i="1" dirty="0">
                    <a:solidFill>
                      <a:srgbClr val="0000FF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m</a:t>
                </a:r>
                <a:r>
                  <a:rPr lang="en-IN" i="1" dirty="0"/>
                  <a:t> and </a:t>
                </a:r>
                <a:r>
                  <a:rPr lang="en-IN" i="1" dirty="0">
                    <a:solidFill>
                      <a:srgbClr val="0000FF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n</a:t>
                </a:r>
                <a:r>
                  <a:rPr lang="en-IN" i="1" dirty="0"/>
                  <a:t> reversed.</a:t>
                </a:r>
              </a:p>
              <a:p>
                <a:pPr lvl="1"/>
                <a:endParaRPr lang="en-IN" i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3E1506-2063-4797-8531-680EFF5E2D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561976"/>
                <a:ext cx="8658225" cy="5435600"/>
              </a:xfrm>
              <a:blipFill>
                <a:blip r:embed="rId2"/>
                <a:stretch>
                  <a:fillRect l="-282" t="-5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81548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83B64-9DBA-467F-9D8C-17FA41A72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F3ED12-0139-4AEA-8FF1-1C54A562E1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/>
                  <a:t>Solution: Essentially a theta-join of </a:t>
                </a:r>
                <a14:m>
                  <m:oMath xmlns:m="http://schemas.openxmlformats.org/officeDocument/2006/math">
                    <m:r>
                      <a:rPr lang="en-I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𝑁𝐴𝑙𝑙𝐴𝑤𝑑𝐺𝑒𝑛𝑟𝐴𝑠𝑀</m:t>
                    </m:r>
                    <m:d>
                      <m:dPr>
                        <m:ctrlP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dirty="0"/>
                  <a:t> with itself.</a:t>
                </a:r>
              </a:p>
              <a:p>
                <a:r>
                  <a:rPr lang="en-US" dirty="0"/>
                  <a:t>For simplicity, we rename </a:t>
                </a:r>
                <a:endParaRPr lang="en-IN" b="0" i="1" dirty="0">
                  <a:solidFill>
                    <a:srgbClr val="0000FF"/>
                  </a:solidFill>
                  <a:latin typeface="Cambria Math" panose="02040503050406030204" pitchFamily="18" charset="0"/>
                </a:endParaRPr>
              </a:p>
              <a:p>
                <a:pPr marL="800100" lvl="1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I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𝑁𝐴𝑙𝑙𝐴𝑤𝑑𝐺𝑒𝑛𝑟𝐴𝑠𝑀</m:t>
                    </m:r>
                    <m:d>
                      <m:dPr>
                        <m:ctrlP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dirty="0"/>
                  <a:t> as </a:t>
                </a:r>
                <a:r>
                  <a:rPr lang="en-US" sz="1900" i="1" dirty="0">
                    <a:solidFill>
                      <a:srgbClr val="0000FF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AwdContains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IN" b="0" dirty="0">
                    <a:solidFill>
                      <a:srgbClr val="0000FF"/>
                    </a:solidFill>
                  </a:rPr>
                  <a:t>.</a:t>
                </a:r>
              </a:p>
              <a:p>
                <a:pPr marL="800100" lvl="1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I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𝑁𝐴𝑙𝑙𝐴𝑤𝑑𝐺𝑒𝑛𝑟𝐴𝑠𝑀</m:t>
                    </m:r>
                    <m:d>
                      <m:dPr>
                        <m:ctrlP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dirty="0"/>
                  <a:t> as 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I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𝐴𝑤𝑑𝐶𝑜𝑛𝑡𝑎𝑖𝑛𝑒𝑑𝐼𝑛</m:t>
                    </m:r>
                    <m:d>
                      <m:dPr>
                        <m:ctrlPr>
                          <a:rPr lang="en-I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I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I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en-IN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IN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𝑁𝐴𝑙𝑙𝐴𝑤𝑑𝐺𝑒𝑛𝑟𝐴𝑠𝑀</m:t>
                    </m:r>
                    <m:d>
                      <m:dPr>
                        <m:ctrlPr>
                          <a:rPr lang="en-I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IN" b="0" dirty="0">
                    <a:solidFill>
                      <a:srgbClr val="0000FF"/>
                    </a:solidFill>
                  </a:rPr>
                  <a:t>)</a:t>
                </a:r>
              </a:p>
              <a:p>
                <a:pPr marL="457200" lvl="1" indent="0">
                  <a:buNone/>
                </a:pPr>
                <a:endParaRPr lang="en-IN" dirty="0">
                  <a:solidFill>
                    <a:srgbClr val="0000FF"/>
                  </a:solidFill>
                </a:endParaRPr>
              </a:p>
              <a:p>
                <a:r>
                  <a:rPr lang="en-IN" b="0" dirty="0"/>
                  <a:t>Solution:</a:t>
                </a:r>
              </a:p>
              <a:p>
                <a:pPr marL="457200" lvl="1" indent="0">
                  <a:buNone/>
                </a:pPr>
                <a:endParaRPr lang="en-IN" b="0" dirty="0">
                  <a:solidFill>
                    <a:srgbClr val="0000FF"/>
                  </a:solidFill>
                </a:endParaRPr>
              </a:p>
              <a:p>
                <a:pPr marL="57150" indent="0">
                  <a:buNone/>
                </a:pPr>
                <a14:m>
                  <m:oMath xmlns:m="http://schemas.openxmlformats.org/officeDocument/2006/math">
                    <m:r>
                      <a:rPr lang="en-IN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𝐼𝑑𝑒𝑛𝑡𝐴𝑤𝑎𝑟𝑑𝐺𝑒𝑛𝑟</m:t>
                    </m:r>
                    <m:r>
                      <a:rPr lang="en-IN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IN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IN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>
                    <a:solidFill>
                      <a:srgbClr val="0000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IN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𝑁𝐶𝑜𝑛𝑡𝑎𝑖𝑛𝑠𝑀</m:t>
                    </m:r>
                    <m:d>
                      <m:dPr>
                        <m:ctrlP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I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I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𝑃𝐶</m:t>
                    </m:r>
                    <m:r>
                      <a:rPr lang="en-IN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𝑜𝑛𝑡𝑎𝑖𝑛𝑒𝑑𝐼𝑛𝑄</m:t>
                    </m:r>
                    <m:d>
                      <m:dPr>
                        <m:ctrlPr>
                          <a:rPr lang="en-I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I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endParaRPr lang="en-IN" b="0" dirty="0">
                  <a:solidFill>
                    <a:srgbClr val="0000FF"/>
                  </a:solidFill>
                </a:endParaRPr>
              </a:p>
              <a:p>
                <a:pPr marL="800100" lvl="1" indent="-342900">
                  <a:buFont typeface="+mj-lt"/>
                  <a:buAutoNum type="arabicPeriod"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F3ED12-0139-4AEA-8FF1-1C54A562E1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98" t="-621" r="-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12061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9C7FB1-A37C-4B44-BCAD-1211FCE1B0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6143" y="853257"/>
                <a:ext cx="7246374" cy="4043208"/>
              </a:xfrm>
            </p:spPr>
            <p:txBody>
              <a:bodyPr/>
              <a:lstStyle/>
              <a:p>
                <a:r>
                  <a:rPr lang="en-IN" dirty="0"/>
                  <a:t>Let us add a table of constants </a:t>
                </a:r>
                <a:r>
                  <a:rPr lang="en-IN" dirty="0">
                    <a:solidFill>
                      <a:srgbClr val="C00000"/>
                    </a:solidFill>
                  </a:rPr>
                  <a:t>Decades</a:t>
                </a:r>
                <a:r>
                  <a:rPr lang="en-IN" dirty="0"/>
                  <a:t>(</a:t>
                </a:r>
                <a:r>
                  <a:rPr lang="en-IN" dirty="0">
                    <a:solidFill>
                      <a:srgbClr val="0000FF"/>
                    </a:solidFill>
                  </a:rPr>
                  <a:t>decade</a:t>
                </a:r>
                <a:r>
                  <a:rPr lang="en-IN" dirty="0"/>
                  <a:t>). Each entry say 1960 is supposed to denote the decade of the 1960s, that is 1960-1969, and so on.</a:t>
                </a:r>
              </a:p>
              <a:p>
                <a:pPr marL="0" indent="0">
                  <a:buNone/>
                </a:pPr>
                <a:endParaRPr lang="en-IN" dirty="0"/>
              </a:p>
              <a:p>
                <a:r>
                  <a:rPr lang="en-IN" dirty="0"/>
                  <a:t>For simplicity, we denote it as </a:t>
                </a:r>
                <a:r>
                  <a:rPr lang="en-IN" dirty="0">
                    <a:solidFill>
                      <a:srgbClr val="C00000"/>
                    </a:solidFill>
                  </a:rPr>
                  <a:t>Decades</a:t>
                </a:r>
                <a:r>
                  <a:rPr lang="en-IN" dirty="0"/>
                  <a:t>(</a:t>
                </a:r>
                <a:r>
                  <a:rPr lang="en-IN" dirty="0">
                    <a:solidFill>
                      <a:srgbClr val="0000FF"/>
                    </a:solidFill>
                  </a:rPr>
                  <a:t>d</a:t>
                </a:r>
                <a:r>
                  <a:rPr lang="en-IN" dirty="0"/>
                  <a:t>).</a:t>
                </a:r>
              </a:p>
              <a:p>
                <a:pPr marL="0" indent="0">
                  <a:buNone/>
                </a:pPr>
                <a:endParaRPr lang="en-IN" dirty="0"/>
              </a:p>
              <a:p>
                <a:r>
                  <a:rPr lang="en-IN" dirty="0"/>
                  <a:t>Previous query can be generalized to compute </a:t>
                </a:r>
              </a:p>
              <a:p>
                <a:pPr marL="0" indent="0">
                  <a:buNone/>
                </a:pPr>
                <a:r>
                  <a:rPr lang="en-IN" b="0" dirty="0">
                    <a:solidFill>
                      <a:srgbClr val="0000FF"/>
                    </a:solidFill>
                  </a:rPr>
                  <a:t>		</a:t>
                </a:r>
                <a14:m>
                  <m:oMath xmlns:m="http://schemas.openxmlformats.org/officeDocument/2006/math">
                    <m:r>
                      <a:rPr lang="en-I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𝑆𝑡𝑎𝑟𝐴𝑙𝑙𝑀𝑜𝑣𝐺𝑒𝑛𝑟𝑒𝐷𝑒𝑐𝑎𝑑𝑒</m:t>
                    </m:r>
                    <m:r>
                      <a:rPr lang="en-I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I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I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I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>
                    <a:solidFill>
                      <a:schemeClr val="tx1"/>
                    </a:solidFill>
                  </a:rPr>
                  <a:t>  	</a:t>
                </a:r>
              </a:p>
              <a:p>
                <a:pPr lvl="1"/>
                <a:r>
                  <a:rPr lang="en-IN" dirty="0">
                    <a:solidFill>
                      <a:schemeClr val="tx1"/>
                    </a:solidFill>
                  </a:rPr>
                  <a:t>set of all triples </a:t>
                </a:r>
                <a14:m>
                  <m:oMath xmlns:m="http://schemas.openxmlformats.org/officeDocument/2006/math">
                    <m:r>
                      <a:rPr lang="en-I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I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I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I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>
                    <a:solidFill>
                      <a:schemeClr val="tx1"/>
                    </a:solidFill>
                  </a:rPr>
                  <a:t> such that the star named </a:t>
                </a:r>
                <a:r>
                  <a:rPr lang="en-IN" i="1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n</a:t>
                </a:r>
                <a:r>
                  <a:rPr lang="en-IN" dirty="0">
                    <a:solidFill>
                      <a:schemeClr val="tx1"/>
                    </a:solidFill>
                  </a:rPr>
                  <a:t> has starred in all movies of genre </a:t>
                </a:r>
                <a:r>
                  <a:rPr lang="en-IN" i="1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g</a:t>
                </a:r>
                <a:r>
                  <a:rPr lang="en-IN" dirty="0">
                    <a:solidFill>
                      <a:schemeClr val="tx1"/>
                    </a:solidFill>
                  </a:rPr>
                  <a:t>  released in the decade </a:t>
                </a:r>
                <a:r>
                  <a:rPr lang="en-IN" i="1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d</a:t>
                </a:r>
                <a:r>
                  <a:rPr lang="en-IN" i="1" dirty="0">
                    <a:solidFill>
                      <a:schemeClr val="tx1"/>
                    </a:solidFill>
                  </a:rPr>
                  <a:t>.</a:t>
                </a:r>
                <a:r>
                  <a:rPr lang="en-IN" dirty="0">
                    <a:solidFill>
                      <a:schemeClr val="tx1"/>
                    </a:solidFill>
                  </a:rPr>
                  <a:t> </a:t>
                </a:r>
              </a:p>
              <a:p>
                <a:pPr lvl="2"/>
                <a:r>
                  <a:rPr lang="en-IN" dirty="0">
                    <a:solidFill>
                      <a:schemeClr val="tx1"/>
                    </a:solidFill>
                  </a:rPr>
                  <a:t>Slight generalization of previous query</a:t>
                </a:r>
                <a:r>
                  <a:rPr lang="en-IN" dirty="0"/>
                  <a:t> using decade.</a:t>
                </a:r>
                <a:endParaRPr lang="en-IN" dirty="0">
                  <a:solidFill>
                    <a:schemeClr val="tx1"/>
                  </a:solidFill>
                </a:endParaRPr>
              </a:p>
              <a:p>
                <a:pPr lvl="2"/>
                <a:endParaRPr lang="en-IN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9C7FB1-A37C-4B44-BCAD-1211FCE1B0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6143" y="853257"/>
                <a:ext cx="7246374" cy="4043208"/>
              </a:xfrm>
              <a:blipFill>
                <a:blip r:embed="rId2"/>
                <a:stretch>
                  <a:fillRect l="-336" t="-905" r="-5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91719FE-4D0B-450F-9097-30E4DEF2CA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2056262"/>
              </p:ext>
            </p:extLst>
          </p:nvPr>
        </p:nvGraphicFramePr>
        <p:xfrm>
          <a:off x="8052619" y="0"/>
          <a:ext cx="1032387" cy="3137928"/>
        </p:xfrm>
        <a:graphic>
          <a:graphicData uri="http://schemas.openxmlformats.org/drawingml/2006/table">
            <a:tbl>
              <a:tblPr firstRow="1" bandRow="1">
                <a:tableStyleId>{D03447BB-5D67-496B-8E87-E561075AD55C}</a:tableStyleId>
              </a:tblPr>
              <a:tblGrid>
                <a:gridCol w="1032387">
                  <a:extLst>
                    <a:ext uri="{9D8B030D-6E8A-4147-A177-3AD203B41FA5}">
                      <a16:colId xmlns:a16="http://schemas.microsoft.com/office/drawing/2014/main" val="265027006"/>
                    </a:ext>
                  </a:extLst>
                </a:gridCol>
              </a:tblGrid>
              <a:tr h="361156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C00000"/>
                          </a:solidFill>
                        </a:rPr>
                        <a:t>Decade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397189"/>
                  </a:ext>
                </a:extLst>
              </a:tr>
              <a:tr h="361156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0000FF"/>
                          </a:solidFill>
                        </a:rPr>
                        <a:t>1950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4025573"/>
                  </a:ext>
                </a:extLst>
              </a:tr>
              <a:tr h="361156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0000FF"/>
                          </a:solidFill>
                        </a:rPr>
                        <a:t>1960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0407468"/>
                  </a:ext>
                </a:extLst>
              </a:tr>
              <a:tr h="361156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0000FF"/>
                          </a:solidFill>
                        </a:rPr>
                        <a:t>1970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7923111"/>
                  </a:ext>
                </a:extLst>
              </a:tr>
              <a:tr h="361156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0000FF"/>
                          </a:solidFill>
                        </a:rPr>
                        <a:t>1980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1206657"/>
                  </a:ext>
                </a:extLst>
              </a:tr>
              <a:tr h="361156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0000FF"/>
                          </a:solidFill>
                        </a:rPr>
                        <a:t>1990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51177"/>
                  </a:ext>
                </a:extLst>
              </a:tr>
              <a:tr h="361156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0000FF"/>
                          </a:solidFill>
                        </a:rPr>
                        <a:t>2000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224424"/>
                  </a:ext>
                </a:extLst>
              </a:tr>
              <a:tr h="577608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0000FF"/>
                          </a:solidFill>
                        </a:rPr>
                        <a:t>2010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743832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7309CE1D-794C-40CB-BF05-2A7E5935B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143" y="137795"/>
            <a:ext cx="8077200" cy="609600"/>
          </a:xfrm>
        </p:spPr>
        <p:txBody>
          <a:bodyPr/>
          <a:lstStyle/>
          <a:p>
            <a:r>
              <a:rPr lang="en-IN" sz="2400" dirty="0"/>
              <a:t>Extending example:  Table of Decade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97280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6B7FF-0D1A-44D7-8271-CEF1B224F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1" y="2028825"/>
            <a:ext cx="8264524" cy="1308100"/>
          </a:xfrm>
        </p:spPr>
        <p:txBody>
          <a:bodyPr/>
          <a:lstStyle/>
          <a:p>
            <a:r>
              <a:rPr lang="en-IN" dirty="0"/>
              <a:t>1. Simple Join Queries</a:t>
            </a:r>
            <a:br>
              <a:rPr lang="en-IN" dirty="0"/>
            </a:br>
            <a:r>
              <a:rPr lang="en-IN" dirty="0"/>
              <a:t>Join queries with no diff 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928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1147DC-6391-4C10-A56D-41B93178EE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n-IN" b="0" dirty="0"/>
                  <a:t>Schema:</a:t>
                </a:r>
                <a:r>
                  <a:rPr lang="en-IN" b="0" dirty="0">
                    <a:solidFill>
                      <a:srgbClr val="0000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I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𝑀𝑜𝑣</m:t>
                    </m:r>
                    <m:d>
                      <m:dPr>
                        <m:ctrlP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en-I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I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and</m:t>
                    </m:r>
                    <m:r>
                      <a:rPr lang="en-I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𝑆𝑡𝑎𝑟</m:t>
                    </m:r>
                    <m:d>
                      <m:dPr>
                        <m:ctrlPr>
                          <a:rPr lang="en-I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I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I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  <m:r>
                          <a:rPr lang="en-I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I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IN" dirty="0">
                  <a:solidFill>
                    <a:srgbClr val="0000FF"/>
                  </a:solidFill>
                  <a:cs typeface="Times New Roman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IN" dirty="0">
                    <a:cs typeface="Times New Roman" panose="02020603050405020304" pitchFamily="18" charset="0"/>
                  </a:rPr>
                  <a:t>Consider some examples of join queries (natural or theta join):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IN" dirty="0">
                    <a:cs typeface="Times New Roman" panose="02020603050405020304" pitchFamily="18" charset="0"/>
                  </a:rPr>
                  <a:t>Simple natural join.</a:t>
                </a:r>
              </a:p>
              <a:p>
                <a:pPr marL="1143000" lvl="2" indent="-342900">
                  <a:buFont typeface="+mj-lt"/>
                  <a:buAutoNum type="arabicPeriod"/>
                </a:pPr>
                <a:r>
                  <a:rPr lang="en-IN" dirty="0">
                    <a:cs typeface="Times New Roman" panose="02020603050405020304" pitchFamily="18" charset="0"/>
                  </a:rPr>
                  <a:t>Find all movies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IN" dirty="0">
                    <a:cs typeface="Times New Roman" panose="02020603050405020304" pitchFamily="18" charset="0"/>
                  </a:rPr>
                  <a:t> pairs where ‘</a:t>
                </a:r>
                <a:r>
                  <a:rPr lang="en-I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Amir Khan</a:t>
                </a:r>
                <a:r>
                  <a:rPr lang="en-IN" dirty="0">
                    <a:cs typeface="Times New Roman" panose="02020603050405020304" pitchFamily="18" charset="0"/>
                  </a:rPr>
                  <a:t>’ starred.</a:t>
                </a:r>
              </a:p>
              <a:p>
                <a:pPr marL="800100" lvl="2" indent="0">
                  <a:buNone/>
                </a:pPr>
                <a:endParaRPr lang="en-IN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800100" lvl="2" indent="0">
                  <a:buNone/>
                </a:pPr>
                <a:r>
                  <a:rPr lang="en-IN" i="1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</m:e>
                      <m:sub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IN" dirty="0">
                    <a:solidFill>
                      <a:srgbClr val="0000FF"/>
                    </a:solidFill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b>
                        <m:r>
                          <a:rPr lang="en-IN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sSup>
                          <m:sSupPr>
                            <m:ctrlPr>
                              <a:rPr lang="en-IN" b="0" i="1" dirty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dirty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</m:t>
                            </m:r>
                          </m:e>
                          <m:sup>
                            <m:r>
                              <a:rPr lang="en-IN" b="0" i="1" dirty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IN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𝐴𝑚𝑖𝑟</m:t>
                        </m:r>
                        <m:r>
                          <a:rPr lang="en-IN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IN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𝐾h𝑎</m:t>
                        </m:r>
                        <m:sSup>
                          <m:sSupPr>
                            <m:ctrlPr>
                              <a:rPr lang="en-IN" b="0" i="1" dirty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dirty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IN" b="0" i="1" dirty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a:rPr lang="en-IN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IN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𝑆𝑡𝑎𝑟</m:t>
                    </m:r>
                  </m:oMath>
                </a14:m>
                <a:r>
                  <a:rPr lang="en-IN" dirty="0">
                    <a:solidFill>
                      <a:srgbClr val="0000FF"/>
                    </a:solidFill>
                    <a:cs typeface="Times New Roman" panose="02020603050405020304" pitchFamily="18" charset="0"/>
                  </a:rPr>
                  <a:t>))</a:t>
                </a:r>
              </a:p>
              <a:p>
                <a:pPr marL="800100" lvl="2" indent="0">
                  <a:buNone/>
                </a:pPr>
                <a:endParaRPr lang="en-IN" dirty="0">
                  <a:cs typeface="Times New Roman" panose="02020603050405020304" pitchFamily="18" charset="0"/>
                </a:endParaRPr>
              </a:p>
              <a:p>
                <a:pPr marL="1143000" lvl="2" indent="-342900">
                  <a:buFont typeface="+mj-lt"/>
                  <a:buAutoNum type="arabicPeriod" startAt="2"/>
                </a:pPr>
                <a:r>
                  <a:rPr lang="en-IN" dirty="0">
                    <a:cs typeface="Times New Roman" panose="02020603050405020304" pitchFamily="18" charset="0"/>
                  </a:rPr>
                  <a:t>Find all triples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IN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</m:t>
                    </m:r>
                  </m:oMath>
                </a14:m>
                <a:r>
                  <a:rPr lang="en-IN" dirty="0">
                    <a:cs typeface="Times New Roman" panose="02020603050405020304" pitchFamily="18" charset="0"/>
                  </a:rPr>
                  <a:t>where the actor with name n starred in movie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IN" dirty="0">
                  <a:cs typeface="Times New Roman" panose="02020603050405020304" pitchFamily="18" charset="0"/>
                </a:endParaRPr>
              </a:p>
              <a:p>
                <a:pPr marL="857250" lvl="2" indent="0">
                  <a:buNone/>
                </a:pPr>
                <a:endParaRPr lang="en-IN" dirty="0">
                  <a:cs typeface="Times New Roman" panose="02020603050405020304" pitchFamily="18" charset="0"/>
                </a:endParaRPr>
              </a:p>
              <a:p>
                <a:pPr marL="800100" lvl="2" indent="0">
                  <a:buNone/>
                </a:pPr>
                <a:r>
                  <a:rPr lang="en-IN" dirty="0">
                    <a:solidFill>
                      <a:srgbClr val="0000FF"/>
                    </a:solidFill>
                    <a:cs typeface="Times New Roman" panose="02020603050405020304" pitchFamily="18" charset="0"/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</m:e>
                      <m:sub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sub>
                    </m:sSub>
                    <m:r>
                      <a:rPr lang="en-IN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IN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 </m:t>
                    </m:r>
                    <m:r>
                      <a:rPr lang="en-IN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𝑆𝑡𝑎𝑟</m:t>
                    </m:r>
                  </m:oMath>
                </a14:m>
                <a:r>
                  <a:rPr lang="en-IN" dirty="0">
                    <a:solidFill>
                      <a:srgbClr val="0000FF"/>
                    </a:solidFill>
                    <a:cs typeface="Times New Roman" panose="02020603050405020304" pitchFamily="18" charset="0"/>
                  </a:rPr>
                  <a:t>)</a:t>
                </a:r>
              </a:p>
              <a:p>
                <a:pPr marL="800100" lvl="2" indent="0">
                  <a:buNone/>
                </a:pPr>
                <a:endParaRPr lang="en-IN" dirty="0">
                  <a:cs typeface="Times New Roman" panose="02020603050405020304" pitchFamily="18" charset="0"/>
                </a:endParaRPr>
              </a:p>
              <a:p>
                <a:pPr marL="857250" lvl="2" indent="0">
                  <a:buNone/>
                </a:pPr>
                <a:endParaRPr lang="en-IN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1147DC-6391-4C10-A56D-41B93178EE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98" t="-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D3D36700-4F06-463A-BA71-105BA38F3791}"/>
              </a:ext>
            </a:extLst>
          </p:cNvPr>
          <p:cNvSpPr txBox="1">
            <a:spLocks/>
          </p:cNvSpPr>
          <p:nvPr/>
        </p:nvSpPr>
        <p:spPr bwMode="auto">
          <a:xfrm>
            <a:off x="5200649" y="0"/>
            <a:ext cx="454977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34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34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34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34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34" charset="0"/>
              </a:defRPr>
            </a:lvl9pPr>
          </a:lstStyle>
          <a:p>
            <a:r>
              <a:rPr lang="en-IN" sz="2400" kern="0" dirty="0"/>
              <a:t>Simple  Queries</a:t>
            </a:r>
            <a:endParaRPr lang="en-US" sz="2400" kern="0" dirty="0"/>
          </a:p>
        </p:txBody>
      </p:sp>
    </p:spTree>
    <p:extLst>
      <p:ext uri="{BB962C8B-B14F-4D97-AF65-F5344CB8AC3E}">
        <p14:creationId xmlns:p14="http://schemas.microsoft.com/office/powerpoint/2010/main" val="1175459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C92C3-F2FA-47DB-BE8E-1E72D2D9D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0649" y="0"/>
            <a:ext cx="4533901" cy="352425"/>
          </a:xfrm>
        </p:spPr>
        <p:txBody>
          <a:bodyPr/>
          <a:lstStyle/>
          <a:p>
            <a:r>
              <a:rPr lang="en-IN" sz="2400" dirty="0"/>
              <a:t>Simple Join Queries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006968-0DB4-4EA8-886F-9D8E04A167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200" y="184150"/>
                <a:ext cx="8991600" cy="6769100"/>
              </a:xfrm>
            </p:spPr>
            <p:txBody>
              <a:bodyPr/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>
                    <a:cs typeface="Times New Roman" panose="02020603050405020304" pitchFamily="18" charset="0"/>
                  </a:rPr>
                  <a:t>Theta-join or cartesian product with selection.  </a:t>
                </a:r>
                <a:r>
                  <a:rPr lang="en-IN" b="0" dirty="0"/>
                  <a:t>Schema:</a:t>
                </a:r>
                <a:r>
                  <a:rPr lang="en-IN" b="0" dirty="0">
                    <a:solidFill>
                      <a:srgbClr val="0000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I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𝑀𝑜𝑣</m:t>
                    </m:r>
                    <m:d>
                      <m:dPr>
                        <m:ctrlP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en-I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I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and</m:t>
                    </m:r>
                    <m:r>
                      <a:rPr lang="en-I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𝑆𝑡𝑎𝑟</m:t>
                    </m:r>
                    <m:d>
                      <m:dPr>
                        <m:ctrlPr>
                          <a:rPr lang="en-I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I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I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  <m:r>
                          <a:rPr lang="en-I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I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IN" dirty="0">
                  <a:solidFill>
                    <a:srgbClr val="0000FF"/>
                  </a:solidFill>
                  <a:cs typeface="Times New Roman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IN" dirty="0">
                  <a:solidFill>
                    <a:srgbClr val="0000FF"/>
                  </a:solidFill>
                  <a:cs typeface="Times New Roman" panose="02020603050405020304" pitchFamily="18" charset="0"/>
                </a:endParaRPr>
              </a:p>
              <a:p>
                <a:pPr marL="400050">
                  <a:buFont typeface="+mj-lt"/>
                  <a:buAutoNum type="arabicPeriod"/>
                </a:pPr>
                <a:r>
                  <a:rPr lang="en-US" dirty="0">
                    <a:cs typeface="Times New Roman" panose="02020603050405020304" pitchFamily="18" charset="0"/>
                  </a:rPr>
                  <a:t>Find </a:t>
                </a:r>
                <a14:m>
                  <m:oMath xmlns:m="http://schemas.openxmlformats.org/officeDocument/2006/math">
                    <m:r>
                      <a:rPr lang="en-I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𝐴𝐾𝑃𝑎𝑖𝑟𝑀𝑜𝑣𝑌𝑟</m:t>
                    </m:r>
                  </m:oMath>
                </a14:m>
                <a:r>
                  <a:rPr lang="en-US" dirty="0">
                    <a:solidFill>
                      <a:srgbClr val="0000FF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d>
                    <m:r>
                      <a:rPr lang="en-IN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</m:t>
                    </m:r>
                  </m:oMath>
                </a14:m>
                <a:r>
                  <a:rPr lang="en-US" dirty="0">
                    <a:cs typeface="Times New Roman" panose="02020603050405020304" pitchFamily="18" charset="0"/>
                  </a:rPr>
                  <a:t>all triples such that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Amir Khan </a:t>
                </a:r>
                <a:r>
                  <a:rPr lang="en-US" dirty="0">
                    <a:cs typeface="Times New Roman" panose="02020603050405020304" pitchFamily="18" charset="0"/>
                  </a:rPr>
                  <a:t>starred in both movies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/>
                        </m:sSub>
                        <m:r>
                          <a:rPr lang="en-IN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y</m:t>
                        </m:r>
                      </m:e>
                    </m:d>
                    <m:r>
                      <a:rPr lang="en-IN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</m:t>
                    </m:r>
                    <m:r>
                      <a:rPr lang="en-I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𝑎𝑛𝑑</m:t>
                    </m:r>
                    <m:r>
                      <a:rPr lang="en-I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(</m:t>
                    </m:r>
                    <m:r>
                      <a:rPr lang="en-I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I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I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I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en-IN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dirty="0"/>
                  <a:t>released in the same year,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800100" lvl="1">
                  <a:buFont typeface="Wingdings" panose="05000000000000000000" pitchFamily="2" charset="2"/>
                  <a:buChar char="Ø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𝑙𝑒𝑥𝑖𝑐𝑜𝑔𝑟𝑎𝑝h𝑖𝑐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𝑜𝑟𝑑𝑒𝑟</m:t>
                        </m:r>
                      </m:e>
                    </m:d>
                  </m:oMath>
                </a14:m>
                <a:r>
                  <a:rPr lang="en-US" dirty="0"/>
                  <a:t> allowed in SQL. Avoids returning a pair twice.</a:t>
                </a:r>
              </a:p>
              <a:p>
                <a:pPr marL="857250" lvl="1" indent="-342900">
                  <a:buFont typeface="+mj-lt"/>
                  <a:buAutoNum type="alphaLcPeriod"/>
                </a:pPr>
                <a:endParaRPr lang="en-US" dirty="0"/>
              </a:p>
              <a:p>
                <a:pPr marL="857250" lvl="1" indent="-342900">
                  <a:buFont typeface="+mj-lt"/>
                  <a:buAutoNum type="alphaLcPeriod"/>
                </a:pPr>
                <a:r>
                  <a:rPr lang="en-US" dirty="0"/>
                  <a:t>Rename table </a:t>
                </a:r>
                <a14:m>
                  <m:oMath xmlns:m="http://schemas.openxmlformats.org/officeDocument/2006/math">
                    <m:r>
                      <a:rPr lang="en-I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𝑆𝑡𝑎𝑟</m:t>
                    </m:r>
                    <m:r>
                      <a:rPr lang="en-IN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dirty="0"/>
                  <a:t>twice, as </a:t>
                </a:r>
                <a14:m>
                  <m:oMath xmlns:m="http://schemas.openxmlformats.org/officeDocument/2006/math">
                    <m:r>
                      <a:rPr lang="en-I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𝑆𝑡𝑎𝑟</m:t>
                    </m:r>
                    <m:r>
                      <a:rPr lang="en-I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1</m:t>
                    </m:r>
                    <m:d>
                      <m:dPr>
                        <m:ctrlP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IN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as </a:t>
                </a:r>
                <a14:m>
                  <m:oMath xmlns:m="http://schemas.openxmlformats.org/officeDocument/2006/math">
                    <m:r>
                      <a:rPr lang="en-I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𝑆𝑡𝑎𝑟</m:t>
                    </m:r>
                    <m:r>
                      <a:rPr lang="en-I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2(</m:t>
                    </m:r>
                    <m:r>
                      <a:rPr lang="en-I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I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I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0000FF"/>
                    </a:solidFill>
                  </a:rPr>
                  <a:t>.</a:t>
                </a:r>
              </a:p>
              <a:p>
                <a:pPr marL="514350" lvl="1" indent="0">
                  <a:buNone/>
                </a:pPr>
                <a:endParaRPr lang="en-US" dirty="0">
                  <a:solidFill>
                    <a:srgbClr val="0000FF"/>
                  </a:solidFill>
                </a:endParaRPr>
              </a:p>
              <a:p>
                <a:pPr marL="514350" lvl="1" indent="0">
                  <a:buNone/>
                </a:pPr>
                <a14:m>
                  <m:oMath xmlns:m="http://schemas.openxmlformats.org/officeDocument/2006/math">
                    <m:r>
                      <a:rPr lang="en-IN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𝐴𝐾</m:t>
                    </m:r>
                    <m:r>
                      <a:rPr lang="en-I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𝑃𝑎𝑖𝑟</m:t>
                    </m:r>
                    <m:r>
                      <a:rPr lang="en-IN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𝑀𝑜𝑣𝑌𝑟</m:t>
                    </m:r>
                    <m:r>
                      <a:rPr lang="en-IN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sSub>
                      <m:sSubPr>
                        <m:ctrlP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𝑎𝑛𝑑</m:t>
                        </m:r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sSup>
                          <m:sSupPr>
                            <m:ctrlPr>
                              <a:rPr lang="en-IN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</m:e>
                          <m:sup>
                            <m:r>
                              <a:rPr lang="en-IN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𝐴𝑚𝑖𝑟</m:t>
                        </m:r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𝐾h𝑎𝑛</m:t>
                        </m:r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</m:sSub>
                    <m:r>
                      <a:rPr lang="en-I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 </m:t>
                    </m:r>
                    <m:r>
                      <a:rPr lang="en-I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𝑆𝑡𝑎𝑟</m:t>
                    </m:r>
                    <m:r>
                      <a:rPr lang="en-I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1 ⋈ </m:t>
                    </m:r>
                    <m:r>
                      <a:rPr lang="en-I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𝑆𝑡𝑎𝑟</m:t>
                    </m:r>
                    <m:r>
                      <a:rPr lang="en-I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>
                    <a:solidFill>
                      <a:srgbClr val="0000FF"/>
                    </a:solidFill>
                  </a:rPr>
                  <a:t>))</a:t>
                </a:r>
              </a:p>
              <a:p>
                <a:pPr marL="57150" indent="0">
                  <a:buNone/>
                </a:pPr>
                <a:endParaRPr lang="en-US" dirty="0"/>
              </a:p>
              <a:p>
                <a:pPr marL="400050">
                  <a:buFont typeface="+mj-lt"/>
                  <a:buAutoNum type="arabicPeriod" startAt="2"/>
                </a:pPr>
                <a:r>
                  <a:rPr lang="en-US" dirty="0"/>
                  <a:t>Generalize: Find all 4-tuples </a:t>
                </a:r>
                <a:r>
                  <a:rPr lang="en-US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PairMovYr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IN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IN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I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such that an actor with name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dirty="0"/>
                  <a:t> starred in both movies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IN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d>
                    <m:r>
                      <a:rPr lang="en-IN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IN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and</m:t>
                    </m:r>
                    <m:r>
                      <a:rPr lang="en-IN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(</m:t>
                    </m:r>
                    <m:r>
                      <a:rPr lang="en-I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IN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I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IN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 </m:t>
                    </m:r>
                  </m:oMath>
                </a14:m>
                <a:r>
                  <a:rPr lang="en-US" dirty="0"/>
                  <a:t>released in the same year,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57150" indent="0">
                  <a:buNone/>
                </a:pPr>
                <a:endParaRPr lang="en-IN" b="0" i="1" dirty="0">
                  <a:solidFill>
                    <a:srgbClr val="0000FF"/>
                  </a:solidFill>
                  <a:latin typeface="Cambria Math" panose="02040503050406030204" pitchFamily="18" charset="0"/>
                </a:endParaRPr>
              </a:p>
              <a:p>
                <a:pPr marL="1943100" lvl="5" indent="0">
                  <a:buNone/>
                </a:pPr>
                <a14:m>
                  <m:oMath xmlns:m="http://schemas.openxmlformats.org/officeDocument/2006/math">
                    <m:r>
                      <a:rPr lang="en-I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𝑃𝑎𝑖𝑟𝑀𝑜𝑣𝑌𝑟</m:t>
                    </m:r>
                    <m:r>
                      <a:rPr lang="en-I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I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 </m:t>
                    </m:r>
                    <m:r>
                      <a:rPr lang="en-I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𝑆𝑡𝑎𝑟</m:t>
                    </m:r>
                    <m:r>
                      <a:rPr lang="en-I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1 ⋈ </m:t>
                    </m:r>
                    <m:r>
                      <a:rPr lang="en-I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𝑆𝑡𝑎𝑟</m:t>
                    </m:r>
                    <m:r>
                      <a:rPr lang="en-I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>
                    <a:solidFill>
                      <a:srgbClr val="0000FF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006968-0DB4-4EA8-886F-9D8E04A167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184150"/>
                <a:ext cx="8991600" cy="6769100"/>
              </a:xfrm>
              <a:blipFill>
                <a:blip r:embed="rId2"/>
                <a:stretch>
                  <a:fillRect l="-339" t="-4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1786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B5170005-71A0-4487-9EEB-695AEA0CF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9325" y="-123825"/>
            <a:ext cx="3333749" cy="628650"/>
          </a:xfr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/>
          <a:lstStyle/>
          <a:p>
            <a:r>
              <a:rPr lang="en-IN" sz="2400" dirty="0"/>
              <a:t>Simple Join Queries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A13269-B819-4061-A79A-6273DE5DEE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17476"/>
                <a:ext cx="8943974" cy="6092824"/>
              </a:xfrm>
            </p:spPr>
            <p:txBody>
              <a:bodyPr/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n-IN" b="0" dirty="0"/>
                  <a:t>Schema:</a:t>
                </a:r>
                <a:r>
                  <a:rPr lang="en-IN" b="0" dirty="0">
                    <a:solidFill>
                      <a:srgbClr val="0000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I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𝑀𝑜𝑣</m:t>
                    </m:r>
                    <m:d>
                      <m:dPr>
                        <m:ctrlP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en-I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I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and</m:t>
                    </m:r>
                    <m:r>
                      <a:rPr lang="en-I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𝑆𝑡𝑎𝑟</m:t>
                    </m:r>
                    <m:d>
                      <m:dPr>
                        <m:ctrlPr>
                          <a:rPr lang="en-I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I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I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  <m:r>
                          <a:rPr lang="en-I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I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IN" dirty="0">
                  <a:solidFill>
                    <a:srgbClr val="0000FF"/>
                  </a:solidFill>
                  <a:cs typeface="Times New Roman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/>
                  <a:t>4  way join: Can we find a list of all years when Amir Khan starred in at least four movies that were all released the same year?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85725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𝐴𝐾</m:t>
                      </m:r>
                      <m:r>
                        <a:rPr lang="en-I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I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𝑀𝑜𝑣𝑌𝑟</m:t>
                      </m:r>
                      <m:r>
                        <a:rPr lang="en-I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I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  <a:p>
                <a:pPr marL="400050">
                  <a:buFont typeface="+mj-lt"/>
                  <a:buAutoNum type="arabicPeriod"/>
                </a:pPr>
                <a:r>
                  <a:rPr lang="en-US" dirty="0"/>
                  <a:t>Compute </a:t>
                </a:r>
                <a14:m>
                  <m:oMath xmlns:m="http://schemas.openxmlformats.org/officeDocument/2006/math">
                    <m:r>
                      <a:rPr lang="en-IN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𝐴𝐾</m:t>
                    </m:r>
                    <m:r>
                      <a:rPr lang="en-IN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4</m:t>
                    </m:r>
                    <m:r>
                      <a:rPr lang="en-IN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𝑀𝑜𝑣𝑌𝑟𝑇𝑖𝑡𝑙𝑒</m:t>
                    </m:r>
                    <m:r>
                      <a:rPr lang="en-IN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IN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IN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IN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IN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IN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IN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IN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𝑤</m:t>
                    </m:r>
                    <m:r>
                      <a:rPr lang="en-IN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IN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</m:oMath>
                </a14:m>
                <a:r>
                  <a:rPr lang="en-US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en-US" dirty="0">
                    <a:cs typeface="Times New Roman" panose="02020603050405020304" pitchFamily="18" charset="0"/>
                  </a:rPr>
                  <a:t>all five tuples </a:t>
                </a:r>
                <a:r>
                  <a:rPr lang="en-US" dirty="0"/>
                  <a:t>such that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Amir Khan </a:t>
                </a:r>
                <a:r>
                  <a:rPr lang="en-US" dirty="0"/>
                  <a:t>starred in the four distinct movies whose titles 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/>
                    </m:sSub>
                    <m:r>
                      <a:rPr lang="en-I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I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I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I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I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I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and all were released in year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dirty="0"/>
                  <a:t>. </a:t>
                </a:r>
              </a:p>
              <a:p>
                <a:pPr lvl="2">
                  <a:buFont typeface="Wingdings" panose="05000000000000000000" pitchFamily="2" charset="2"/>
                  <a:buChar char="Ø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Assume</a:t>
                </a: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&lt;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&lt;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&lt;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avoid repetition.</a:t>
                </a:r>
              </a:p>
              <a:p>
                <a:pPr marL="857250" lvl="2" indent="0"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indent="-285750">
                  <a:buFont typeface="Wingdings" panose="05000000000000000000" pitchFamily="2" charset="2"/>
                  <a:buChar char="Ø"/>
                </a:pPr>
                <a:r>
                  <a:rPr lang="en-US" dirty="0">
                    <a:cs typeface="Times New Roman" panose="02020603050405020304" pitchFamily="18" charset="0"/>
                  </a:rPr>
                  <a:t>Rename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IN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𝑆𝑡𝑎𝑟</m:t>
                    </m:r>
                    <m:d>
                      <m:dPr>
                        <m:ctrlPr>
                          <a:rPr lang="en-I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I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I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  <m:r>
                          <a:rPr lang="en-I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I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I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I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𝑓𝑜𝑢𝑟</m:t>
                    </m:r>
                    <m:r>
                      <a:rPr lang="en-I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I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𝑡𝑖𝑚𝑒𝑠</m:t>
                    </m:r>
                    <m:r>
                      <a:rPr lang="en-IN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I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I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𝑎𝑠</m:t>
                    </m:r>
                    <m:r>
                      <a:rPr lang="en-I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I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𝑆𝑡𝑎𝑟</m:t>
                    </m:r>
                    <m:r>
                      <a:rPr lang="en-I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1</m:t>
                    </m:r>
                    <m:d>
                      <m:dPr>
                        <m:ctrlP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∙∙∙</m:t>
                    </m:r>
                    <m:r>
                      <a:rPr lang="en-IN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𝑆𝑡𝑎𝑟</m:t>
                    </m:r>
                    <m:r>
                      <a:rPr lang="en-IN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</m:t>
                    </m:r>
                    <m:d>
                      <m:dPr>
                        <m:ctrlPr>
                          <a:rPr lang="en-IN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I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I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/>
                        </m:sSub>
                      </m:e>
                    </m:d>
                    <m:r>
                      <a:rPr lang="en-IN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pPr marL="800100" lvl="1" indent="-342900">
                  <a:buFont typeface="Wingdings" panose="05000000000000000000" pitchFamily="2" charset="2"/>
                  <a:buChar char="Ø"/>
                </a:pPr>
                <a:endParaRPr lang="en-US" dirty="0"/>
              </a:p>
              <a:p>
                <a:pPr marL="800100" lvl="1" indent="-342900">
                  <a:buFont typeface="Wingdings" panose="05000000000000000000" pitchFamily="2" charset="2"/>
                  <a:buChar char="Ø"/>
                </a:pPr>
                <a:endParaRPr lang="en-US" dirty="0"/>
              </a:p>
              <a:p>
                <a:pPr marL="40005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IN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𝐴𝐾</m:t>
                    </m:r>
                    <m:r>
                      <a:rPr lang="en-IN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4</m:t>
                    </m:r>
                    <m:r>
                      <a:rPr lang="en-IN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𝑀𝑜𝑣𝑌𝑟𝑇𝑖𝑡𝑙𝑒</m:t>
                    </m:r>
                    <m:r>
                      <a:rPr lang="en-IN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endParaRPr lang="en-IN" i="1" dirty="0">
                  <a:solidFill>
                    <a:srgbClr val="0000FF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57150" indent="0">
                  <a:buNone/>
                </a:pPr>
                <a:r>
                  <a:rPr lang="en-IN" dirty="0">
                    <a:solidFill>
                      <a:srgbClr val="0000FF"/>
                    </a:solidFill>
                    <a:cs typeface="Times New Roman" panose="02020603050405020304" pitchFamily="18" charset="0"/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l-GR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</m:e>
                      <m:sub>
                        <m:r>
                          <a:rPr lang="en-IN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𝑌</m:t>
                        </m:r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00FF"/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IN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IN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IN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𝑎𝑛𝑑</m:t>
                        </m:r>
                        <m:r>
                          <a:rPr lang="en-IN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IN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IN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IN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𝑎𝑛𝑑</m:t>
                        </m:r>
                        <m:r>
                          <a:rPr lang="en-IN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IN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IN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IN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𝑎𝑛𝑑</m:t>
                        </m:r>
                        <m:r>
                          <a:rPr lang="en-IN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sSup>
                          <m:sSupPr>
                            <m:ctrlPr>
                              <a:rPr lang="en-IN" b="0" i="1" dirty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dirty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</m:e>
                          <m:sup>
                            <m:r>
                              <a:rPr lang="en-IN" b="0" i="1" dirty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IN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𝐴𝑚𝑖𝑟</m:t>
                        </m:r>
                        <m:r>
                          <a:rPr lang="en-IN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𝐾h𝑎</m:t>
                        </m:r>
                        <m:sSup>
                          <m:sSupPr>
                            <m:ctrlPr>
                              <a:rPr lang="en-IN" b="0" i="1" dirty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dirty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IN" b="0" i="1" dirty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IN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00FF"/>
                    </a:solidFill>
                  </a:rPr>
                  <a:t>(</a:t>
                </a:r>
                <a:r>
                  <a:rPr lang="en-IN" b="0" dirty="0">
                    <a:solidFill>
                      <a:srgbClr val="0000FF"/>
                    </a:solidFill>
                  </a:rPr>
                  <a:t>		</a:t>
                </a:r>
              </a:p>
              <a:p>
                <a:pPr marL="57150" indent="0">
                  <a:buNone/>
                </a:pPr>
                <a:r>
                  <a:rPr lang="en-IN" dirty="0">
                    <a:solidFill>
                      <a:srgbClr val="0000FF"/>
                    </a:solidFill>
                  </a:rPr>
                  <a:t>				</a:t>
                </a:r>
                <a14:m>
                  <m:oMath xmlns:m="http://schemas.openxmlformats.org/officeDocument/2006/math">
                    <m:r>
                      <a:rPr lang="en-I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𝑆𝑡𝑎𝑟</m:t>
                    </m:r>
                    <m:r>
                      <a:rPr lang="en-I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1⋈</m:t>
                    </m:r>
                    <m:r>
                      <a:rPr lang="en-I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𝑆𝑡𝑎𝑟</m:t>
                    </m:r>
                    <m:r>
                      <a:rPr lang="en-I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2⋈</m:t>
                    </m:r>
                    <m:r>
                      <a:rPr lang="en-I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𝑆𝑡𝑎𝑟</m:t>
                    </m:r>
                    <m:r>
                      <a:rPr lang="en-I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3⋈</m:t>
                    </m:r>
                    <m:r>
                      <a:rPr lang="en-I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𝑆𝑡𝑎𝑟</m:t>
                    </m:r>
                    <m:r>
                      <a:rPr lang="en-I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dirty="0">
                    <a:solidFill>
                      <a:srgbClr val="0000FF"/>
                    </a:solidFill>
                  </a:rPr>
                  <a:t>))</a:t>
                </a:r>
              </a:p>
              <a:p>
                <a:pPr marL="800100" lvl="1" indent="-342900">
                  <a:buFont typeface="Wingdings" panose="05000000000000000000" pitchFamily="2" charset="2"/>
                  <a:buChar char="Ø"/>
                </a:pPr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A13269-B819-4061-A79A-6273DE5DEE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17476"/>
                <a:ext cx="8943974" cy="6092824"/>
              </a:xfrm>
              <a:blipFill>
                <a:blip r:embed="rId2"/>
                <a:stretch>
                  <a:fillRect l="-273" t="-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4432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813291-02B4-4278-8049-5E09AF1FA8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A group of dogs on leashes&#10;&#10;Description automatically generated">
            <a:extLst>
              <a:ext uri="{FF2B5EF4-FFF2-40B4-BE49-F238E27FC236}">
                <a16:creationId xmlns:a16="http://schemas.microsoft.com/office/drawing/2014/main" id="{FEA43B4D-56A4-47B9-BF3A-78B2591782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2625726"/>
            <a:ext cx="2962275" cy="15430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82B1344-71E1-47E2-911D-2DF5F8C7F9C5}"/>
                  </a:ext>
                </a:extLst>
              </p:cNvPr>
              <p:cNvSpPr txBox="1"/>
              <p:nvPr/>
            </p:nvSpPr>
            <p:spPr>
              <a:xfrm>
                <a:off x="1020763" y="1449205"/>
                <a:ext cx="5076825" cy="1187633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Generalize</a:t>
                </a:r>
                <a:r>
                  <a:rPr lang="en-US" dirty="0"/>
                  <a:t>: Find all 6-tuples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m:rPr>
                        <m:nor/>
                      </m:rPr>
                      <a:rPr lang="en-IN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dirty="0"/>
                      <m:t>such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tha</m:t>
                    </m:r>
                    <m:r>
                      <m:rPr>
                        <m:nor/>
                      </m:rPr>
                      <a:rPr lang="en-IN" b="0" i="0" dirty="0" smtClean="0"/>
                      <m:t>t</m:t>
                    </m:r>
                    <m:r>
                      <m:rPr>
                        <m:nor/>
                      </m:rPr>
                      <a:rPr lang="en-IN" b="0" i="0" dirty="0" smtClean="0"/>
                      <m:t> </m:t>
                    </m:r>
                    <m:r>
                      <m:rPr>
                        <m:nor/>
                      </m:rPr>
                      <a:rPr lang="en-IN" b="0" i="0" dirty="0" smtClean="0"/>
                      <m:t>actor</m:t>
                    </m:r>
                    <m:r>
                      <m:rPr>
                        <m:nor/>
                      </m:rPr>
                      <a:rPr lang="en-IN" b="0" i="0" dirty="0" smtClean="0"/>
                      <m:t> </m:t>
                    </m:r>
                    <m:r>
                      <m:rPr>
                        <m:nor/>
                      </m:rPr>
                      <a:rPr lang="en-IN" b="0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en-US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dirty="0"/>
                      <m:t>star</m:t>
                    </m:r>
                    <m:r>
                      <m:rPr>
                        <m:nor/>
                      </m:rPr>
                      <a:rPr lang="en-IN" b="0" i="0" dirty="0" smtClean="0"/>
                      <m:t>s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in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the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four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distinct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movies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whose</m:t>
                    </m:r>
                    <m:r>
                      <m:rPr>
                        <m:nor/>
                      </m:rPr>
                      <a:rPr lang="en-IN" b="0" i="0" dirty="0" smtClean="0"/>
                      <m:t> 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titles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are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and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all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were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released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in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year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y</m:t>
                    </m:r>
                    <m:r>
                      <m:rPr>
                        <m:nor/>
                      </m:rPr>
                      <a:rPr lang="en-US" dirty="0"/>
                      <m:t>.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82B1344-71E1-47E2-911D-2DF5F8C7F9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763" y="1449205"/>
                <a:ext cx="5076825" cy="1187633"/>
              </a:xfrm>
              <a:prstGeom prst="rect">
                <a:avLst/>
              </a:prstGeom>
              <a:blipFill>
                <a:blip r:embed="rId3"/>
                <a:stretch>
                  <a:fillRect l="-838" t="-2538" b="-1523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85A68DBD-D10E-44B8-9D9C-F8B6AEA85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-420000">
            <a:off x="6883672" y="152051"/>
            <a:ext cx="2539851" cy="728244"/>
          </a:xfrm>
          <a:solidFill>
            <a:schemeClr val="accent1"/>
          </a:solidFill>
        </p:spPr>
        <p:txBody>
          <a:bodyPr/>
          <a:lstStyle/>
          <a:p>
            <a:r>
              <a:rPr lang="en-IN" sz="2400" dirty="0"/>
              <a:t>Simple Join Queries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14050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CFA10-ADDC-4A80-96D4-EA1CE1C6D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563" y="2505075"/>
            <a:ext cx="8077200" cy="609600"/>
          </a:xfrm>
        </p:spPr>
        <p:txBody>
          <a:bodyPr/>
          <a:lstStyle/>
          <a:p>
            <a:r>
              <a:rPr lang="en-IN" dirty="0"/>
              <a:t>Queries with one diff 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291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16052-AD54-44BE-A9C9-047363F5B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388" y="0"/>
            <a:ext cx="8077200" cy="609600"/>
          </a:xfrm>
        </p:spPr>
        <p:txBody>
          <a:bodyPr/>
          <a:lstStyle/>
          <a:p>
            <a:r>
              <a:rPr lang="en-IN" dirty="0"/>
              <a:t>One diff op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E769F0-97BF-45F2-8E8D-4358717A84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41362" y="609600"/>
                <a:ext cx="8326438" cy="5829300"/>
              </a:xfrm>
            </p:spPr>
            <p:txBody>
              <a:bodyPr/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n-IN" b="0" dirty="0"/>
                  <a:t>Schema:</a:t>
                </a:r>
                <a:r>
                  <a:rPr lang="en-IN" b="0" dirty="0">
                    <a:solidFill>
                      <a:srgbClr val="0000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I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𝑀𝑜𝑣</m:t>
                    </m:r>
                    <m:d>
                      <m:dPr>
                        <m:ctrlP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𝑠𝑡</m:t>
                        </m:r>
                      </m:e>
                    </m:d>
                    <m:r>
                      <a:rPr lang="en-I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IN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𝑆𝑡𝑎𝑟</m:t>
                    </m:r>
                    <m:d>
                      <m:dPr>
                        <m:ctrlPr>
                          <a:rPr lang="en-I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I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I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  <m:r>
                          <a:rPr lang="en-I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I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I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I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𝑎𝑛𝑑</m:t>
                    </m:r>
                    <m:r>
                      <a:rPr lang="en-I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I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𝑆𝑡𝑎𝑟𝑁𝑎𝑚𝑒𝑠</m:t>
                    </m:r>
                    <m:r>
                      <a:rPr lang="en-I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I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I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I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𝑎𝑑𝑑𝑟</m:t>
                    </m:r>
                    <m:r>
                      <a:rPr lang="en-I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I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𝑚𝑓</m:t>
                    </m:r>
                    <m:r>
                      <a:rPr lang="en-I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I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𝑑𝑜𝑏</m:t>
                    </m:r>
                    <m:r>
                      <a:rPr lang="en-I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IN" dirty="0">
                  <a:solidFill>
                    <a:srgbClr val="0000FF"/>
                  </a:solidFill>
                  <a:cs typeface="Times New Roman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/>
                  <a:t>We consider queries which can be answered using one difference operator.  Might require joins though.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dirty="0"/>
                  <a:t>Find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𝑀𝑜𝑣𝑁𝑜𝑡𝐴𝐾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in which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Amir Khan </a:t>
                </a:r>
                <a:r>
                  <a:rPr lang="en-US" dirty="0"/>
                  <a:t>did not star in.</a:t>
                </a: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lvl="2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𝑆𝑡𝑎𝑟</m:t>
                        </m:r>
                      </m:e>
                    </m:d>
                    <m:r>
                      <a:rPr lang="en-I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− </m:t>
                    </m:r>
                    <m:sSub>
                      <m:sSubPr>
                        <m:ctrlPr>
                          <a:rPr lang="en-US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IN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sSub>
                      <m:sSubPr>
                        <m:ctrlPr>
                          <a:rPr lang="en-US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IN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sSup>
                          <m:sSupPr>
                            <m:ctrlPr>
                              <a:rPr lang="en-IN" b="0" i="1" dirty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dirty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</m:e>
                          <m:sup>
                            <m:r>
                              <a:rPr lang="en-IN" b="0" i="1" dirty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IN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𝐴𝑚𝑖𝑟</m:t>
                        </m:r>
                        <m:r>
                          <a:rPr lang="en-IN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𝐾h𝑎</m:t>
                        </m:r>
                        <m:sSup>
                          <m:sSupPr>
                            <m:ctrlPr>
                              <a:rPr lang="en-IN" b="0" i="1" dirty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dirty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IN" b="0" i="1" dirty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d>
                      <m:dPr>
                        <m:ctrlPr>
                          <a:rPr lang="en-IN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𝑆𝑡𝑎𝑟</m:t>
                        </m:r>
                      </m:e>
                    </m:d>
                  </m:oMath>
                </a14:m>
                <a:r>
                  <a:rPr lang="en-IN" b="0" dirty="0">
                    <a:solidFill>
                      <a:srgbClr val="0000FF"/>
                    </a:solidFill>
                  </a:rPr>
                  <a:t>)</a:t>
                </a:r>
              </a:p>
              <a:p>
                <a:pPr lvl="2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𝑀𝑜𝑣𝑖𝑒𝑠</m:t>
                        </m:r>
                      </m:e>
                    </m:d>
                    <m:r>
                      <a:rPr lang="en-I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− </m:t>
                    </m:r>
                    <m:sSub>
                      <m:sSubPr>
                        <m:ctrlPr>
                          <a:rPr lang="en-US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IN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sSub>
                      <m:sSubPr>
                        <m:ctrlPr>
                          <a:rPr lang="en-US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IN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sSup>
                          <m:sSupPr>
                            <m:ctrlPr>
                              <a:rPr lang="en-IN" b="0" i="1" dirty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dirty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</m:e>
                          <m:sup>
                            <m:r>
                              <a:rPr lang="en-IN" b="0" i="1" dirty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IN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𝐴𝑚𝑖𝑟</m:t>
                        </m:r>
                        <m:r>
                          <a:rPr lang="en-IN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𝐾h𝑎</m:t>
                        </m:r>
                        <m:sSup>
                          <m:sSupPr>
                            <m:ctrlPr>
                              <a:rPr lang="en-IN" b="0" i="1" dirty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dirty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IN" b="0" i="1" dirty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a:rPr lang="en-IN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𝑆𝑡𝑎𝑟</m:t>
                    </m:r>
                    <m:r>
                      <a:rPr lang="en-IN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)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dirty="0"/>
                  <a:t>Which of these two </a:t>
                </a:r>
                <a:r>
                  <a:rPr lang="en-US" dirty="0" err="1"/>
                  <a:t>solns</a:t>
                </a:r>
                <a:r>
                  <a:rPr lang="en-US" dirty="0"/>
                  <a:t> looks more appealing? Are both correct?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Generalize: Find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NotStar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I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I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</m:t>
                    </m:r>
                  </m:oMath>
                </a14:m>
                <a:r>
                  <a:rPr lang="en-IN" dirty="0">
                    <a:cs typeface="Times New Roman" panose="02020603050405020304" pitchFamily="18" charset="0"/>
                  </a:rPr>
                  <a:t>such that actor </a:t>
                </a:r>
                <a:r>
                  <a:rPr lang="en-I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IN" dirty="0">
                    <a:cs typeface="Times New Roman" panose="02020603050405020304" pitchFamily="18" charset="0"/>
                  </a:rPr>
                  <a:t> did not star in the movie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IN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IN" dirty="0"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:endParaRPr lang="en-US" i="1" dirty="0">
                  <a:solidFill>
                    <a:srgbClr val="0000FF"/>
                  </a:solidFill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dirty="0">
                    <a:solidFill>
                      <a:srgbClr val="0000FF"/>
                    </a:solidFill>
                  </a:rPr>
                  <a:t>		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NotStar </a:t>
                </a:r>
                <a14:m>
                  <m:oMath xmlns:m="http://schemas.openxmlformats.org/officeDocument/2006/math">
                    <m:r>
                      <a:rPr lang="en-I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𝑀𝑜𝑣𝑖𝑒𝑠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IN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00FF"/>
                    </a:solidFill>
                  </a:rPr>
                  <a:t>(</a:t>
                </a:r>
                <a:r>
                  <a:rPr lang="en-US" i="1" dirty="0" err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StarNames</a:t>
                </a:r>
                <a:r>
                  <a:rPr lang="en-US" dirty="0"/>
                  <a:t>) - </a:t>
                </a:r>
                <a:r>
                  <a:rPr lang="en-US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Star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>
                  <a:buFont typeface="+mj-lt"/>
                  <a:buAutoNum type="arabicPeriod" startAt="2"/>
                </a:pPr>
                <a:r>
                  <a:rPr lang="en-US" dirty="0"/>
                  <a:t>Find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𝑌𝑒𝑎𝑟𝑁𝑜𝐴𝐾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in the range </a:t>
                </a:r>
                <a:r>
                  <a:rPr lang="en-US" dirty="0">
                    <a:solidFill>
                      <a:srgbClr val="00B050"/>
                    </a:solidFill>
                  </a:rPr>
                  <a:t>1960-2021</a:t>
                </a:r>
                <a:r>
                  <a:rPr lang="en-US" dirty="0"/>
                  <a:t> in  which  no movie with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Amir Khan</a:t>
                </a:r>
                <a:r>
                  <a:rPr lang="en-US" dirty="0"/>
                  <a:t> was released.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E769F0-97BF-45F2-8E8D-4358717A84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1362" y="609600"/>
                <a:ext cx="8326438" cy="5829300"/>
              </a:xfrm>
              <a:blipFill>
                <a:blip r:embed="rId2"/>
                <a:stretch>
                  <a:fillRect l="-659" t="-523" r="-146" b="-1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picture containing toy, doll, clipart&#10;&#10;Description automatically generated">
            <a:extLst>
              <a:ext uri="{FF2B5EF4-FFF2-40B4-BE49-F238E27FC236}">
                <a16:creationId xmlns:a16="http://schemas.microsoft.com/office/drawing/2014/main" id="{70936301-50CB-4043-8DFA-E4F901A0C6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6549" y="5572125"/>
            <a:ext cx="902467" cy="108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730658"/>
      </p:ext>
    </p:extLst>
  </p:cSld>
  <p:clrMapOvr>
    <a:masterClrMapping/>
  </p:clrMapOvr>
</p:sld>
</file>

<file path=ppt/theme/theme1.xml><?xml version="1.0" encoding="utf-8"?>
<a:theme xmlns:a="http://schemas.openxmlformats.org/drawingml/2006/main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2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lnDef>
  </a:objectDefaults>
  <a:extraClrSchemeLst>
    <a:extraClrScheme>
      <a:clrScheme name="2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DB6</Template>
  <TotalTime>39933</TotalTime>
  <Words>2482</Words>
  <Application>Microsoft Office PowerPoint</Application>
  <PresentationFormat>On-screen Show (4:3)</PresentationFormat>
  <Paragraphs>262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Cambria</vt:lpstr>
      <vt:lpstr>Cambria Math</vt:lpstr>
      <vt:lpstr>Helvetica</vt:lpstr>
      <vt:lpstr>Monotype Sorts</vt:lpstr>
      <vt:lpstr>Times New Roman</vt:lpstr>
      <vt:lpstr>Webdings</vt:lpstr>
      <vt:lpstr>Wingdings</vt:lpstr>
      <vt:lpstr>2_db-5-grey</vt:lpstr>
      <vt:lpstr>CS 315: Database Systems</vt:lpstr>
      <vt:lpstr>Schema </vt:lpstr>
      <vt:lpstr>1. Simple Join Queries Join queries with no diff op</vt:lpstr>
      <vt:lpstr>PowerPoint Presentation</vt:lpstr>
      <vt:lpstr>Simple Join Queries</vt:lpstr>
      <vt:lpstr>Simple Join Queries</vt:lpstr>
      <vt:lpstr>Simple Join Queries</vt:lpstr>
      <vt:lpstr>Queries with one diff op</vt:lpstr>
      <vt:lpstr>One diff op</vt:lpstr>
      <vt:lpstr>One diff op</vt:lpstr>
      <vt:lpstr>PowerPoint Presentation</vt:lpstr>
      <vt:lpstr>PowerPoint Presentation</vt:lpstr>
      <vt:lpstr>Two diff ops</vt:lpstr>
      <vt:lpstr>2 diff ops</vt:lpstr>
      <vt:lpstr>Extending Example: Table of Awards</vt:lpstr>
      <vt:lpstr>PowerPoint Presentation</vt:lpstr>
      <vt:lpstr>2 successive 2 diff ops</vt:lpstr>
      <vt:lpstr>PowerPoint Presentation</vt:lpstr>
      <vt:lpstr>Relational division ÷op</vt:lpstr>
      <vt:lpstr>PowerPoint Presentation</vt:lpstr>
      <vt:lpstr>Completing the solution </vt:lpstr>
      <vt:lpstr>Writing  the query Using ÷</vt:lpstr>
      <vt:lpstr>Last example</vt:lpstr>
      <vt:lpstr>PowerPoint Presentation</vt:lpstr>
      <vt:lpstr>Extending example:  Table of Decade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5:  Other Relational Languages</dc:title>
  <dc:creator>Marilyn Turnamian</dc:creator>
  <cp:lastModifiedBy>Sumit Ganguly</cp:lastModifiedBy>
  <cp:revision>388</cp:revision>
  <cp:lastPrinted>1999-06-28T19:27:31Z</cp:lastPrinted>
  <dcterms:created xsi:type="dcterms:W3CDTF">1999-12-16T14:50:30Z</dcterms:created>
  <dcterms:modified xsi:type="dcterms:W3CDTF">2022-01-21T06:01:31Z</dcterms:modified>
</cp:coreProperties>
</file>