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A"/>
          </a:solidFill>
        </a:fill>
      </a:tcStyle>
    </a:wholeTbl>
    <a:band2H>
      <a:tcTxStyle b="def" i="def"/>
      <a:tcStyle>
        <a:tcBdr/>
        <a:fill>
          <a:solidFill>
            <a:srgbClr val="E6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EF1"/>
          </a:solidFill>
        </a:fill>
      </a:tcStyle>
    </a:wholeTbl>
    <a:band2H>
      <a:tcTxStyle b="def" i="def"/>
      <a:tcStyle>
        <a:tcBdr/>
        <a:fill>
          <a:solidFill>
            <a:srgbClr val="E6F6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9CE"/>
          </a:solidFill>
        </a:fill>
      </a:tcStyle>
    </a:wholeTbl>
    <a:band2H>
      <a:tcTxStyle b="def" i="def"/>
      <a:tcStyle>
        <a:tcBdr/>
        <a:fill>
          <a:solidFill>
            <a:srgbClr val="F0F4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9" name="Shape 99"/>
          <p:cNvSpPr/>
          <p:nvPr>
            <p:ph type="sldImg"/>
          </p:nvPr>
        </p:nvSpPr>
        <p:spPr>
          <a:xfrm>
            <a:off x="1143000" y="685800"/>
            <a:ext cx="4572000" cy="3429000"/>
          </a:xfrm>
          <a:prstGeom prst="rect">
            <a:avLst/>
          </a:prstGeom>
        </p:spPr>
        <p:txBody>
          <a:bodyPr/>
          <a:lstStyle/>
          <a:p>
            <a:pPr/>
          </a:p>
        </p:txBody>
      </p:sp>
      <p:sp>
        <p:nvSpPr>
          <p:cNvPr id="100" name="Shape 1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onstantia"/>
      </a:defRPr>
    </a:lvl1pPr>
    <a:lvl2pPr indent="228600" latinLnBrk="0">
      <a:defRPr sz="1200">
        <a:latin typeface="+mn-lt"/>
        <a:ea typeface="+mn-ea"/>
        <a:cs typeface="+mn-cs"/>
        <a:sym typeface="Constantia"/>
      </a:defRPr>
    </a:lvl2pPr>
    <a:lvl3pPr indent="457200" latinLnBrk="0">
      <a:defRPr sz="1200">
        <a:latin typeface="+mn-lt"/>
        <a:ea typeface="+mn-ea"/>
        <a:cs typeface="+mn-cs"/>
        <a:sym typeface="Constantia"/>
      </a:defRPr>
    </a:lvl3pPr>
    <a:lvl4pPr indent="685800" latinLnBrk="0">
      <a:defRPr sz="1200">
        <a:latin typeface="+mn-lt"/>
        <a:ea typeface="+mn-ea"/>
        <a:cs typeface="+mn-cs"/>
        <a:sym typeface="Constantia"/>
      </a:defRPr>
    </a:lvl4pPr>
    <a:lvl5pPr indent="914400" latinLnBrk="0">
      <a:defRPr sz="1200">
        <a:latin typeface="+mn-lt"/>
        <a:ea typeface="+mn-ea"/>
        <a:cs typeface="+mn-cs"/>
        <a:sym typeface="Constantia"/>
      </a:defRPr>
    </a:lvl5pPr>
    <a:lvl6pPr indent="1143000" latinLnBrk="0">
      <a:defRPr sz="1200">
        <a:latin typeface="+mn-lt"/>
        <a:ea typeface="+mn-ea"/>
        <a:cs typeface="+mn-cs"/>
        <a:sym typeface="Constantia"/>
      </a:defRPr>
    </a:lvl6pPr>
    <a:lvl7pPr indent="1371600" latinLnBrk="0">
      <a:defRPr sz="1200">
        <a:latin typeface="+mn-lt"/>
        <a:ea typeface="+mn-ea"/>
        <a:cs typeface="+mn-cs"/>
        <a:sym typeface="Constantia"/>
      </a:defRPr>
    </a:lvl7pPr>
    <a:lvl8pPr indent="1600200" latinLnBrk="0">
      <a:defRPr sz="1200">
        <a:latin typeface="+mn-lt"/>
        <a:ea typeface="+mn-ea"/>
        <a:cs typeface="+mn-cs"/>
        <a:sym typeface="Constantia"/>
      </a:defRPr>
    </a:lvl8pPr>
    <a:lvl9pPr indent="1828800" latinLnBrk="0">
      <a:defRPr sz="1200">
        <a:latin typeface="+mn-lt"/>
        <a:ea typeface="+mn-ea"/>
        <a:cs typeface="+mn-cs"/>
        <a:sym typeface="Constanti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gradFill flip="none" rotWithShape="1">
          <a:gsLst>
            <a:gs pos="0">
              <a:srgbClr val="42A1D9"/>
            </a:gs>
            <a:gs pos="25000">
              <a:srgbClr val="4499C9"/>
            </a:gs>
            <a:gs pos="100000">
              <a:srgbClr val="002A36"/>
            </a:gs>
          </a:gsLst>
          <a:path path="circle">
            <a:fillToRect l="50000" t="50000" r="50000" b="50000"/>
          </a:path>
        </a:gradFill>
      </p:bgPr>
    </p:bg>
    <p:spTree>
      <p:nvGrpSpPr>
        <p:cNvPr id="1" name=""/>
        <p:cNvGrpSpPr/>
        <p:nvPr/>
      </p:nvGrpSpPr>
      <p:grpSpPr>
        <a:xfrm>
          <a:off x="0" y="0"/>
          <a:ext cx="0" cy="0"/>
          <a:chOff x="0" y="0"/>
          <a:chExt cx="0" cy="0"/>
        </a:xfrm>
      </p:grpSpPr>
      <p:sp>
        <p:nvSpPr>
          <p:cNvPr id="16" name="Title Text"/>
          <p:cNvSpPr txBox="1"/>
          <p:nvPr>
            <p:ph type="title"/>
          </p:nvPr>
        </p:nvSpPr>
        <p:spPr>
          <a:xfrm>
            <a:off x="533400" y="1371600"/>
            <a:ext cx="7851648" cy="1828800"/>
          </a:xfrm>
          <a:prstGeom prst="rect">
            <a:avLst/>
          </a:prstGeom>
        </p:spPr>
        <p:txBody>
          <a:bodyPr/>
          <a:lstStyle>
            <a:lvl1pPr algn="r">
              <a:defRPr b="1" sz="5600">
                <a:solidFill>
                  <a:srgbClr val="4DE1EA"/>
                </a:solidFill>
                <a:effectLst>
                  <a:outerShdw sx="100000" sy="100000" kx="0" ky="0" algn="b" rotWithShape="0" blurRad="38100" dist="25400" dir="5400000">
                    <a:srgbClr val="000000">
                      <a:alpha val="43000"/>
                    </a:srgbClr>
                  </a:outerShdw>
                </a:effectLst>
              </a:defRPr>
            </a:lvl1pPr>
          </a:lstStyle>
          <a:p>
            <a:pPr/>
            <a:r>
              <a:t>Title Text</a:t>
            </a:r>
          </a:p>
        </p:txBody>
      </p:sp>
      <p:sp>
        <p:nvSpPr>
          <p:cNvPr id="17" name="Body Level One…"/>
          <p:cNvSpPr txBox="1"/>
          <p:nvPr>
            <p:ph type="body" sz="half" idx="1"/>
          </p:nvPr>
        </p:nvSpPr>
        <p:spPr>
          <a:xfrm>
            <a:off x="533400" y="3228536"/>
            <a:ext cx="7854696" cy="1752603"/>
          </a:xfrm>
          <a:prstGeom prst="rect">
            <a:avLst/>
          </a:prstGeom>
        </p:spPr>
        <p:txBody>
          <a:bodyPr lIns="0" tIns="0" rIns="0" bIns="0"/>
          <a:lstStyle>
            <a:lvl1pPr marL="0" marR="45718" indent="0" algn="r">
              <a:buClrTx/>
              <a:buSzTx/>
              <a:buNone/>
              <a:defRPr>
                <a:solidFill>
                  <a:srgbClr val="FFFFFF"/>
                </a:solidFill>
              </a:defRPr>
            </a:lvl1pPr>
            <a:lvl2pPr marL="0" marR="45718" indent="0" algn="r">
              <a:buClrTx/>
              <a:buSzTx/>
              <a:buNone/>
              <a:defRPr>
                <a:solidFill>
                  <a:srgbClr val="FFFFFF"/>
                </a:solidFill>
              </a:defRPr>
            </a:lvl2pPr>
            <a:lvl3pPr marL="0" marR="45718" indent="0" algn="r">
              <a:buClrTx/>
              <a:buSzTx/>
              <a:buNone/>
              <a:defRPr>
                <a:solidFill>
                  <a:srgbClr val="FFFFFF"/>
                </a:solidFill>
              </a:defRPr>
            </a:lvl3pPr>
            <a:lvl4pPr marL="0" marR="45718" indent="0" algn="r">
              <a:buClrTx/>
              <a:buSzTx/>
              <a:buNone/>
              <a:defRPr>
                <a:solidFill>
                  <a:srgbClr val="FFFFFF"/>
                </a:solidFill>
              </a:defRPr>
            </a:lvl4pPr>
            <a:lvl5pPr marL="0" marR="45718" indent="0" algn="r">
              <a:buClrTx/>
              <a:buSz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lvl1pPr>
              <a:defRPr>
                <a:solidFill>
                  <a:srgbClr val="D1EAED"/>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gradFill flip="none" rotWithShape="1">
          <a:gsLst>
            <a:gs pos="0">
              <a:srgbClr val="42A1D9"/>
            </a:gs>
            <a:gs pos="25000">
              <a:srgbClr val="4499C9"/>
            </a:gs>
            <a:gs pos="100000">
              <a:srgbClr val="002A36"/>
            </a:gs>
          </a:gsLst>
          <a:path path="circle">
            <a:fillToRect l="50000" t="50000" r="50000" b="50000"/>
          </a:path>
        </a:gradFill>
      </p:bgPr>
    </p:bg>
    <p:spTree>
      <p:nvGrpSpPr>
        <p:cNvPr id="1" name=""/>
        <p:cNvGrpSpPr/>
        <p:nvPr/>
      </p:nvGrpSpPr>
      <p:grpSpPr>
        <a:xfrm>
          <a:off x="0" y="0"/>
          <a:ext cx="0" cy="0"/>
          <a:chOff x="0" y="0"/>
          <a:chExt cx="0" cy="0"/>
        </a:xfrm>
      </p:grpSpPr>
      <p:sp>
        <p:nvSpPr>
          <p:cNvPr id="34" name="Title Text"/>
          <p:cNvSpPr txBox="1"/>
          <p:nvPr>
            <p:ph type="title"/>
          </p:nvPr>
        </p:nvSpPr>
        <p:spPr>
          <a:xfrm>
            <a:off x="530351" y="1316736"/>
            <a:ext cx="7772401" cy="1362456"/>
          </a:xfrm>
          <a:prstGeom prst="rect">
            <a:avLst/>
          </a:prstGeom>
        </p:spPr>
        <p:txBody>
          <a:bodyPr/>
          <a:lstStyle>
            <a:lvl1pPr>
              <a:defRPr b="1" sz="5600">
                <a:solidFill>
                  <a:srgbClr val="4BE4AD"/>
                </a:solidFill>
                <a:effectLst>
                  <a:outerShdw sx="100000" sy="100000" kx="0" ky="0" algn="b" rotWithShape="0" blurRad="38100" dist="25400" dir="5400000">
                    <a:srgbClr val="000000">
                      <a:alpha val="43000"/>
                    </a:srgbClr>
                  </a:outerShdw>
                </a:effectLst>
              </a:defRPr>
            </a:lvl1pPr>
          </a:lstStyle>
          <a:p>
            <a:pPr/>
            <a:r>
              <a:t>Title Text</a:t>
            </a:r>
          </a:p>
        </p:txBody>
      </p:sp>
      <p:sp>
        <p:nvSpPr>
          <p:cNvPr id="35" name="Body Level One…"/>
          <p:cNvSpPr txBox="1"/>
          <p:nvPr>
            <p:ph type="body" sz="quarter" idx="1"/>
          </p:nvPr>
        </p:nvSpPr>
        <p:spPr>
          <a:xfrm>
            <a:off x="530351" y="2704663"/>
            <a:ext cx="7772401" cy="1509713"/>
          </a:xfrm>
          <a:prstGeom prst="rect">
            <a:avLst/>
          </a:prstGeom>
        </p:spPr>
        <p:txBody>
          <a:bodyPr/>
          <a:lstStyle>
            <a:lvl1pPr marL="0" indent="0">
              <a:spcBef>
                <a:spcPts val="500"/>
              </a:spcBef>
              <a:buClrTx/>
              <a:buSzTx/>
              <a:buNone/>
              <a:defRPr sz="2200">
                <a:solidFill>
                  <a:srgbClr val="FFFFFF"/>
                </a:solidFill>
              </a:defRPr>
            </a:lvl1pPr>
            <a:lvl2pPr marL="0" indent="0">
              <a:spcBef>
                <a:spcPts val="500"/>
              </a:spcBef>
              <a:buClrTx/>
              <a:buSzTx/>
              <a:buNone/>
              <a:defRPr sz="2200">
                <a:solidFill>
                  <a:srgbClr val="FFFFFF"/>
                </a:solidFill>
              </a:defRPr>
            </a:lvl2pPr>
            <a:lvl3pPr marL="0" indent="0">
              <a:spcBef>
                <a:spcPts val="500"/>
              </a:spcBef>
              <a:buClrTx/>
              <a:buSzTx/>
              <a:buNone/>
              <a:defRPr sz="2200">
                <a:solidFill>
                  <a:srgbClr val="FFFFFF"/>
                </a:solidFill>
              </a:defRPr>
            </a:lvl3pPr>
            <a:lvl4pPr marL="0" indent="0">
              <a:spcBef>
                <a:spcPts val="500"/>
              </a:spcBef>
              <a:buClrTx/>
              <a:buSzTx/>
              <a:buNone/>
              <a:defRPr sz="2200">
                <a:solidFill>
                  <a:srgbClr val="FFFFFF"/>
                </a:solidFill>
              </a:defRPr>
            </a:lvl4pPr>
            <a:lvl5pPr marL="0" indent="0">
              <a:spcBef>
                <a:spcPts val="500"/>
              </a:spcBef>
              <a:buClrTx/>
              <a:buSzTx/>
              <a:buNone/>
              <a:defRPr sz="2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lvl1pPr>
              <a:defRPr>
                <a:solidFill>
                  <a:srgbClr val="D1EAED"/>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457200" y="1920082"/>
            <a:ext cx="4038600" cy="4434846"/>
          </a:xfrm>
          <a:prstGeom prst="rect">
            <a:avLst/>
          </a:prstGeom>
        </p:spPr>
        <p:txBody>
          <a:bodyPr/>
          <a:lstStyle>
            <a:lvl3pPr marL="988466" indent="-320954"/>
            <a:lvl4pPr marL="1282191" indent="-303783"/>
            <a:lvl5pPr marL="1556511" indent="-303783"/>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Body Level One…"/>
          <p:cNvSpPr txBox="1"/>
          <p:nvPr>
            <p:ph type="body" sz="quarter" idx="1"/>
          </p:nvPr>
        </p:nvSpPr>
        <p:spPr>
          <a:xfrm>
            <a:off x="457200" y="1855247"/>
            <a:ext cx="4040188" cy="659355"/>
          </a:xfrm>
          <a:prstGeom prst="rect">
            <a:avLst/>
          </a:prstGeom>
        </p:spPr>
        <p:txBody>
          <a:bodyPr lIns="0" tIns="0" rIns="0" bIns="0" anchor="ctr"/>
          <a:lstStyle>
            <a:lvl1pPr marL="0" indent="0">
              <a:spcBef>
                <a:spcPts val="500"/>
              </a:spcBef>
              <a:buClrTx/>
              <a:buSzTx/>
              <a:buNone/>
              <a:defRPr b="1" sz="2400">
                <a:solidFill>
                  <a:srgbClr val="04617B"/>
                </a:solidFill>
              </a:defRPr>
            </a:lvl1pPr>
            <a:lvl2pPr marL="0" indent="0">
              <a:spcBef>
                <a:spcPts val="500"/>
              </a:spcBef>
              <a:buClrTx/>
              <a:buSzTx/>
              <a:buNone/>
              <a:defRPr b="1" sz="2400">
                <a:solidFill>
                  <a:srgbClr val="04617B"/>
                </a:solidFill>
              </a:defRPr>
            </a:lvl2pPr>
            <a:lvl3pPr marL="0" indent="0">
              <a:spcBef>
                <a:spcPts val="500"/>
              </a:spcBef>
              <a:buClrTx/>
              <a:buSzTx/>
              <a:buNone/>
              <a:defRPr b="1" sz="2400">
                <a:solidFill>
                  <a:srgbClr val="04617B"/>
                </a:solidFill>
              </a:defRPr>
            </a:lvl3pPr>
            <a:lvl4pPr marL="0" indent="0">
              <a:spcBef>
                <a:spcPts val="500"/>
              </a:spcBef>
              <a:buClrTx/>
              <a:buSzTx/>
              <a:buNone/>
              <a:defRPr b="1" sz="2400">
                <a:solidFill>
                  <a:srgbClr val="04617B"/>
                </a:solidFill>
              </a:defRPr>
            </a:lvl4pPr>
            <a:lvl5pPr marL="0" indent="0">
              <a:spcBef>
                <a:spcPts val="500"/>
              </a:spcBef>
              <a:buClrTx/>
              <a:buSzTx/>
              <a:buNone/>
              <a:defRPr b="1" sz="2400">
                <a:solidFill>
                  <a:srgbClr val="04617B"/>
                </a:solidFill>
              </a:defRPr>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3"/>
          <p:cNvSpPr/>
          <p:nvPr>
            <p:ph type="body" sz="quarter" idx="21"/>
          </p:nvPr>
        </p:nvSpPr>
        <p:spPr>
          <a:xfrm>
            <a:off x="4645025" y="1859757"/>
            <a:ext cx="4041775" cy="654846"/>
          </a:xfrm>
          <a:prstGeom prst="rect">
            <a:avLst/>
          </a:prstGeom>
        </p:spPr>
        <p:txBody>
          <a:bodyPr lIns="0" tIns="0" rIns="0" bIns="0" anchor="ctr"/>
          <a:lstStyle/>
          <a:p>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2" name="Title Text"/>
          <p:cNvSpPr txBox="1"/>
          <p:nvPr>
            <p:ph type="title"/>
          </p:nvPr>
        </p:nvSpPr>
        <p:spPr>
          <a:xfrm>
            <a:off x="457200" y="704087"/>
            <a:ext cx="8305800" cy="1143001"/>
          </a:xfrm>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7" name="Title Text"/>
          <p:cNvSpPr txBox="1"/>
          <p:nvPr>
            <p:ph type="title"/>
          </p:nvPr>
        </p:nvSpPr>
        <p:spPr>
          <a:xfrm>
            <a:off x="685800" y="514351"/>
            <a:ext cx="2743200" cy="1162051"/>
          </a:xfrm>
          <a:prstGeom prst="rect">
            <a:avLst/>
          </a:prstGeom>
        </p:spPr>
        <p:txBody>
          <a:bodyPr/>
          <a:lstStyle>
            <a:lvl1pPr>
              <a:defRPr sz="2600"/>
            </a:lvl1pPr>
          </a:lstStyle>
          <a:p>
            <a:pPr/>
            <a:r>
              <a:t>Title Text</a:t>
            </a:r>
          </a:p>
        </p:txBody>
      </p:sp>
      <p:sp>
        <p:nvSpPr>
          <p:cNvPr id="78" name="Body Level One…"/>
          <p:cNvSpPr txBox="1"/>
          <p:nvPr>
            <p:ph type="body" sz="half" idx="1"/>
          </p:nvPr>
        </p:nvSpPr>
        <p:spPr>
          <a:xfrm>
            <a:off x="685800" y="1676400"/>
            <a:ext cx="2743200" cy="4572000"/>
          </a:xfrm>
          <a:prstGeom prst="rect">
            <a:avLst/>
          </a:prstGeom>
        </p:spPr>
        <p:txBody>
          <a:bodyPr lIns="18288" tIns="18288" rIns="18288" bIns="18288"/>
          <a:lstStyle>
            <a:lvl1pPr marL="0" indent="0">
              <a:spcBef>
                <a:spcPts val="300"/>
              </a:spcBef>
              <a:buClrTx/>
              <a:buSzTx/>
              <a:buNone/>
              <a:defRPr sz="1400"/>
            </a:lvl1pPr>
            <a:lvl2pPr marL="0" indent="0">
              <a:spcBef>
                <a:spcPts val="300"/>
              </a:spcBef>
              <a:buClrTx/>
              <a:buSzTx/>
              <a:buNone/>
              <a:defRPr sz="1400"/>
            </a:lvl2pPr>
            <a:lvl3pPr marL="0" indent="0">
              <a:spcBef>
                <a:spcPts val="300"/>
              </a:spcBef>
              <a:buClrTx/>
              <a:buSzTx/>
              <a:buNone/>
              <a:defRPr sz="1400"/>
            </a:lvl3pPr>
            <a:lvl4pPr marL="0" indent="0">
              <a:spcBef>
                <a:spcPts val="300"/>
              </a:spcBef>
              <a:buClrTx/>
              <a:buSzTx/>
              <a:buNone/>
              <a:defRPr sz="1400"/>
            </a:lvl4pPr>
            <a:lvl5pPr marL="0" indent="0">
              <a:spcBef>
                <a:spcPts val="30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86" name="Snip and Round Single Corner Rectangle 8"/>
          <p:cNvSpPr/>
          <p:nvPr/>
        </p:nvSpPr>
        <p:spPr>
          <a:xfrm flipV="1" rot="420000">
            <a:off x="3165753" y="1108075"/>
            <a:ext cx="5257803" cy="4114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84" y="0"/>
                </a:lnTo>
                <a:lnTo>
                  <a:pt x="21600" y="788"/>
                </a:lnTo>
                <a:lnTo>
                  <a:pt x="21600" y="21600"/>
                </a:lnTo>
                <a:lnTo>
                  <a:pt x="0" y="21600"/>
                </a:lnTo>
                <a:lnTo>
                  <a:pt x="0" y="0"/>
                </a:lnTo>
                <a:close/>
              </a:path>
            </a:pathLst>
          </a:custGeom>
          <a:solidFill>
            <a:srgbClr val="FFFFFF"/>
          </a:solidFill>
          <a:ln w="3175" cap="rnd">
            <a:solidFill>
              <a:srgbClr val="C0C0C0"/>
            </a:solidFill>
          </a:ln>
          <a:effectLst>
            <a:outerShdw sx="100000" sy="100000" kx="0" ky="0" algn="b" rotWithShape="0" blurRad="63500" dist="38500" dir="7500000">
              <a:srgbClr val="000000">
                <a:alpha val="25000"/>
              </a:srgbClr>
            </a:outerShdw>
          </a:effectLst>
        </p:spPr>
        <p:txBody>
          <a:bodyPr lIns="45718" tIns="45718" rIns="45718" bIns="45718" anchor="ctr"/>
          <a:lstStyle/>
          <a:p>
            <a:pPr algn="ctr">
              <a:defRPr>
                <a:solidFill>
                  <a:srgbClr val="FFFFFF"/>
                </a:solidFill>
                <a:latin typeface="+mn-lt"/>
                <a:ea typeface="+mn-ea"/>
                <a:cs typeface="+mn-cs"/>
                <a:sym typeface="Constantia"/>
              </a:defRPr>
            </a:pPr>
          </a:p>
        </p:txBody>
      </p:sp>
      <p:sp>
        <p:nvSpPr>
          <p:cNvPr id="87" name="Right Triangle 11"/>
          <p:cNvSpPr/>
          <p:nvPr/>
        </p:nvSpPr>
        <p:spPr>
          <a:xfrm flipV="1" rot="420000">
            <a:off x="8004133" y="5359767"/>
            <a:ext cx="155451" cy="155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solidFill>
              <a:srgbClr val="FFFFFF"/>
            </a:solidFill>
            <a:bevel/>
          </a:ln>
          <a:effectLst>
            <a:outerShdw sx="100000" sy="100000" kx="0" ky="0" algn="b" rotWithShape="0" blurRad="25400" dist="6350" dir="12900000">
              <a:srgbClr val="000000">
                <a:alpha val="47000"/>
              </a:srgbClr>
            </a:outerShdw>
          </a:effectLst>
        </p:spPr>
        <p:txBody>
          <a:bodyPr lIns="45718" tIns="45718" rIns="45718" bIns="45718" anchor="ctr"/>
          <a:lstStyle/>
          <a:p>
            <a:pPr algn="ctr">
              <a:defRPr>
                <a:solidFill>
                  <a:srgbClr val="FFFFFF"/>
                </a:solidFill>
                <a:latin typeface="+mn-lt"/>
                <a:ea typeface="+mn-ea"/>
                <a:cs typeface="+mn-cs"/>
                <a:sym typeface="Constantia"/>
              </a:defRPr>
            </a:pPr>
          </a:p>
        </p:txBody>
      </p:sp>
      <p:sp>
        <p:nvSpPr>
          <p:cNvPr id="88" name="Title Text"/>
          <p:cNvSpPr txBox="1"/>
          <p:nvPr>
            <p:ph type="title"/>
          </p:nvPr>
        </p:nvSpPr>
        <p:spPr>
          <a:xfrm>
            <a:off x="609600" y="1176995"/>
            <a:ext cx="2212851" cy="1582623"/>
          </a:xfrm>
          <a:prstGeom prst="rect">
            <a:avLst/>
          </a:prstGeom>
        </p:spPr>
        <p:txBody>
          <a:bodyPr lIns="45718" tIns="45718" rIns="45718" bIns="45718"/>
          <a:lstStyle>
            <a:lvl1pPr>
              <a:defRPr b="1" sz="2000"/>
            </a:lvl1pPr>
          </a:lstStyle>
          <a:p>
            <a:pPr/>
            <a:r>
              <a:t>Title Text</a:t>
            </a:r>
          </a:p>
        </p:txBody>
      </p:sp>
      <p:sp>
        <p:nvSpPr>
          <p:cNvPr id="89" name="Body Level One…"/>
          <p:cNvSpPr txBox="1"/>
          <p:nvPr>
            <p:ph type="body" sz="quarter" idx="1"/>
          </p:nvPr>
        </p:nvSpPr>
        <p:spPr>
          <a:xfrm>
            <a:off x="609600" y="2828785"/>
            <a:ext cx="2209800" cy="2179323"/>
          </a:xfrm>
          <a:prstGeom prst="rect">
            <a:avLst/>
          </a:prstGeom>
        </p:spPr>
        <p:txBody>
          <a:bodyPr/>
          <a:lstStyle>
            <a:lvl1pPr marL="0" indent="0">
              <a:spcBef>
                <a:spcPts val="200"/>
              </a:spcBef>
              <a:buClrTx/>
              <a:buSzTx/>
              <a:buNone/>
              <a:defRPr sz="1300"/>
            </a:lvl1pPr>
            <a:lvl2pPr>
              <a:spcBef>
                <a:spcPts val="200"/>
              </a:spcBef>
              <a:buClrTx/>
              <a:defRPr sz="1300"/>
            </a:lvl2pPr>
            <a:lvl3pPr marL="988466" indent="-320954">
              <a:spcBef>
                <a:spcPts val="200"/>
              </a:spcBef>
              <a:buClrTx/>
              <a:defRPr sz="1300"/>
            </a:lvl3pPr>
            <a:lvl4pPr marL="1282191" indent="-303783">
              <a:spcBef>
                <a:spcPts val="200"/>
              </a:spcBef>
              <a:buClrTx/>
              <a:defRPr sz="1300"/>
            </a:lvl4pPr>
            <a:lvl5pPr marL="1556511" indent="-303783">
              <a:spcBef>
                <a:spcPts val="200"/>
              </a:spcBef>
              <a:buClrTx/>
              <a:defRPr sz="1300"/>
            </a:lvl5pPr>
          </a:lstStyle>
          <a:p>
            <a:pPr/>
            <a:r>
              <a:t>Body Level One</a:t>
            </a:r>
          </a:p>
          <a:p>
            <a:pPr lvl="1"/>
            <a:r>
              <a:t>Body Level Two</a:t>
            </a:r>
          </a:p>
          <a:p>
            <a:pPr lvl="2"/>
            <a:r>
              <a:t>Body Level Three</a:t>
            </a:r>
          </a:p>
          <a:p>
            <a:pPr lvl="3"/>
            <a:r>
              <a:t>Body Level Four</a:t>
            </a:r>
          </a:p>
          <a:p>
            <a:pPr lvl="4"/>
            <a:r>
              <a:t>Body Level Five</a:t>
            </a:r>
          </a:p>
        </p:txBody>
      </p:sp>
      <p:sp>
        <p:nvSpPr>
          <p:cNvPr id="90" name="Picture Placeholder 2"/>
          <p:cNvSpPr/>
          <p:nvPr>
            <p:ph type="pic" sz="half" idx="21"/>
          </p:nvPr>
        </p:nvSpPr>
        <p:spPr>
          <a:xfrm rot="420000">
            <a:off x="3485793" y="1199516"/>
            <a:ext cx="4617721" cy="3931924"/>
          </a:xfrm>
          <a:prstGeom prst="rect">
            <a:avLst/>
          </a:prstGeom>
          <a:ln w="3175" cap="rnd">
            <a:solidFill>
              <a:srgbClr val="C0C0C0"/>
            </a:solidFill>
            <a:round/>
          </a:ln>
        </p:spPr>
        <p:txBody>
          <a:bodyPr lIns="91439" tIns="45719" rIns="91439" bIns="45719">
            <a:noAutofit/>
          </a:bodyPr>
          <a:lstStyle/>
          <a:p>
            <a:pPr/>
          </a:p>
        </p:txBody>
      </p:sp>
      <p:sp>
        <p:nvSpPr>
          <p:cNvPr id="91" name="Freeform 9"/>
          <p:cNvSpPr/>
          <p:nvPr/>
        </p:nvSpPr>
        <p:spPr>
          <a:xfrm flipV="1">
            <a:off x="-9526" y="5816598"/>
            <a:ext cx="9163053" cy="1041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path>
            </a:pathLst>
          </a:custGeom>
          <a:gradFill>
            <a:gsLst>
              <a:gs pos="0">
                <a:srgbClr val="00739E">
                  <a:alpha val="45000"/>
                </a:srgbClr>
              </a:gs>
              <a:gs pos="100000">
                <a:srgbClr val="00C5CE">
                  <a:alpha val="55000"/>
                </a:srgbClr>
              </a:gs>
            </a:gsLst>
            <a:lin ang="5400000"/>
          </a:gradFill>
          <a:ln w="12700">
            <a:miter lim="400000"/>
          </a:ln>
        </p:spPr>
        <p:txBody>
          <a:bodyPr lIns="45718" tIns="45718" rIns="45718" bIns="45718"/>
          <a:lstStyle/>
          <a:p>
            <a:pPr>
              <a:defRPr>
                <a:latin typeface="+mn-lt"/>
                <a:ea typeface="+mn-ea"/>
                <a:cs typeface="+mn-cs"/>
                <a:sym typeface="Constantia"/>
              </a:defRPr>
            </a:pPr>
          </a:p>
        </p:txBody>
      </p:sp>
      <p:sp>
        <p:nvSpPr>
          <p:cNvPr id="92" name="Freeform 10"/>
          <p:cNvSpPr/>
          <p:nvPr/>
        </p:nvSpPr>
        <p:spPr>
          <a:xfrm flipV="1">
            <a:off x="4381498" y="6250769"/>
            <a:ext cx="4762504" cy="607233"/>
          </a:xfrm>
          <a:custGeom>
            <a:avLst/>
            <a:gdLst/>
            <a:ahLst/>
            <a:cxnLst>
              <a:cxn ang="0">
                <a:pos x="wd2" y="hd2"/>
              </a:cxn>
              <a:cxn ang="5400000">
                <a:pos x="wd2" y="hd2"/>
              </a:cxn>
              <a:cxn ang="10800000">
                <a:pos x="wd2" y="hd2"/>
              </a:cxn>
              <a:cxn ang="16200000">
                <a:pos x="wd2" y="hd2"/>
              </a:cxn>
            </a:cxnLst>
            <a:rect l="0" t="0" r="r" b="b"/>
            <a:pathLst>
              <a:path w="21600" h="20552" fill="norm" stroke="1" extrusionOk="0">
                <a:moveTo>
                  <a:pt x="0" y="0"/>
                </a:moveTo>
                <a:cubicBezTo>
                  <a:pt x="1253" y="3703"/>
                  <a:pt x="8410" y="19349"/>
                  <a:pt x="12010" y="20475"/>
                </a:cubicBezTo>
                <a:cubicBezTo>
                  <a:pt x="15610" y="21600"/>
                  <a:pt x="20002" y="10128"/>
                  <a:pt x="21600" y="6752"/>
                </a:cubicBezTo>
                <a:lnTo>
                  <a:pt x="21600" y="218"/>
                </a:lnTo>
                <a:lnTo>
                  <a:pt x="0" y="0"/>
                </a:lnTo>
                <a:close/>
              </a:path>
            </a:pathLst>
          </a:custGeom>
          <a:gradFill>
            <a:gsLst>
              <a:gs pos="0">
                <a:srgbClr val="009FA6">
                  <a:alpha val="30000"/>
                </a:srgbClr>
              </a:gs>
              <a:gs pos="80000">
                <a:srgbClr val="008ABE">
                  <a:alpha val="45000"/>
                </a:srgbClr>
              </a:gs>
            </a:gsLst>
            <a:lin ang="5400000"/>
          </a:gradFill>
          <a:ln w="12700">
            <a:miter lim="400000"/>
          </a:ln>
        </p:spPr>
        <p:txBody>
          <a:bodyPr lIns="45718" tIns="45718" rIns="45718" bIns="45718"/>
          <a:lstStyle/>
          <a:p>
            <a:pPr>
              <a:defRPr>
                <a:latin typeface="+mn-lt"/>
                <a:ea typeface="+mn-ea"/>
                <a:cs typeface="+mn-cs"/>
                <a:sym typeface="Constantia"/>
              </a:defRPr>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Freeform 6"/>
          <p:cNvSpPr/>
          <p:nvPr/>
        </p:nvSpPr>
        <p:spPr>
          <a:xfrm>
            <a:off x="-9526" y="-7144"/>
            <a:ext cx="9163053" cy="1041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path>
            </a:pathLst>
          </a:custGeom>
          <a:gradFill>
            <a:gsLst>
              <a:gs pos="0">
                <a:srgbClr val="00739E">
                  <a:alpha val="45000"/>
                </a:srgbClr>
              </a:gs>
              <a:gs pos="100000">
                <a:srgbClr val="00C5CE">
                  <a:alpha val="55000"/>
                </a:srgbClr>
              </a:gs>
            </a:gsLst>
            <a:lin ang="5400000"/>
          </a:gradFill>
          <a:ln w="12700">
            <a:miter lim="400000"/>
          </a:ln>
        </p:spPr>
        <p:txBody>
          <a:bodyPr lIns="45718" tIns="45718" rIns="45718" bIns="45718"/>
          <a:lstStyle/>
          <a:p>
            <a:pPr>
              <a:defRPr>
                <a:latin typeface="+mn-lt"/>
                <a:ea typeface="+mn-ea"/>
                <a:cs typeface="+mn-cs"/>
                <a:sym typeface="Constantia"/>
              </a:defRPr>
            </a:pPr>
          </a:p>
        </p:txBody>
      </p:sp>
      <p:sp>
        <p:nvSpPr>
          <p:cNvPr id="3" name="Freeform 7"/>
          <p:cNvSpPr/>
          <p:nvPr/>
        </p:nvSpPr>
        <p:spPr>
          <a:xfrm>
            <a:off x="4381498" y="-7146"/>
            <a:ext cx="4762504" cy="607234"/>
          </a:xfrm>
          <a:custGeom>
            <a:avLst/>
            <a:gdLst/>
            <a:ahLst/>
            <a:cxnLst>
              <a:cxn ang="0">
                <a:pos x="wd2" y="hd2"/>
              </a:cxn>
              <a:cxn ang="5400000">
                <a:pos x="wd2" y="hd2"/>
              </a:cxn>
              <a:cxn ang="10800000">
                <a:pos x="wd2" y="hd2"/>
              </a:cxn>
              <a:cxn ang="16200000">
                <a:pos x="wd2" y="hd2"/>
              </a:cxn>
            </a:cxnLst>
            <a:rect l="0" t="0" r="r" b="b"/>
            <a:pathLst>
              <a:path w="21600" h="20552" fill="norm" stroke="1" extrusionOk="0">
                <a:moveTo>
                  <a:pt x="0" y="0"/>
                </a:moveTo>
                <a:cubicBezTo>
                  <a:pt x="1253" y="3703"/>
                  <a:pt x="8410" y="19349"/>
                  <a:pt x="12010" y="20475"/>
                </a:cubicBezTo>
                <a:cubicBezTo>
                  <a:pt x="15610" y="21600"/>
                  <a:pt x="20002" y="10128"/>
                  <a:pt x="21600" y="6752"/>
                </a:cubicBezTo>
                <a:lnTo>
                  <a:pt x="21600" y="218"/>
                </a:lnTo>
                <a:lnTo>
                  <a:pt x="0" y="0"/>
                </a:lnTo>
                <a:close/>
              </a:path>
            </a:pathLst>
          </a:custGeom>
          <a:gradFill>
            <a:gsLst>
              <a:gs pos="0">
                <a:srgbClr val="009FA6">
                  <a:alpha val="30000"/>
                </a:srgbClr>
              </a:gs>
              <a:gs pos="80000">
                <a:srgbClr val="008ABE">
                  <a:alpha val="45000"/>
                </a:srgbClr>
              </a:gs>
            </a:gsLst>
            <a:lin ang="5400000"/>
          </a:gradFill>
          <a:ln w="12700">
            <a:miter lim="400000"/>
          </a:ln>
        </p:spPr>
        <p:txBody>
          <a:bodyPr lIns="45718" tIns="45718" rIns="45718" bIns="45718"/>
          <a:lstStyle/>
          <a:p>
            <a:pPr>
              <a:defRPr>
                <a:latin typeface="+mn-lt"/>
                <a:ea typeface="+mn-ea"/>
                <a:cs typeface="+mn-cs"/>
                <a:sym typeface="Constantia"/>
              </a:defRPr>
            </a:pPr>
          </a:p>
        </p:txBody>
      </p:sp>
      <p:grpSp>
        <p:nvGrpSpPr>
          <p:cNvPr id="6" name="Group 1"/>
          <p:cNvGrpSpPr/>
          <p:nvPr/>
        </p:nvGrpSpPr>
        <p:grpSpPr>
          <a:xfrm>
            <a:off x="-29299" y="-16114"/>
            <a:ext cx="9197185" cy="1058658"/>
            <a:chOff x="-1" y="0"/>
            <a:chExt cx="9197183" cy="1058657"/>
          </a:xfrm>
        </p:grpSpPr>
        <p:sp>
          <p:nvSpPr>
            <p:cNvPr id="4" name="Freeform 11"/>
            <p:cNvSpPr/>
            <p:nvPr/>
          </p:nvSpPr>
          <p:spPr>
            <a:xfrm rot="21435692">
              <a:off x="9615" y="218536"/>
              <a:ext cx="9163058" cy="621585"/>
            </a:xfrm>
            <a:custGeom>
              <a:avLst/>
              <a:gdLst/>
              <a:ahLst/>
              <a:cxnLst>
                <a:cxn ang="0">
                  <a:pos x="wd2" y="hd2"/>
                </a:cxn>
                <a:cxn ang="5400000">
                  <a:pos x="wd2" y="hd2"/>
                </a:cxn>
                <a:cxn ang="10800000">
                  <a:pos x="wd2" y="hd2"/>
                </a:cxn>
                <a:cxn ang="16200000">
                  <a:pos x="wd2" y="hd2"/>
                </a:cxn>
              </a:cxnLst>
              <a:rect l="0" t="0" r="r" b="b"/>
              <a:pathLst>
                <a:path w="21600" h="20681" fill="norm" stroke="1" extrusionOk="0">
                  <a:moveTo>
                    <a:pt x="0" y="19778"/>
                  </a:moveTo>
                  <a:cubicBezTo>
                    <a:pt x="1055" y="15110"/>
                    <a:pt x="3454" y="5630"/>
                    <a:pt x="6017" y="5774"/>
                  </a:cubicBezTo>
                  <a:cubicBezTo>
                    <a:pt x="8581" y="5917"/>
                    <a:pt x="12783" y="21600"/>
                    <a:pt x="15380" y="20638"/>
                  </a:cubicBezTo>
                  <a:cubicBezTo>
                    <a:pt x="17978" y="19675"/>
                    <a:pt x="20305" y="4300"/>
                    <a:pt x="21600" y="0"/>
                  </a:cubicBezTo>
                </a:path>
              </a:pathLst>
            </a:custGeom>
            <a:noFill/>
            <a:ln w="10795" cap="flat">
              <a:solidFill>
                <a:srgbClr val="05A0BE">
                  <a:alpha val="78000"/>
                </a:srgbClr>
              </a:solidFill>
              <a:prstDash val="solid"/>
              <a:round/>
            </a:ln>
            <a:effectLst/>
          </p:spPr>
          <p:txBody>
            <a:bodyPr wrap="square" lIns="45718" tIns="45718" rIns="45718" bIns="45718" numCol="1" anchor="t">
              <a:noAutofit/>
            </a:bodyPr>
            <a:lstStyle/>
            <a:p>
              <a:pPr>
                <a:defRPr>
                  <a:latin typeface="+mn-lt"/>
                  <a:ea typeface="+mn-ea"/>
                  <a:cs typeface="+mn-cs"/>
                  <a:sym typeface="Constantia"/>
                </a:defRPr>
              </a:pPr>
            </a:p>
          </p:txBody>
        </p:sp>
        <p:sp>
          <p:nvSpPr>
            <p:cNvPr id="5" name="Freeform 12"/>
            <p:cNvSpPr/>
            <p:nvPr/>
          </p:nvSpPr>
          <p:spPr>
            <a:xfrm rot="21435692">
              <a:off x="14472" y="291986"/>
              <a:ext cx="9175820" cy="507810"/>
            </a:xfrm>
            <a:custGeom>
              <a:avLst/>
              <a:gdLst/>
              <a:ahLst/>
              <a:cxnLst>
                <a:cxn ang="0">
                  <a:pos x="wd2" y="hd2"/>
                </a:cxn>
                <a:cxn ang="5400000">
                  <a:pos x="wd2" y="hd2"/>
                </a:cxn>
                <a:cxn ang="10800000">
                  <a:pos x="wd2" y="hd2"/>
                </a:cxn>
                <a:cxn ang="16200000">
                  <a:pos x="wd2" y="hd2"/>
                </a:cxn>
              </a:cxnLst>
              <a:rect l="0" t="0" r="r" b="b"/>
              <a:pathLst>
                <a:path w="21600" h="20682" fill="norm" stroke="1" extrusionOk="0">
                  <a:moveTo>
                    <a:pt x="0" y="18514"/>
                  </a:moveTo>
                  <a:cubicBezTo>
                    <a:pt x="1023" y="16364"/>
                    <a:pt x="3563" y="5413"/>
                    <a:pt x="6136" y="5767"/>
                  </a:cubicBezTo>
                  <a:cubicBezTo>
                    <a:pt x="8710" y="6121"/>
                    <a:pt x="12864" y="21600"/>
                    <a:pt x="15441" y="20639"/>
                  </a:cubicBezTo>
                  <a:cubicBezTo>
                    <a:pt x="18019" y="19678"/>
                    <a:pt x="20319" y="4300"/>
                    <a:pt x="21600" y="0"/>
                  </a:cubicBezTo>
                </a:path>
              </a:pathLst>
            </a:custGeom>
            <a:noFill/>
            <a:ln w="9525" cap="flat">
              <a:solidFill>
                <a:srgbClr val="08B6BA">
                  <a:alpha val="78000"/>
                </a:srgbClr>
              </a:solidFill>
              <a:prstDash val="solid"/>
              <a:round/>
            </a:ln>
            <a:effectLst/>
          </p:spPr>
          <p:txBody>
            <a:bodyPr wrap="square" lIns="45718" tIns="45718" rIns="45718" bIns="45718" numCol="1" anchor="t">
              <a:noAutofit/>
            </a:bodyPr>
            <a:lstStyle/>
            <a:p>
              <a:pPr>
                <a:defRPr>
                  <a:latin typeface="+mn-lt"/>
                  <a:ea typeface="+mn-ea"/>
                  <a:cs typeface="+mn-cs"/>
                  <a:sym typeface="Constantia"/>
                </a:defRPr>
              </a:pPr>
            </a:p>
          </p:txBody>
        </p:sp>
      </p:grpSp>
      <p:sp>
        <p:nvSpPr>
          <p:cNvPr id="7" name="Title Text"/>
          <p:cNvSpPr txBox="1"/>
          <p:nvPr>
            <p:ph type="title"/>
          </p:nvPr>
        </p:nvSpPr>
        <p:spPr>
          <a:xfrm>
            <a:off x="457200" y="70408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8" name="Body Level One…"/>
          <p:cNvSpPr txBox="1"/>
          <p:nvPr>
            <p:ph type="body" idx="1"/>
          </p:nvPr>
        </p:nvSpPr>
        <p:spPr>
          <a:xfrm>
            <a:off x="457200" y="1935477"/>
            <a:ext cx="8229600" cy="43891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8521701" y="6518275"/>
            <a:ext cx="165101" cy="203201"/>
          </a:xfrm>
          <a:prstGeom prst="rect">
            <a:avLst/>
          </a:prstGeom>
          <a:ln w="12700">
            <a:miter lim="400000"/>
          </a:ln>
        </p:spPr>
        <p:txBody>
          <a:bodyPr wrap="none" lIns="0" tIns="0" rIns="0" bIns="0" anchor="b">
            <a:spAutoFit/>
          </a:bodyPr>
          <a:lstStyle>
            <a:lvl1pPr algn="r">
              <a:defRPr sz="1200">
                <a:solidFill>
                  <a:srgbClr val="045C75"/>
                </a:solidFill>
                <a:latin typeface="+mn-lt"/>
                <a:ea typeface="+mn-ea"/>
                <a:cs typeface="+mn-cs"/>
                <a:sym typeface="Constanti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9pPr>
    </p:titleStyle>
    <p:bodyStyle>
      <a:lvl1pPr marL="274320" marR="0" indent="-274320" algn="l" defTabSz="914400" rtl="0" latinLnBrk="0">
        <a:lnSpc>
          <a:spcPct val="100000"/>
        </a:lnSpc>
        <a:spcBef>
          <a:spcPts val="600"/>
        </a:spcBef>
        <a:spcAft>
          <a:spcPts val="0"/>
        </a:spcAft>
        <a:buClr>
          <a:schemeClr val="accent3"/>
        </a:buClr>
        <a:buSzPct val="95000"/>
        <a:buFontTx/>
        <a:buChar char="●"/>
        <a:tabLst/>
        <a:defRPr b="0" baseline="0" cap="none" i="0" spc="0" strike="noStrike" sz="2600" u="none">
          <a:solidFill>
            <a:srgbClr val="000000"/>
          </a:solidFill>
          <a:uFillTx/>
          <a:latin typeface="+mn-lt"/>
          <a:ea typeface="+mn-ea"/>
          <a:cs typeface="+mn-cs"/>
          <a:sym typeface="Constantia"/>
        </a:defRPr>
      </a:lvl1pPr>
      <a:lvl2pPr marL="660654" marR="0" indent="-267461" algn="l" defTabSz="914400" rtl="0" latinLnBrk="0">
        <a:lnSpc>
          <a:spcPct val="100000"/>
        </a:lnSpc>
        <a:spcBef>
          <a:spcPts val="600"/>
        </a:spcBef>
        <a:spcAft>
          <a:spcPts val="0"/>
        </a:spcAft>
        <a:buClr>
          <a:schemeClr val="accent3"/>
        </a:buClr>
        <a:buSzPct val="85000"/>
        <a:buFontTx/>
        <a:buChar char="●"/>
        <a:tabLst/>
        <a:defRPr b="0" baseline="0" cap="none" i="0" spc="0" strike="noStrike" sz="2600" u="none">
          <a:solidFill>
            <a:srgbClr val="000000"/>
          </a:solidFill>
          <a:uFillTx/>
          <a:latin typeface="+mn-lt"/>
          <a:ea typeface="+mn-ea"/>
          <a:cs typeface="+mn-cs"/>
          <a:sym typeface="Constantia"/>
        </a:defRPr>
      </a:lvl2pPr>
      <a:lvl3pPr marL="973181" marR="0" indent="-305670" algn="l" defTabSz="914400" rtl="0" latinLnBrk="0">
        <a:lnSpc>
          <a:spcPct val="100000"/>
        </a:lnSpc>
        <a:spcBef>
          <a:spcPts val="600"/>
        </a:spcBef>
        <a:spcAft>
          <a:spcPts val="0"/>
        </a:spcAft>
        <a:buClr>
          <a:schemeClr val="accent3"/>
        </a:buClr>
        <a:buSzPct val="70000"/>
        <a:buFontTx/>
        <a:buChar char="●"/>
        <a:tabLst/>
        <a:defRPr b="0" baseline="0" cap="none" i="0" spc="0" strike="noStrike" sz="2600" u="none">
          <a:solidFill>
            <a:srgbClr val="000000"/>
          </a:solidFill>
          <a:uFillTx/>
          <a:latin typeface="+mn-lt"/>
          <a:ea typeface="+mn-ea"/>
          <a:cs typeface="+mn-cs"/>
          <a:sym typeface="Constantia"/>
        </a:defRPr>
      </a:lvl3pPr>
      <a:lvl4pPr marL="1251813" marR="0" indent="-273405" algn="l" defTabSz="914400" rtl="0" latinLnBrk="0">
        <a:lnSpc>
          <a:spcPct val="100000"/>
        </a:lnSpc>
        <a:spcBef>
          <a:spcPts val="600"/>
        </a:spcBef>
        <a:spcAft>
          <a:spcPts val="0"/>
        </a:spcAft>
        <a:buClr>
          <a:schemeClr val="accent3"/>
        </a:buClr>
        <a:buSzPct val="65000"/>
        <a:buFontTx/>
        <a:buChar char="●"/>
        <a:tabLst/>
        <a:defRPr b="0" baseline="0" cap="none" i="0" spc="0" strike="noStrike" sz="2600" u="none">
          <a:solidFill>
            <a:srgbClr val="000000"/>
          </a:solidFill>
          <a:uFillTx/>
          <a:latin typeface="+mn-lt"/>
          <a:ea typeface="+mn-ea"/>
          <a:cs typeface="+mn-cs"/>
          <a:sym typeface="Constantia"/>
        </a:defRPr>
      </a:lvl4pPr>
      <a:lvl5pPr marL="1526133" marR="0" indent="-273405" algn="l" defTabSz="914400" rtl="0" latinLnBrk="0">
        <a:lnSpc>
          <a:spcPct val="100000"/>
        </a:lnSpc>
        <a:spcBef>
          <a:spcPts val="600"/>
        </a:spcBef>
        <a:spcAft>
          <a:spcPts val="0"/>
        </a:spcAft>
        <a:buClr>
          <a:schemeClr val="accent3"/>
        </a:buClr>
        <a:buSzPct val="65000"/>
        <a:buFontTx/>
        <a:buChar char="●"/>
        <a:tabLst/>
        <a:defRPr b="0" baseline="0" cap="none" i="0" spc="0" strike="noStrike" sz="2600" u="none">
          <a:solidFill>
            <a:srgbClr val="000000"/>
          </a:solidFill>
          <a:uFillTx/>
          <a:latin typeface="+mn-lt"/>
          <a:ea typeface="+mn-ea"/>
          <a:cs typeface="+mn-cs"/>
          <a:sym typeface="Constantia"/>
        </a:defRPr>
      </a:lvl5pPr>
      <a:lvl6pPr marL="1830832" marR="0" indent="-303783" algn="l" defTabSz="914400" rtl="0" latinLnBrk="0">
        <a:lnSpc>
          <a:spcPct val="100000"/>
        </a:lnSpc>
        <a:spcBef>
          <a:spcPts val="600"/>
        </a:spcBef>
        <a:spcAft>
          <a:spcPts val="0"/>
        </a:spcAft>
        <a:buClr>
          <a:schemeClr val="accent3"/>
        </a:buClr>
        <a:buSzPct val="80000"/>
        <a:buFontTx/>
        <a:buChar char="●"/>
        <a:tabLst/>
        <a:defRPr b="0" baseline="0" cap="none" i="0" spc="0" strike="noStrike" sz="2600" u="none">
          <a:solidFill>
            <a:srgbClr val="000000"/>
          </a:solidFill>
          <a:uFillTx/>
          <a:latin typeface="+mn-lt"/>
          <a:ea typeface="+mn-ea"/>
          <a:cs typeface="+mn-cs"/>
          <a:sym typeface="Constantia"/>
        </a:defRPr>
      </a:lvl6pPr>
      <a:lvl7pPr marL="2034538" marR="0" indent="-297177" algn="l" defTabSz="914400" rtl="0" latinLnBrk="0">
        <a:lnSpc>
          <a:spcPct val="100000"/>
        </a:lnSpc>
        <a:spcBef>
          <a:spcPts val="600"/>
        </a:spcBef>
        <a:spcAft>
          <a:spcPts val="0"/>
        </a:spcAft>
        <a:buClr>
          <a:schemeClr val="accent3"/>
        </a:buClr>
        <a:buSzPct val="80000"/>
        <a:buFontTx/>
        <a:buChar char="●"/>
        <a:tabLst/>
        <a:defRPr b="0" baseline="0" cap="none" i="0" spc="0" strike="noStrike" sz="2600" u="none">
          <a:solidFill>
            <a:srgbClr val="000000"/>
          </a:solidFill>
          <a:uFillTx/>
          <a:latin typeface="+mn-lt"/>
          <a:ea typeface="+mn-ea"/>
          <a:cs typeface="+mn-cs"/>
          <a:sym typeface="Constantia"/>
        </a:defRPr>
      </a:lvl7pPr>
      <a:lvl8pPr marL="2308860" marR="0" indent="-297177" algn="l" defTabSz="914400" rtl="0" latinLnBrk="0">
        <a:lnSpc>
          <a:spcPct val="100000"/>
        </a:lnSpc>
        <a:spcBef>
          <a:spcPts val="600"/>
        </a:spcBef>
        <a:spcAft>
          <a:spcPts val="0"/>
        </a:spcAft>
        <a:buClr>
          <a:schemeClr val="accent3"/>
        </a:buClr>
        <a:buSzPct val="100000"/>
        <a:buFontTx/>
        <a:buChar char="•"/>
        <a:tabLst/>
        <a:defRPr b="0" baseline="0" cap="none" i="0" spc="0" strike="noStrike" sz="2600" u="none">
          <a:solidFill>
            <a:srgbClr val="000000"/>
          </a:solidFill>
          <a:uFillTx/>
          <a:latin typeface="+mn-lt"/>
          <a:ea typeface="+mn-ea"/>
          <a:cs typeface="+mn-cs"/>
          <a:sym typeface="Constantia"/>
        </a:defRPr>
      </a:lvl8pPr>
      <a:lvl9pPr marL="2625632" marR="0" indent="-339632" algn="l" defTabSz="914400" rtl="0" latinLnBrk="0">
        <a:lnSpc>
          <a:spcPct val="100000"/>
        </a:lnSpc>
        <a:spcBef>
          <a:spcPts val="600"/>
        </a:spcBef>
        <a:spcAft>
          <a:spcPts val="0"/>
        </a:spcAft>
        <a:buClr>
          <a:schemeClr val="accent3"/>
        </a:buClr>
        <a:buSzPct val="100000"/>
        <a:buFontTx/>
        <a:buChar char="•"/>
        <a:tabLst/>
        <a:defRPr b="0" baseline="0" cap="none" i="0" spc="0" strike="noStrike" sz="2600" u="none">
          <a:solidFill>
            <a:srgbClr val="000000"/>
          </a:solidFill>
          <a:uFillTx/>
          <a:latin typeface="+mn-lt"/>
          <a:ea typeface="+mn-ea"/>
          <a:cs typeface="+mn-cs"/>
          <a:sym typeface="Constant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ss-tricks.com/" TargetMode="External"/><Relationship Id="rId3" Type="http://schemas.openxmlformats.org/officeDocument/2006/relationships/hyperlink" Target="https://nodejs.org/en/" TargetMode="External"/><Relationship Id="rId4" Type="http://schemas.openxmlformats.org/officeDocument/2006/relationships/hyperlink" Target="https://developer.mozilla.org/en-US/" TargetMode="External"/><Relationship Id="rId5" Type="http://schemas.openxmlformats.org/officeDocument/2006/relationships/hyperlink" Target="https://www.npmjs.com/package/websocket" TargetMode="External"/><Relationship Id="rId6" Type="http://schemas.openxmlformats.org/officeDocument/2006/relationships/hyperlink" Target="https://expressjs.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ctrTitle"/>
          </p:nvPr>
        </p:nvSpPr>
        <p:spPr>
          <a:xfrm>
            <a:off x="533400" y="1371600"/>
            <a:ext cx="7851648" cy="1828800"/>
          </a:xfrm>
          <a:prstGeom prst="rect">
            <a:avLst/>
          </a:prstGeom>
        </p:spPr>
        <p:txBody>
          <a:bodyPr/>
          <a:lstStyle/>
          <a:p>
            <a:pPr algn="ctr"/>
            <a:r>
              <a:t>PDM-Teams</a:t>
            </a:r>
            <a:br/>
            <a:r>
              <a:rPr sz="3600"/>
              <a:t>MINOR PROJECT</a:t>
            </a:r>
          </a:p>
        </p:txBody>
      </p:sp>
      <p:sp>
        <p:nvSpPr>
          <p:cNvPr id="103" name="Subtitle 2"/>
          <p:cNvSpPr txBox="1"/>
          <p:nvPr>
            <p:ph type="subTitle" sz="half" idx="1"/>
          </p:nvPr>
        </p:nvSpPr>
        <p:spPr>
          <a:xfrm>
            <a:off x="533400" y="3228536"/>
            <a:ext cx="8182003" cy="2700797"/>
          </a:xfrm>
          <a:prstGeom prst="rect">
            <a:avLst/>
          </a:prstGeom>
        </p:spPr>
        <p:txBody>
          <a:bodyPr/>
          <a:lstStyle/>
          <a:p>
            <a:pPr marR="44803" algn="l" defTabSz="896111">
              <a:spcBef>
                <a:spcPts val="500"/>
              </a:spcBef>
              <a:defRPr sz="2300"/>
            </a:pPr>
            <a:r>
              <a:t>             </a:t>
            </a:r>
            <a:endParaRPr b="1"/>
          </a:p>
          <a:p>
            <a:pPr marR="44803" algn="l" defTabSz="896111">
              <a:spcBef>
                <a:spcPts val="500"/>
              </a:spcBef>
              <a:defRPr b="1" sz="2300"/>
            </a:pPr>
            <a:r>
              <a:t>        PROJECT GUIDE :-      Dr. Jasvinder (HOD ,CSE Dept)</a:t>
            </a:r>
          </a:p>
          <a:p>
            <a:pPr marR="44803" algn="l" defTabSz="896111">
              <a:spcBef>
                <a:spcPts val="500"/>
              </a:spcBef>
              <a:defRPr sz="2300"/>
            </a:pPr>
          </a:p>
          <a:p>
            <a:pPr marR="44803" algn="l" defTabSz="896111">
              <a:spcBef>
                <a:spcPts val="500"/>
              </a:spcBef>
              <a:defRPr sz="2300"/>
            </a:pPr>
            <a:r>
              <a:t>        BY:-                                   Deepansh Singh (A40319001/20)</a:t>
            </a:r>
          </a:p>
          <a:p>
            <a:pPr marR="44803" algn="l" defTabSz="896111">
              <a:spcBef>
                <a:spcPts val="500"/>
              </a:spcBef>
              <a:defRPr sz="2300"/>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4" name="Title 1"/>
          <p:cNvSpPr txBox="1"/>
          <p:nvPr>
            <p:ph type="title"/>
          </p:nvPr>
        </p:nvSpPr>
        <p:spPr>
          <a:xfrm>
            <a:off x="457200" y="704087"/>
            <a:ext cx="8229600" cy="1143001"/>
          </a:xfrm>
          <a:prstGeom prst="rect">
            <a:avLst/>
          </a:prstGeom>
        </p:spPr>
        <p:txBody>
          <a:bodyPr/>
          <a:lstStyle>
            <a:lvl1pPr algn="ctr"/>
          </a:lstStyle>
          <a:p>
            <a:pPr/>
            <a:r>
              <a:t>Express.js</a:t>
            </a:r>
          </a:p>
        </p:txBody>
      </p:sp>
      <p:sp>
        <p:nvSpPr>
          <p:cNvPr id="135" name="Content Placeholder 2"/>
          <p:cNvSpPr txBox="1"/>
          <p:nvPr>
            <p:ph type="body" idx="1"/>
          </p:nvPr>
        </p:nvSpPr>
        <p:spPr>
          <a:xfrm>
            <a:off x="457200" y="1935479"/>
            <a:ext cx="8229600" cy="4389121"/>
          </a:xfrm>
          <a:prstGeom prst="rect">
            <a:avLst/>
          </a:prstGeom>
        </p:spPr>
        <p:txBody>
          <a:bodyPr/>
          <a:lstStyle/>
          <a:p>
            <a:pPr/>
            <a:r>
              <a:t>Express.js, or simply Express, is a web application framework for Node.js. Express provides a robust set of features for web and mobile applications. Express provides a thin layer of fundamental web application features, without obscuring Node.js features.</a:t>
            </a:r>
          </a:p>
          <a:p>
            <a:pPr/>
            <a:r>
              <a:t>There are many frameworks that can be added as modules to our Node application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7" name="Title 1"/>
          <p:cNvSpPr txBox="1"/>
          <p:nvPr>
            <p:ph type="title"/>
          </p:nvPr>
        </p:nvSpPr>
        <p:spPr>
          <a:xfrm>
            <a:off x="457200" y="704087"/>
            <a:ext cx="8229600" cy="1143001"/>
          </a:xfrm>
          <a:prstGeom prst="rect">
            <a:avLst/>
          </a:prstGeom>
        </p:spPr>
        <p:txBody>
          <a:bodyPr/>
          <a:lstStyle>
            <a:lvl1pPr algn="ctr"/>
          </a:lstStyle>
          <a:p>
            <a:pPr/>
            <a:r>
              <a:t>WebRTC</a:t>
            </a:r>
          </a:p>
        </p:txBody>
      </p:sp>
      <p:sp>
        <p:nvSpPr>
          <p:cNvPr id="138" name="Content Placeholder 2"/>
          <p:cNvSpPr txBox="1"/>
          <p:nvPr>
            <p:ph type="body" idx="1"/>
          </p:nvPr>
        </p:nvSpPr>
        <p:spPr>
          <a:xfrm>
            <a:off x="457200" y="1935479"/>
            <a:ext cx="8229600" cy="4389121"/>
          </a:xfrm>
          <a:prstGeom prst="rect">
            <a:avLst/>
          </a:prstGeom>
        </p:spPr>
        <p:txBody>
          <a:bodyPr/>
          <a:lstStyle/>
          <a:p>
            <a:pPr marL="266090" indent="-266090" defTabSz="886966">
              <a:lnSpc>
                <a:spcPct val="80000"/>
              </a:lnSpc>
              <a:spcBef>
                <a:spcPts val="500"/>
              </a:spcBef>
              <a:buSzTx/>
              <a:buNone/>
              <a:defRPr sz="2300"/>
            </a:pPr>
          </a:p>
          <a:p>
            <a:pPr marL="266090" indent="-266090" defTabSz="886966">
              <a:lnSpc>
                <a:spcPct val="80000"/>
              </a:lnSpc>
              <a:spcBef>
                <a:spcPts val="500"/>
              </a:spcBef>
              <a:defRPr b="1" sz="2300"/>
            </a:pPr>
            <a:r>
              <a:t>WebRTC (Web Real Time Communication) is an open source project that enables peer- to-peer communication between browsers. In other words, WebRTC allows you to exchange any kind of media through the web (such as video, audio and data) without any required plugin or framework.</a:t>
            </a:r>
          </a:p>
          <a:p>
            <a:pPr marL="266090" indent="-266090" defTabSz="886966">
              <a:lnSpc>
                <a:spcPct val="80000"/>
              </a:lnSpc>
              <a:spcBef>
                <a:spcPts val="500"/>
              </a:spcBef>
              <a:defRPr b="1" sz="2300"/>
            </a:pPr>
            <a:r>
              <a:t>Direct communication between browsers improves performance and reduces latency times since clients don’t need to keep sending and receiving messages through a server. For instance, we could use WebSockets to connect two clients but a server would have to route their messages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0" name="Title 1"/>
          <p:cNvSpPr txBox="1"/>
          <p:nvPr>
            <p:ph type="title"/>
          </p:nvPr>
        </p:nvSpPr>
        <p:spPr>
          <a:xfrm>
            <a:off x="457200" y="704087"/>
            <a:ext cx="8229600" cy="1143001"/>
          </a:xfrm>
          <a:prstGeom prst="rect">
            <a:avLst/>
          </a:prstGeom>
        </p:spPr>
        <p:txBody>
          <a:bodyPr/>
          <a:lstStyle>
            <a:lvl1pPr algn="ctr">
              <a:defRPr b="1"/>
            </a:lvl1pPr>
          </a:lstStyle>
          <a:p>
            <a:pPr/>
            <a:r>
              <a:t>TECHNICAL DETAILS</a:t>
            </a:r>
          </a:p>
        </p:txBody>
      </p:sp>
      <p:sp>
        <p:nvSpPr>
          <p:cNvPr id="141" name="Content Placeholder 2"/>
          <p:cNvSpPr txBox="1"/>
          <p:nvPr>
            <p:ph type="body" idx="1"/>
          </p:nvPr>
        </p:nvSpPr>
        <p:spPr>
          <a:xfrm>
            <a:off x="457200" y="1935479"/>
            <a:ext cx="8229600" cy="4389121"/>
          </a:xfrm>
          <a:prstGeom prst="rect">
            <a:avLst/>
          </a:prstGeom>
        </p:spPr>
        <p:txBody>
          <a:bodyPr/>
          <a:lstStyle/>
          <a:p>
            <a:pPr algn="ctr">
              <a:spcBef>
                <a:spcPts val="400"/>
              </a:spcBef>
              <a:buSzTx/>
              <a:buNone/>
              <a:defRPr b="1" sz="2000" u="sng"/>
            </a:pPr>
            <a:r>
              <a:t>SOFTWARE REQUIREMENTS:</a:t>
            </a:r>
          </a:p>
          <a:p>
            <a:pPr>
              <a:spcBef>
                <a:spcPts val="400"/>
              </a:spcBef>
              <a:defRPr sz="1800"/>
            </a:pPr>
            <a:r>
              <a:t>HTML(Hyper Text Markup Language) , CSS (Cascading Style Sheet)  (Front End) </a:t>
            </a:r>
          </a:p>
          <a:p>
            <a:pPr>
              <a:spcBef>
                <a:spcPts val="400"/>
              </a:spcBef>
              <a:defRPr sz="1800"/>
            </a:pPr>
            <a:r>
              <a:t>JAVASCRIPT , NODE JS , EXPRESS , WEB SOCKETS.IO (Back End) </a:t>
            </a:r>
          </a:p>
          <a:p>
            <a:pPr>
              <a:spcBef>
                <a:spcPts val="400"/>
              </a:spcBef>
              <a:defRPr sz="1800"/>
            </a:pPr>
            <a:r>
              <a:t>Microsoft Windows , Linux , Mac (All OF THEM) </a:t>
            </a:r>
          </a:p>
          <a:p>
            <a:pPr>
              <a:spcBef>
                <a:spcPts val="400"/>
              </a:spcBef>
              <a:defRPr sz="1800"/>
            </a:pPr>
            <a:r>
              <a:t>Internet Explorer (5.0 and above) or Mozilla Firefox (6.0 and above)</a:t>
            </a:r>
          </a:p>
          <a:p>
            <a:pPr>
              <a:spcBef>
                <a:spcPts val="400"/>
              </a:spcBef>
              <a:defRPr sz="1800"/>
            </a:pPr>
            <a:r>
              <a:t>VSCODE text editor , A Bash terminal / command prompt.</a:t>
            </a:r>
          </a:p>
          <a:p>
            <a:pPr algn="ctr">
              <a:spcBef>
                <a:spcPts val="400"/>
              </a:spcBef>
              <a:buSzTx/>
              <a:buNone/>
              <a:defRPr b="1" sz="2000" u="sng"/>
            </a:pPr>
            <a:r>
              <a:t>HARDWARE REQUIREMENTS</a:t>
            </a:r>
            <a:r>
              <a:rPr b="0"/>
              <a:t>:</a:t>
            </a:r>
          </a:p>
          <a:p>
            <a:pPr>
              <a:spcBef>
                <a:spcPts val="400"/>
              </a:spcBef>
              <a:defRPr sz="1800"/>
            </a:pPr>
            <a:r>
              <a:t> Intel core 2 (minimum spec) </a:t>
            </a:r>
          </a:p>
          <a:p>
            <a:pPr>
              <a:spcBef>
                <a:spcPts val="400"/>
              </a:spcBef>
              <a:defRPr sz="1800"/>
            </a:pPr>
            <a:r>
              <a:t>Ram :- 2 GB</a:t>
            </a:r>
          </a:p>
          <a:p>
            <a:pPr>
              <a:spcBef>
                <a:spcPts val="400"/>
              </a:spcBef>
              <a:defRPr sz="1800"/>
            </a:pPr>
            <a:r>
              <a:t>Computer  Memory :- 128 GB</a:t>
            </a:r>
          </a:p>
          <a:p>
            <a:pPr>
              <a:spcBef>
                <a:spcPts val="400"/>
              </a:spcBef>
              <a:defRPr sz="1800"/>
            </a:pPr>
            <a:r>
              <a:t> Intel HD graphics   (minimum version 15.40.46.5144)</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3" name="Title 1"/>
          <p:cNvSpPr txBox="1"/>
          <p:nvPr>
            <p:ph type="title"/>
          </p:nvPr>
        </p:nvSpPr>
        <p:spPr>
          <a:xfrm>
            <a:off x="457200" y="704087"/>
            <a:ext cx="8229600" cy="1143001"/>
          </a:xfrm>
          <a:prstGeom prst="rect">
            <a:avLst/>
          </a:prstGeom>
        </p:spPr>
        <p:txBody>
          <a:bodyPr/>
          <a:lstStyle>
            <a:lvl1pPr algn="ctr">
              <a:defRPr b="1"/>
            </a:lvl1pPr>
          </a:lstStyle>
          <a:p>
            <a:pPr/>
            <a:r>
              <a:t>METHODOLOGY</a:t>
            </a:r>
          </a:p>
        </p:txBody>
      </p:sp>
      <p:sp>
        <p:nvSpPr>
          <p:cNvPr id="144" name="Content Placeholder 2"/>
          <p:cNvSpPr txBox="1"/>
          <p:nvPr>
            <p:ph type="body" idx="1"/>
          </p:nvPr>
        </p:nvSpPr>
        <p:spPr>
          <a:xfrm>
            <a:off x="457200" y="1935479"/>
            <a:ext cx="8229600" cy="4389121"/>
          </a:xfrm>
          <a:prstGeom prst="rect">
            <a:avLst/>
          </a:prstGeom>
        </p:spPr>
        <p:txBody>
          <a:bodyPr/>
          <a:lstStyle/>
          <a:p>
            <a:pPr marL="257860" indent="-257860" defTabSz="859536">
              <a:spcBef>
                <a:spcPts val="400"/>
              </a:spcBef>
              <a:defRPr sz="1800"/>
            </a:pPr>
            <a:r>
              <a:t>Agile is a set of techniques to manage software development projects. It consists in: • Being able to respond to changes and new requirements quickly. • Teamwork, even with the client. • Building operating software over extensive documentation. • Individuals and their interaction over tools. I believe it is a perfect fit for this project since I did not know most requirements beforehand. By using the Agile, will be able to focus only on the features which had the most priority at the time.</a:t>
            </a:r>
          </a:p>
          <a:p>
            <a:pPr marL="257860" indent="-257860" defTabSz="859536">
              <a:spcBef>
                <a:spcPts val="400"/>
              </a:spcBef>
              <a:defRPr b="1" sz="1800"/>
            </a:pPr>
            <a:r>
              <a:t>Agile project management</a:t>
            </a:r>
            <a:r>
              <a:rPr b="0"/>
              <a:t> is an iterative approach to </a:t>
            </a:r>
            <a:r>
              <a:t>project management</a:t>
            </a:r>
            <a:r>
              <a:rPr b="0"/>
              <a:t> which allows you to break large projects down into more manageable tasks tackled in short iterations or sprints. This enables your team to adapt to change quickly and deliver work fast.</a:t>
            </a:r>
          </a:p>
          <a:p>
            <a:pPr marL="257860" indent="-257860" defTabSz="859536">
              <a:spcBef>
                <a:spcPts val="500"/>
              </a:spcBef>
              <a:defRPr b="1" sz="2400"/>
            </a:pPr>
            <a:r>
              <a:t>The diagram of the agile project management shown below:-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6" name="Title 1"/>
          <p:cNvSpPr txBox="1"/>
          <p:nvPr>
            <p:ph type="title"/>
          </p:nvPr>
        </p:nvSpPr>
        <p:spPr>
          <a:xfrm>
            <a:off x="457200" y="704087"/>
            <a:ext cx="8229600" cy="1143001"/>
          </a:xfrm>
          <a:prstGeom prst="rect">
            <a:avLst/>
          </a:prstGeom>
        </p:spPr>
        <p:txBody>
          <a:bodyPr/>
          <a:lstStyle>
            <a:lvl1pPr algn="ctr">
              <a:defRPr b="1" sz="5400"/>
            </a:lvl1pPr>
          </a:lstStyle>
          <a:p>
            <a:pPr/>
            <a:r>
              <a:t>Agile project management</a:t>
            </a:r>
          </a:p>
        </p:txBody>
      </p:sp>
      <p:pic>
        <p:nvPicPr>
          <p:cNvPr id="147" name="Picture 2" descr="Picture 2"/>
          <p:cNvPicPr>
            <a:picLocks noChangeAspect="1"/>
          </p:cNvPicPr>
          <p:nvPr/>
        </p:nvPicPr>
        <p:blipFill>
          <a:blip r:embed="rId2">
            <a:extLst/>
          </a:blip>
          <a:stretch>
            <a:fillRect/>
          </a:stretch>
        </p:blipFill>
        <p:spPr>
          <a:xfrm>
            <a:off x="571470" y="1935163"/>
            <a:ext cx="7572431" cy="4637109"/>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9" name="Title 1"/>
          <p:cNvSpPr txBox="1"/>
          <p:nvPr>
            <p:ph type="title"/>
          </p:nvPr>
        </p:nvSpPr>
        <p:spPr>
          <a:xfrm>
            <a:off x="457200" y="704087"/>
            <a:ext cx="8229600" cy="1143001"/>
          </a:xfrm>
          <a:prstGeom prst="rect">
            <a:avLst/>
          </a:prstGeom>
        </p:spPr>
        <p:txBody>
          <a:bodyPr/>
          <a:lstStyle>
            <a:lvl1pPr>
              <a:defRPr b="1"/>
            </a:lvl1pPr>
          </a:lstStyle>
          <a:p>
            <a:pPr/>
            <a:r>
              <a:t>ROLES OF Team Members</a:t>
            </a:r>
          </a:p>
        </p:txBody>
      </p:sp>
      <p:sp>
        <p:nvSpPr>
          <p:cNvPr id="150" name="Content Placeholder 2"/>
          <p:cNvSpPr txBox="1"/>
          <p:nvPr>
            <p:ph type="body" idx="1"/>
          </p:nvPr>
        </p:nvSpPr>
        <p:spPr>
          <a:xfrm>
            <a:off x="457200" y="1935479"/>
            <a:ext cx="8229600" cy="4389121"/>
          </a:xfrm>
          <a:prstGeom prst="rect">
            <a:avLst/>
          </a:prstGeom>
        </p:spPr>
        <p:txBody>
          <a:bodyPr/>
          <a:lstStyle>
            <a:lvl1pPr>
              <a:spcBef>
                <a:spcPts val="700"/>
              </a:spcBef>
              <a:defRPr b="1" sz="3200"/>
            </a:lvl1pPr>
          </a:lstStyle>
          <a:p>
            <a:pPr/>
            <a:r>
              <a:t>DEEPANSH SINGH (FULL BACKEND , SERVER DEVELOPMENT  AND FRONT END DEVELOPMENT)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2" name="Title 1"/>
          <p:cNvSpPr txBox="1"/>
          <p:nvPr>
            <p:ph type="title"/>
          </p:nvPr>
        </p:nvSpPr>
        <p:spPr>
          <a:xfrm>
            <a:off x="457200" y="704087"/>
            <a:ext cx="8229600" cy="1143001"/>
          </a:xfrm>
          <a:prstGeom prst="rect">
            <a:avLst/>
          </a:prstGeom>
        </p:spPr>
        <p:txBody>
          <a:bodyPr/>
          <a:lstStyle>
            <a:lvl1pPr algn="ctr">
              <a:defRPr b="1"/>
            </a:lvl1pPr>
          </a:lstStyle>
          <a:p>
            <a:pPr/>
            <a:r>
              <a:t>REFERENCES</a:t>
            </a:r>
          </a:p>
        </p:txBody>
      </p:sp>
      <p:sp>
        <p:nvSpPr>
          <p:cNvPr id="153" name="Content Placeholder 2"/>
          <p:cNvSpPr txBox="1"/>
          <p:nvPr>
            <p:ph type="body" idx="1"/>
          </p:nvPr>
        </p:nvSpPr>
        <p:spPr>
          <a:xfrm>
            <a:off x="457200" y="1935479"/>
            <a:ext cx="8229600" cy="4389121"/>
          </a:xfrm>
          <a:prstGeom prst="rect">
            <a:avLst/>
          </a:prstGeom>
        </p:spPr>
        <p:txBody>
          <a:bodyPr/>
          <a:lstStyle/>
          <a:p>
            <a:pPr marL="249631" indent="-249631" defTabSz="832102">
              <a:lnSpc>
                <a:spcPct val="90000"/>
              </a:lnSpc>
              <a:spcBef>
                <a:spcPts val="500"/>
              </a:spcBef>
              <a:buSzTx/>
              <a:buNone/>
              <a:defRPr sz="2300"/>
            </a:pPr>
          </a:p>
          <a:p>
            <a:pPr marL="249631" indent="-249631" defTabSz="832102">
              <a:lnSpc>
                <a:spcPct val="90000"/>
              </a:lnSpc>
              <a:spcBef>
                <a:spcPts val="500"/>
              </a:spcBef>
              <a:defRPr b="1" sz="2300" u="sng">
                <a:solidFill>
                  <a:srgbClr val="0000FF"/>
                </a:solidFill>
                <a:uFill>
                  <a:solidFill>
                    <a:srgbClr val="0000FF"/>
                  </a:solidFill>
                </a:uFill>
              </a:defRPr>
            </a:pPr>
            <a:r>
              <a:rPr>
                <a:hlinkClick r:id="rId2" invalidUrl="" action="" tgtFrame="" tooltip="" history="1" highlightClick="0" endSnd="0"/>
              </a:rPr>
              <a:t>https://css-tricks.com/</a:t>
            </a:r>
            <a:endParaRPr>
              <a:solidFill>
                <a:srgbClr val="E2D700"/>
              </a:solidFill>
              <a:uFill>
                <a:solidFill>
                  <a:srgbClr val="E2D700"/>
                </a:solidFill>
              </a:uFill>
            </a:endParaRPr>
          </a:p>
          <a:p>
            <a:pPr marL="249631" indent="-249631" defTabSz="832102">
              <a:lnSpc>
                <a:spcPct val="90000"/>
              </a:lnSpc>
              <a:spcBef>
                <a:spcPts val="500"/>
              </a:spcBef>
              <a:buSzTx/>
              <a:buNone/>
              <a:defRPr b="1" sz="2300"/>
            </a:pPr>
          </a:p>
          <a:p>
            <a:pPr marL="249631" indent="-249631" defTabSz="832102">
              <a:lnSpc>
                <a:spcPct val="90000"/>
              </a:lnSpc>
              <a:spcBef>
                <a:spcPts val="500"/>
              </a:spcBef>
              <a:defRPr b="1" sz="2300" u="sng">
                <a:solidFill>
                  <a:srgbClr val="0000FF"/>
                </a:solidFill>
                <a:uFill>
                  <a:solidFill>
                    <a:srgbClr val="0000FF"/>
                  </a:solidFill>
                </a:uFill>
              </a:defRPr>
            </a:pPr>
            <a:r>
              <a:rPr>
                <a:hlinkClick r:id="rId3" invalidUrl="" action="" tgtFrame="" tooltip="" history="1" highlightClick="0" endSnd="0"/>
              </a:rPr>
              <a:t>https://nodejs.org/en/</a:t>
            </a:r>
            <a:endParaRPr>
              <a:solidFill>
                <a:srgbClr val="E2D700"/>
              </a:solidFill>
              <a:uFill>
                <a:solidFill>
                  <a:srgbClr val="E2D700"/>
                </a:solidFill>
              </a:uFill>
            </a:endParaRPr>
          </a:p>
          <a:p>
            <a:pPr marL="249631" indent="-249631" defTabSz="832102">
              <a:lnSpc>
                <a:spcPct val="90000"/>
              </a:lnSpc>
              <a:spcBef>
                <a:spcPts val="500"/>
              </a:spcBef>
              <a:buSzTx/>
              <a:buNone/>
              <a:defRPr b="1" sz="2300"/>
            </a:pPr>
          </a:p>
          <a:p>
            <a:pPr marL="249631" indent="-249631" defTabSz="832102">
              <a:lnSpc>
                <a:spcPct val="90000"/>
              </a:lnSpc>
              <a:spcBef>
                <a:spcPts val="500"/>
              </a:spcBef>
              <a:defRPr b="1" sz="2300" u="sng">
                <a:solidFill>
                  <a:srgbClr val="0000FF"/>
                </a:solidFill>
                <a:uFill>
                  <a:solidFill>
                    <a:srgbClr val="0000FF"/>
                  </a:solidFill>
                </a:uFill>
              </a:defRPr>
            </a:pPr>
            <a:r>
              <a:rPr>
                <a:hlinkClick r:id="rId4" invalidUrl="" action="" tgtFrame="" tooltip="" history="1" highlightClick="0" endSnd="0"/>
              </a:rPr>
              <a:t>https://developer.mozilla.org/en-US/</a:t>
            </a:r>
            <a:endParaRPr>
              <a:solidFill>
                <a:srgbClr val="E2D700"/>
              </a:solidFill>
              <a:uFill>
                <a:solidFill>
                  <a:srgbClr val="E2D700"/>
                </a:solidFill>
              </a:uFill>
            </a:endParaRPr>
          </a:p>
          <a:p>
            <a:pPr marL="249631" indent="-249631" defTabSz="832102">
              <a:lnSpc>
                <a:spcPct val="90000"/>
              </a:lnSpc>
              <a:spcBef>
                <a:spcPts val="500"/>
              </a:spcBef>
              <a:buSzTx/>
              <a:buNone/>
              <a:defRPr b="1" sz="2300"/>
            </a:pPr>
          </a:p>
          <a:p>
            <a:pPr marL="249631" indent="-249631" defTabSz="832102">
              <a:lnSpc>
                <a:spcPct val="90000"/>
              </a:lnSpc>
              <a:spcBef>
                <a:spcPts val="500"/>
              </a:spcBef>
              <a:defRPr b="1" sz="2300" u="sng">
                <a:solidFill>
                  <a:srgbClr val="0000FF"/>
                </a:solidFill>
                <a:uFill>
                  <a:solidFill>
                    <a:srgbClr val="0000FF"/>
                  </a:solidFill>
                </a:uFill>
              </a:defRPr>
            </a:pPr>
            <a:r>
              <a:rPr>
                <a:hlinkClick r:id="rId5" invalidUrl="" action="" tgtFrame="" tooltip="" history="1" highlightClick="0" endSnd="0"/>
              </a:rPr>
              <a:t>https://www.npmjs.com/package/websocket</a:t>
            </a:r>
            <a:endParaRPr>
              <a:solidFill>
                <a:srgbClr val="E2D700"/>
              </a:solidFill>
              <a:uFill>
                <a:solidFill>
                  <a:srgbClr val="E2D700"/>
                </a:solidFill>
              </a:uFill>
            </a:endParaRPr>
          </a:p>
          <a:p>
            <a:pPr marL="249631" indent="-249631" defTabSz="832102">
              <a:lnSpc>
                <a:spcPct val="90000"/>
              </a:lnSpc>
              <a:spcBef>
                <a:spcPts val="500"/>
              </a:spcBef>
              <a:buSzTx/>
              <a:buNone/>
              <a:defRPr b="1" sz="2300"/>
            </a:pPr>
          </a:p>
          <a:p>
            <a:pPr marL="249631" indent="-249631" defTabSz="832102">
              <a:lnSpc>
                <a:spcPct val="90000"/>
              </a:lnSpc>
              <a:spcBef>
                <a:spcPts val="500"/>
              </a:spcBef>
              <a:defRPr b="1" sz="2300" u="sng">
                <a:solidFill>
                  <a:srgbClr val="0000FF"/>
                </a:solidFill>
                <a:uFill>
                  <a:solidFill>
                    <a:srgbClr val="0000FF"/>
                  </a:solidFill>
                </a:uFill>
              </a:defRPr>
            </a:pPr>
            <a:r>
              <a:rPr>
                <a:hlinkClick r:id="rId6" invalidUrl="" action="" tgtFrame="" tooltip="" history="1" highlightClick="0" endSnd="0"/>
              </a:rPr>
              <a:t>https://expressjs.com/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5" name="Title 1"/>
          <p:cNvSpPr txBox="1"/>
          <p:nvPr>
            <p:ph type="title"/>
          </p:nvPr>
        </p:nvSpPr>
        <p:spPr>
          <a:xfrm>
            <a:off x="457200" y="704087"/>
            <a:ext cx="8229600" cy="1143001"/>
          </a:xfrm>
          <a:prstGeom prst="rect">
            <a:avLst/>
          </a:prstGeom>
        </p:spPr>
        <p:txBody>
          <a:bodyPr/>
          <a:lstStyle/>
          <a:p>
            <a:pPr/>
            <a:r>
              <a:t>TABLE OF CONTENT</a:t>
            </a:r>
          </a:p>
        </p:txBody>
      </p:sp>
      <p:sp>
        <p:nvSpPr>
          <p:cNvPr id="106" name="Content Placeholder 2"/>
          <p:cNvSpPr txBox="1"/>
          <p:nvPr>
            <p:ph type="body" idx="1"/>
          </p:nvPr>
        </p:nvSpPr>
        <p:spPr>
          <a:xfrm>
            <a:off x="457200" y="1935479"/>
            <a:ext cx="8229600" cy="4389121"/>
          </a:xfrm>
          <a:prstGeom prst="rect">
            <a:avLst/>
          </a:prstGeom>
        </p:spPr>
        <p:txBody>
          <a:bodyPr/>
          <a:lstStyle/>
          <a:p>
            <a:pPr marL="268833" indent="-268833" defTabSz="896111">
              <a:spcBef>
                <a:spcPts val="700"/>
              </a:spcBef>
              <a:defRPr b="1" sz="3100"/>
            </a:pPr>
            <a:r>
              <a:t>Abstract</a:t>
            </a:r>
          </a:p>
          <a:p>
            <a:pPr marL="268833" indent="-268833" defTabSz="896111">
              <a:spcBef>
                <a:spcPts val="700"/>
              </a:spcBef>
              <a:defRPr b="1" sz="3100"/>
            </a:pPr>
            <a:r>
              <a:t>Introduction</a:t>
            </a:r>
          </a:p>
          <a:p>
            <a:pPr marL="268833" indent="-268833" defTabSz="896111">
              <a:spcBef>
                <a:spcPts val="700"/>
              </a:spcBef>
              <a:defRPr b="1" sz="3100"/>
            </a:pPr>
            <a:r>
              <a:t>Scope &amp; Objective of the Project</a:t>
            </a:r>
          </a:p>
          <a:p>
            <a:pPr marL="268833" indent="-268833" defTabSz="896111">
              <a:spcBef>
                <a:spcPts val="700"/>
              </a:spcBef>
              <a:defRPr b="1" sz="3100"/>
            </a:pPr>
            <a:r>
              <a:t>Tools and Technology used</a:t>
            </a:r>
          </a:p>
          <a:p>
            <a:pPr marL="268833" indent="-268833" defTabSz="896111">
              <a:spcBef>
                <a:spcPts val="700"/>
              </a:spcBef>
              <a:defRPr b="1" sz="3100"/>
            </a:pPr>
            <a:r>
              <a:t>Technical Details</a:t>
            </a:r>
          </a:p>
          <a:p>
            <a:pPr marL="268833" indent="-268833" defTabSz="896111">
              <a:spcBef>
                <a:spcPts val="700"/>
              </a:spcBef>
              <a:defRPr b="1" sz="3100"/>
            </a:pPr>
            <a:r>
              <a:t>Methodology</a:t>
            </a:r>
          </a:p>
          <a:p>
            <a:pPr marL="268833" indent="-268833" defTabSz="896111">
              <a:spcBef>
                <a:spcPts val="700"/>
              </a:spcBef>
              <a:buSzTx/>
              <a:buNone/>
              <a:defRPr b="1" sz="3100"/>
            </a:pPr>
            <a:r>
              <a:t>  References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08" name="Title 1"/>
          <p:cNvSpPr txBox="1"/>
          <p:nvPr>
            <p:ph type="title"/>
          </p:nvPr>
        </p:nvSpPr>
        <p:spPr>
          <a:xfrm>
            <a:off x="457200" y="704087"/>
            <a:ext cx="8229600" cy="1143001"/>
          </a:xfrm>
          <a:prstGeom prst="rect">
            <a:avLst/>
          </a:prstGeom>
        </p:spPr>
        <p:txBody>
          <a:bodyPr/>
          <a:lstStyle>
            <a:lvl1pPr algn="ctr">
              <a:defRPr b="1"/>
            </a:lvl1pPr>
          </a:lstStyle>
          <a:p>
            <a:pPr/>
            <a:r>
              <a:t>ABSTRACT</a:t>
            </a:r>
          </a:p>
        </p:txBody>
      </p:sp>
      <p:sp>
        <p:nvSpPr>
          <p:cNvPr id="109" name="Content Placeholder 2"/>
          <p:cNvSpPr txBox="1"/>
          <p:nvPr>
            <p:ph type="body" idx="1"/>
          </p:nvPr>
        </p:nvSpPr>
        <p:spPr>
          <a:xfrm>
            <a:off x="457200" y="1935479"/>
            <a:ext cx="8229600" cy="4389121"/>
          </a:xfrm>
          <a:prstGeom prst="rect">
            <a:avLst/>
          </a:prstGeom>
        </p:spPr>
        <p:txBody>
          <a:bodyPr/>
          <a:lstStyle/>
          <a:p>
            <a:pPr marL="263347" indent="-263347" defTabSz="877822">
              <a:defRPr sz="2400"/>
            </a:pPr>
            <a:r>
              <a:t> </a:t>
            </a:r>
            <a:r>
              <a:rPr sz="2600"/>
              <a:t>This Project is based on sever to server communication  between sender side to receiver side.</a:t>
            </a:r>
            <a:endParaRPr sz="2600"/>
          </a:p>
          <a:p>
            <a:pPr marL="263347" indent="-263347" defTabSz="877822"/>
            <a:r>
              <a:t> We are making a real time chat application that helps people to communicate even through huge distance.</a:t>
            </a:r>
          </a:p>
          <a:p>
            <a:pPr marL="263347" indent="-263347" defTabSz="877822"/>
            <a:r>
              <a:t>It will featuring a private room feature that help to chat in an organised way.</a:t>
            </a:r>
          </a:p>
          <a:p>
            <a:pPr marL="263347" indent="-263347" defTabSz="877822"/>
            <a:r>
              <a:t>The user should enter the username to chat.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1" name="Title 1"/>
          <p:cNvSpPr txBox="1"/>
          <p:nvPr>
            <p:ph type="title"/>
          </p:nvPr>
        </p:nvSpPr>
        <p:spPr>
          <a:xfrm>
            <a:off x="457200" y="704087"/>
            <a:ext cx="8229600" cy="1143001"/>
          </a:xfrm>
          <a:prstGeom prst="rect">
            <a:avLst/>
          </a:prstGeom>
        </p:spPr>
        <p:txBody>
          <a:bodyPr/>
          <a:lstStyle>
            <a:lvl1pPr algn="ctr">
              <a:defRPr b="1"/>
            </a:lvl1pPr>
          </a:lstStyle>
          <a:p>
            <a:pPr/>
            <a:r>
              <a:t>Introduction </a:t>
            </a:r>
          </a:p>
        </p:txBody>
      </p:sp>
      <p:sp>
        <p:nvSpPr>
          <p:cNvPr id="112" name="Content Placeholder 2"/>
          <p:cNvSpPr txBox="1"/>
          <p:nvPr>
            <p:ph type="body" idx="1"/>
          </p:nvPr>
        </p:nvSpPr>
        <p:spPr>
          <a:xfrm>
            <a:off x="457200" y="1935479"/>
            <a:ext cx="8229600" cy="4389121"/>
          </a:xfrm>
          <a:prstGeom prst="rect">
            <a:avLst/>
          </a:prstGeom>
        </p:spPr>
        <p:txBody>
          <a:bodyPr/>
          <a:lstStyle/>
          <a:p>
            <a:pPr/>
            <a:r>
              <a:t>This project is an example of server to server communication which is  basically based on public chatting (message is broadcasted to all connected users in a room).</a:t>
            </a:r>
          </a:p>
          <a:p>
            <a:pPr/>
            <a:r>
              <a:t> The app allows multiple users to chat together. The messages will be updated without refreshing the page. For simplicity we will be avoiding the authentication part.</a:t>
            </a:r>
          </a:p>
          <a:p>
            <a:pPr/>
            <a:r>
              <a:t>The user should enter user name to chat / video call.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4" name="Title 1"/>
          <p:cNvSpPr txBox="1"/>
          <p:nvPr>
            <p:ph type="title"/>
          </p:nvPr>
        </p:nvSpPr>
        <p:spPr>
          <a:xfrm>
            <a:off x="457200" y="704087"/>
            <a:ext cx="8229600" cy="1143001"/>
          </a:xfrm>
          <a:prstGeom prst="rect">
            <a:avLst/>
          </a:prstGeom>
        </p:spPr>
        <p:txBody>
          <a:bodyPr/>
          <a:lstStyle>
            <a:lvl1pPr algn="ctr">
              <a:defRPr b="1"/>
            </a:lvl1pPr>
          </a:lstStyle>
          <a:p>
            <a:pPr/>
            <a:r>
              <a:t>OBJECTIVE &amp; SCOPE</a:t>
            </a:r>
          </a:p>
        </p:txBody>
      </p:sp>
      <p:sp>
        <p:nvSpPr>
          <p:cNvPr id="115" name="Content Placeholder 2"/>
          <p:cNvSpPr txBox="1"/>
          <p:nvPr>
            <p:ph type="body" idx="1"/>
          </p:nvPr>
        </p:nvSpPr>
        <p:spPr>
          <a:xfrm>
            <a:off x="457200" y="1935479"/>
            <a:ext cx="8229600" cy="4389121"/>
          </a:xfrm>
          <a:prstGeom prst="rect">
            <a:avLst/>
          </a:prstGeom>
        </p:spPr>
        <p:txBody>
          <a:bodyPr/>
          <a:lstStyle/>
          <a:p>
            <a:pPr marL="255117" indent="-255117" defTabSz="850391">
              <a:lnSpc>
                <a:spcPct val="90000"/>
              </a:lnSpc>
              <a:spcBef>
                <a:spcPts val="500"/>
              </a:spcBef>
              <a:defRPr sz="2200"/>
            </a:pPr>
            <a:r>
              <a:t>This Project Entitled as PDM-Teams is used basically for chatting purpose with the remote clients or users on Internet or local networks. Our university website doesn’t have a real time video conferencing app.</a:t>
            </a:r>
          </a:p>
          <a:p>
            <a:pPr marL="255117" indent="-255117" defTabSz="850391">
              <a:lnSpc>
                <a:spcPct val="90000"/>
              </a:lnSpc>
              <a:spcBef>
                <a:spcPts val="500"/>
              </a:spcBef>
              <a:defRPr sz="2200"/>
            </a:pPr>
            <a:r>
              <a:t>We also face the network problem in the period of covid-19 which tends to cancelling the required class.</a:t>
            </a:r>
          </a:p>
          <a:p>
            <a:pPr marL="255117" indent="-255117" defTabSz="850391">
              <a:lnSpc>
                <a:spcPct val="90000"/>
              </a:lnSpc>
              <a:spcBef>
                <a:spcPts val="500"/>
              </a:spcBef>
              <a:defRPr sz="2200"/>
            </a:pPr>
            <a:r>
              <a:t>As we are providing the chatting feature to the project so it is very easy to the teachers to answer the query of students by the text. Text sharing is very important to communicate to other students so that everyone should connect to the portal very easily.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7" name="Title 1"/>
          <p:cNvSpPr txBox="1"/>
          <p:nvPr>
            <p:ph type="title"/>
          </p:nvPr>
        </p:nvSpPr>
        <p:spPr>
          <a:xfrm>
            <a:off x="457200" y="704087"/>
            <a:ext cx="8229600" cy="1143001"/>
          </a:xfrm>
          <a:prstGeom prst="rect">
            <a:avLst/>
          </a:prstGeom>
        </p:spPr>
        <p:txBody>
          <a:bodyPr/>
          <a:lstStyle>
            <a:lvl1pPr algn="ctr">
              <a:defRPr b="1"/>
            </a:lvl1pPr>
          </a:lstStyle>
          <a:p>
            <a:pPr/>
            <a:r>
              <a:t>Tools and Technology used</a:t>
            </a:r>
          </a:p>
        </p:txBody>
      </p:sp>
      <p:sp>
        <p:nvSpPr>
          <p:cNvPr id="118" name="Content Placeholder 2"/>
          <p:cNvSpPr txBox="1"/>
          <p:nvPr>
            <p:ph type="body" idx="1"/>
          </p:nvPr>
        </p:nvSpPr>
        <p:spPr>
          <a:xfrm>
            <a:off x="457200" y="1935479"/>
            <a:ext cx="8229600" cy="4389121"/>
          </a:xfrm>
          <a:prstGeom prst="rect">
            <a:avLst/>
          </a:prstGeom>
        </p:spPr>
        <p:txBody>
          <a:bodyPr/>
          <a:lstStyle/>
          <a:p>
            <a:pPr algn="ctr">
              <a:buSzTx/>
              <a:buNone/>
              <a:defRPr b="1"/>
            </a:pPr>
            <a:r>
              <a:t>    FRONTEND</a:t>
            </a:r>
          </a:p>
          <a:p>
            <a:pPr/>
            <a:r>
              <a:t>We are using </a:t>
            </a:r>
            <a:r>
              <a:rPr b="1"/>
              <a:t>HTML</a:t>
            </a:r>
            <a:r>
              <a:t> , </a:t>
            </a:r>
            <a:r>
              <a:rPr b="1"/>
              <a:t>CSS</a:t>
            </a:r>
            <a:r>
              <a:t> , </a:t>
            </a:r>
            <a:r>
              <a:rPr b="1"/>
              <a:t>JAVASCRIPT</a:t>
            </a:r>
            <a:r>
              <a:t> for the frontend part</a:t>
            </a:r>
          </a:p>
          <a:p>
            <a:pPr algn="ctr">
              <a:buSzTx/>
              <a:buNone/>
              <a:defRPr b="1"/>
            </a:pPr>
            <a:r>
              <a:t>BACKEND</a:t>
            </a:r>
          </a:p>
          <a:p>
            <a:pPr/>
            <a:r>
              <a:t>We are using </a:t>
            </a:r>
            <a:r>
              <a:rPr b="1"/>
              <a:t>NODE.JS</a:t>
            </a:r>
            <a:r>
              <a:t> for the backend logics.</a:t>
            </a:r>
          </a:p>
          <a:p>
            <a:pPr/>
            <a:r>
              <a:t>We are using </a:t>
            </a:r>
            <a:r>
              <a:rPr b="1"/>
              <a:t>WEB SOCKETS</a:t>
            </a:r>
            <a:r>
              <a:t> for the real time communication.</a:t>
            </a:r>
          </a:p>
          <a:p>
            <a:pPr/>
            <a:r>
              <a:t>And we are using </a:t>
            </a:r>
            <a:r>
              <a:rPr b="1"/>
              <a:t>EXPRESS.JS</a:t>
            </a:r>
            <a:r>
              <a:t> for the server of the site.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0" name="Rectangle 3"/>
          <p:cNvSpPr txBox="1"/>
          <p:nvPr/>
        </p:nvSpPr>
        <p:spPr>
          <a:xfrm>
            <a:off x="3974777" y="714356"/>
            <a:ext cx="1210351" cy="561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800">
                <a:latin typeface="+mn-lt"/>
                <a:ea typeface="+mn-ea"/>
                <a:cs typeface="+mn-cs"/>
                <a:sym typeface="Constantia"/>
              </a:defRPr>
            </a:lvl1pPr>
          </a:lstStyle>
          <a:p>
            <a:pPr/>
            <a:r>
              <a:t>HTML</a:t>
            </a:r>
          </a:p>
        </p:txBody>
      </p:sp>
      <p:sp>
        <p:nvSpPr>
          <p:cNvPr id="121" name="Rectangle 4"/>
          <p:cNvSpPr txBox="1"/>
          <p:nvPr/>
        </p:nvSpPr>
        <p:spPr>
          <a:xfrm>
            <a:off x="831504" y="1214422"/>
            <a:ext cx="7409554" cy="701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n-lt"/>
                <a:ea typeface="+mn-ea"/>
                <a:cs typeface="+mn-cs"/>
                <a:sym typeface="Constantia"/>
              </a:defRPr>
            </a:pPr>
            <a:r>
              <a:t>HTML</a:t>
            </a:r>
            <a:r>
              <a:rPr b="0"/>
              <a:t> (HyperText Markup Language) is the most basic building block of the Web. It defines the meaning and structure of web content.</a:t>
            </a:r>
          </a:p>
        </p:txBody>
      </p:sp>
      <p:sp>
        <p:nvSpPr>
          <p:cNvPr id="122" name="Rectangle 5"/>
          <p:cNvSpPr txBox="1"/>
          <p:nvPr/>
        </p:nvSpPr>
        <p:spPr>
          <a:xfrm>
            <a:off x="4189090" y="2143117"/>
            <a:ext cx="795369" cy="561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800">
                <a:latin typeface="+mn-lt"/>
                <a:ea typeface="+mn-ea"/>
                <a:cs typeface="+mn-cs"/>
                <a:sym typeface="Constantia"/>
              </a:defRPr>
            </a:lvl1pPr>
          </a:lstStyle>
          <a:p>
            <a:pPr/>
            <a:r>
              <a:t>CSS</a:t>
            </a:r>
          </a:p>
        </p:txBody>
      </p:sp>
      <p:sp>
        <p:nvSpPr>
          <p:cNvPr id="123" name="Rectangle 7"/>
          <p:cNvSpPr txBox="1"/>
          <p:nvPr/>
        </p:nvSpPr>
        <p:spPr>
          <a:xfrm>
            <a:off x="902943" y="2786059"/>
            <a:ext cx="7480990" cy="1310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n-lt"/>
                <a:ea typeface="+mn-ea"/>
                <a:cs typeface="+mn-cs"/>
                <a:sym typeface="Constantia"/>
              </a:defRPr>
            </a:pPr>
            <a:r>
              <a:t>Cascading Style Sheets</a:t>
            </a:r>
            <a:r>
              <a:rPr b="0"/>
              <a:t> (</a:t>
            </a:r>
            <a:r>
              <a:t>CSS</a:t>
            </a:r>
            <a:r>
              <a:rPr b="0"/>
              <a:t>) is style sheet  language used to describe the presentation of a document written in HTML or XML .CSS describes how elements should be rendered on screen, on paper, in speech, or on other media.</a:t>
            </a:r>
          </a:p>
        </p:txBody>
      </p:sp>
      <p:sp>
        <p:nvSpPr>
          <p:cNvPr id="124" name="Rectangle 8"/>
          <p:cNvSpPr txBox="1"/>
          <p:nvPr/>
        </p:nvSpPr>
        <p:spPr>
          <a:xfrm>
            <a:off x="3903338" y="4071942"/>
            <a:ext cx="1763372" cy="561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800">
                <a:latin typeface="+mn-lt"/>
                <a:ea typeface="+mn-ea"/>
                <a:cs typeface="+mn-cs"/>
                <a:sym typeface="Constantia"/>
              </a:defRPr>
            </a:lvl1pPr>
          </a:lstStyle>
          <a:p>
            <a:pPr/>
            <a:r>
              <a:t>JavaScript</a:t>
            </a:r>
          </a:p>
        </p:txBody>
      </p:sp>
      <p:sp>
        <p:nvSpPr>
          <p:cNvPr id="125" name="Rectangle 10"/>
          <p:cNvSpPr txBox="1"/>
          <p:nvPr/>
        </p:nvSpPr>
        <p:spPr>
          <a:xfrm>
            <a:off x="974381" y="4857760"/>
            <a:ext cx="7623865" cy="1615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n-lt"/>
                <a:ea typeface="+mn-ea"/>
                <a:cs typeface="+mn-cs"/>
                <a:sym typeface="Constantia"/>
              </a:defRPr>
            </a:lvl1pPr>
          </a:lstStyle>
          <a:p>
            <a:pPr/>
            <a:r>
              <a:t>JavaScript is a programming language that allows you to implement complex things on web pages. Every time a web page does more than just sit there and display static information for you to look at—displaying timely content updates, interactive maps , scrolling video jukeboxes, or more.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7" name="Title 1"/>
          <p:cNvSpPr txBox="1"/>
          <p:nvPr>
            <p:ph type="title"/>
          </p:nvPr>
        </p:nvSpPr>
        <p:spPr>
          <a:xfrm>
            <a:off x="457200" y="704087"/>
            <a:ext cx="8229600" cy="1143001"/>
          </a:xfrm>
          <a:prstGeom prst="rect">
            <a:avLst/>
          </a:prstGeom>
        </p:spPr>
        <p:txBody>
          <a:bodyPr/>
          <a:lstStyle>
            <a:lvl1pPr algn="ctr"/>
          </a:lstStyle>
          <a:p>
            <a:pPr/>
            <a:r>
              <a:t>Node.js</a:t>
            </a:r>
          </a:p>
        </p:txBody>
      </p:sp>
      <p:sp>
        <p:nvSpPr>
          <p:cNvPr id="128" name="Content Placeholder 2"/>
          <p:cNvSpPr txBox="1"/>
          <p:nvPr>
            <p:ph type="body" idx="1"/>
          </p:nvPr>
        </p:nvSpPr>
        <p:spPr>
          <a:xfrm>
            <a:off x="457200" y="1935479"/>
            <a:ext cx="8229600" cy="4389121"/>
          </a:xfrm>
          <a:prstGeom prst="rect">
            <a:avLst/>
          </a:prstGeom>
        </p:spPr>
        <p:txBody>
          <a:bodyPr/>
          <a:lstStyle/>
          <a:p>
            <a:pPr/>
            <a:r>
              <a:t>Node.js is an open-source, cross-platform JavaScript run-time environment that executes JavaScript code outside the browser. The most important advantage of using Node is that we can use JavaScript as both a front-end and back-end language.</a:t>
            </a:r>
          </a:p>
          <a:p>
            <a:pPr/>
            <a:r>
              <a:t>As we know, JavaScript was used primarily for client-side scripting, in which scripts were embedded in a webpage’s HTML and run client-side by a JavaScript engine in the user’s web browser.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0" name="Title 1"/>
          <p:cNvSpPr txBox="1"/>
          <p:nvPr>
            <p:ph type="title"/>
          </p:nvPr>
        </p:nvSpPr>
        <p:spPr>
          <a:xfrm>
            <a:off x="457200" y="704087"/>
            <a:ext cx="8229600" cy="1143001"/>
          </a:xfrm>
          <a:prstGeom prst="rect">
            <a:avLst/>
          </a:prstGeom>
        </p:spPr>
        <p:txBody>
          <a:bodyPr/>
          <a:lstStyle>
            <a:lvl1pPr algn="ctr">
              <a:defRPr b="1"/>
            </a:lvl1pPr>
          </a:lstStyle>
          <a:p>
            <a:pPr/>
            <a:r>
              <a:t>Web Sockets</a:t>
            </a:r>
          </a:p>
        </p:txBody>
      </p:sp>
      <p:sp>
        <p:nvSpPr>
          <p:cNvPr id="131" name="Content Placeholder 2"/>
          <p:cNvSpPr txBox="1"/>
          <p:nvPr>
            <p:ph type="body" idx="1"/>
          </p:nvPr>
        </p:nvSpPr>
        <p:spPr>
          <a:xfrm>
            <a:off x="457200" y="1935479"/>
            <a:ext cx="8229600" cy="4389121"/>
          </a:xfrm>
          <a:prstGeom prst="rect">
            <a:avLst/>
          </a:prstGeom>
        </p:spPr>
        <p:txBody>
          <a:bodyPr/>
          <a:lstStyle>
            <a:lvl1pPr>
              <a:spcBef>
                <a:spcPts val="500"/>
              </a:spcBef>
              <a:defRPr sz="2400"/>
            </a:lvl1pPr>
          </a:lstStyle>
          <a:p>
            <a:pPr/>
            <a:r>
              <a:t>Web Sockets are very beautiful tools that allow us to establish a real-time communication in modern web applications. In fact this mechanism is so powerful and it’s used to build different kind of apps like real-time chat or notification system etc..</a:t>
            </a:r>
          </a:p>
        </p:txBody>
      </p:sp>
      <p:pic>
        <p:nvPicPr>
          <p:cNvPr id="132" name="Picture 2" descr="Picture 2"/>
          <p:cNvPicPr>
            <a:picLocks noChangeAspect="1"/>
          </p:cNvPicPr>
          <p:nvPr/>
        </p:nvPicPr>
        <p:blipFill>
          <a:blip r:embed="rId2">
            <a:extLst/>
          </a:blip>
          <a:stretch>
            <a:fillRect/>
          </a:stretch>
        </p:blipFill>
        <p:spPr>
          <a:xfrm>
            <a:off x="2415926" y="4025763"/>
            <a:ext cx="4786347" cy="264320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Flow">
      <a:majorFont>
        <a:latin typeface="Helvetica"/>
        <a:ea typeface="Helvetica"/>
        <a:cs typeface="Helvetica"/>
      </a:majorFont>
      <a:minorFont>
        <a:latin typeface="Constantia"/>
        <a:ea typeface="Constantia"/>
        <a:cs typeface="Constantia"/>
      </a:minorFont>
    </a:fontScheme>
    <a:fmtScheme name="Flow">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32544">
                <a:alpha val="48000"/>
              </a:srgbClr>
            </a:outerShdw>
          </a:effectLst>
        </a:effectStyle>
        <a:effectStyle>
          <a:effectLst>
            <a:outerShdw sx="100000" sy="100000" kx="0" ky="0" algn="b" rotWithShape="0" blurRad="63500" dist="38100" dir="5400000">
              <a:srgbClr val="032544">
                <a:alpha val="48000"/>
              </a:srgbClr>
            </a:outerShdw>
          </a:effectLst>
        </a:effectStyle>
        <a:effectStyle>
          <a:effectLst>
            <a:outerShdw sx="100000" sy="100000" kx="0" ky="0" algn="b" rotWithShape="0" blurRad="63500" dist="38100" dir="5400000">
              <a:srgbClr val="032544">
                <a:alpha val="4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38100" dir="5400000">
            <a:srgbClr val="032544">
              <a:alpha val="48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38100" dir="5400000">
            <a:srgbClr val="032544">
              <a:alpha val="4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Flow">
      <a:majorFont>
        <a:latin typeface="Helvetica"/>
        <a:ea typeface="Helvetica"/>
        <a:cs typeface="Helvetica"/>
      </a:majorFont>
      <a:minorFont>
        <a:latin typeface="Constantia"/>
        <a:ea typeface="Constantia"/>
        <a:cs typeface="Constantia"/>
      </a:minorFont>
    </a:fontScheme>
    <a:fmtScheme name="Flow">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32544">
                <a:alpha val="48000"/>
              </a:srgbClr>
            </a:outerShdw>
          </a:effectLst>
        </a:effectStyle>
        <a:effectStyle>
          <a:effectLst>
            <a:outerShdw sx="100000" sy="100000" kx="0" ky="0" algn="b" rotWithShape="0" blurRad="63500" dist="38100" dir="5400000">
              <a:srgbClr val="032544">
                <a:alpha val="48000"/>
              </a:srgbClr>
            </a:outerShdw>
          </a:effectLst>
        </a:effectStyle>
        <a:effectStyle>
          <a:effectLst>
            <a:outerShdw sx="100000" sy="100000" kx="0" ky="0" algn="b" rotWithShape="0" blurRad="63500" dist="38100" dir="5400000">
              <a:srgbClr val="032544">
                <a:alpha val="4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38100" dir="5400000">
            <a:srgbClr val="032544">
              <a:alpha val="48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38100" dir="5400000">
            <a:srgbClr val="032544">
              <a:alpha val="4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