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54F79-3170-4C7D-9A6C-B984258A0F96}" v="114" dt="2022-04-17T15:37:40.739"/>
    <p1510:client id="{5DBBD748-C10A-4039-90C3-FB1461BC42EF}" v="28" dt="2022-04-17T15:33:39.011"/>
    <p1510:client id="{6B050FC5-A211-4384-A2E2-1F59382C8F36}" v="8" dt="2022-04-17T15:38:44.708"/>
    <p1510:client id="{8FB49F46-FF56-4374-A58A-CF98873F891C}" v="13" dt="2022-04-17T15:32:15.570"/>
    <p1510:client id="{C1A6E008-8C62-4E53-BF5E-CCAC55CA5A25}" v="23" dt="2022-04-17T15:41:35.656"/>
    <p1510:client id="{C30E2BDB-87B0-4872-9948-38C7BFD627AC}" v="1" dt="2022-04-17T19:48:01.512"/>
    <p1510:client id="{F132FBE8-D161-4E40-9BE9-5DDEF5911AF6}" v="6" dt="2022-04-17T16:01:12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Shuangyang" userId="S::sli852@gatech.edu::9b3310bf-9808-4520-9862-f1415f7136b6" providerId="AD" clId="Web-{8FB49F46-FF56-4374-A58A-CF98873F891C}"/>
    <pc:docChg chg="modSld">
      <pc:chgData name="Li, Shuangyang" userId="S::sli852@gatech.edu::9b3310bf-9808-4520-9862-f1415f7136b6" providerId="AD" clId="Web-{8FB49F46-FF56-4374-A58A-CF98873F891C}" dt="2022-04-17T15:32:15.570" v="6" actId="20577"/>
      <pc:docMkLst>
        <pc:docMk/>
      </pc:docMkLst>
      <pc:sldChg chg="modSp">
        <pc:chgData name="Li, Shuangyang" userId="S::sli852@gatech.edu::9b3310bf-9808-4520-9862-f1415f7136b6" providerId="AD" clId="Web-{8FB49F46-FF56-4374-A58A-CF98873F891C}" dt="2022-04-17T15:32:15.570" v="6" actId="20577"/>
        <pc:sldMkLst>
          <pc:docMk/>
          <pc:sldMk cId="703088496" sldId="256"/>
        </pc:sldMkLst>
        <pc:spChg chg="mod">
          <ac:chgData name="Li, Shuangyang" userId="S::sli852@gatech.edu::9b3310bf-9808-4520-9862-f1415f7136b6" providerId="AD" clId="Web-{8FB49F46-FF56-4374-A58A-CF98873F891C}" dt="2022-04-17T15:32:15.570" v="6" actId="20577"/>
          <ac:spMkLst>
            <pc:docMk/>
            <pc:sldMk cId="703088496" sldId="256"/>
            <ac:spMk id="2" creationId="{00000000-0000-0000-0000-000000000000}"/>
          </ac:spMkLst>
        </pc:spChg>
      </pc:sldChg>
    </pc:docChg>
  </pc:docChgLst>
  <pc:docChgLst>
    <pc:chgData name="Li, Shuangyang" userId="S::sli852@gatech.edu::9b3310bf-9808-4520-9862-f1415f7136b6" providerId="AD" clId="Web-{04C54F79-3170-4C7D-9A6C-B984258A0F96}"/>
    <pc:docChg chg="addSld modSld">
      <pc:chgData name="Li, Shuangyang" userId="S::sli852@gatech.edu::9b3310bf-9808-4520-9862-f1415f7136b6" providerId="AD" clId="Web-{04C54F79-3170-4C7D-9A6C-B984258A0F96}" dt="2022-04-17T15:37:40.739" v="104" actId="1076"/>
      <pc:docMkLst>
        <pc:docMk/>
      </pc:docMkLst>
      <pc:sldChg chg="modSp">
        <pc:chgData name="Li, Shuangyang" userId="S::sli852@gatech.edu::9b3310bf-9808-4520-9862-f1415f7136b6" providerId="AD" clId="Web-{04C54F79-3170-4C7D-9A6C-B984258A0F96}" dt="2022-04-17T15:34:28.138" v="0" actId="20577"/>
        <pc:sldMkLst>
          <pc:docMk/>
          <pc:sldMk cId="4161096697" sldId="257"/>
        </pc:sldMkLst>
        <pc:spChg chg="mod">
          <ac:chgData name="Li, Shuangyang" userId="S::sli852@gatech.edu::9b3310bf-9808-4520-9862-f1415f7136b6" providerId="AD" clId="Web-{04C54F79-3170-4C7D-9A6C-B984258A0F96}" dt="2022-04-17T15:34:28.138" v="0" actId="20577"/>
          <ac:spMkLst>
            <pc:docMk/>
            <pc:sldMk cId="4161096697" sldId="257"/>
            <ac:spMk id="2" creationId="{B3C49B66-103A-E338-88D1-3F7DF225F920}"/>
          </ac:spMkLst>
        </pc:spChg>
      </pc:sldChg>
      <pc:sldChg chg="modSp new">
        <pc:chgData name="Li, Shuangyang" userId="S::sli852@gatech.edu::9b3310bf-9808-4520-9862-f1415f7136b6" providerId="AD" clId="Web-{04C54F79-3170-4C7D-9A6C-B984258A0F96}" dt="2022-04-17T15:34:53.546" v="8" actId="20577"/>
        <pc:sldMkLst>
          <pc:docMk/>
          <pc:sldMk cId="94056975" sldId="258"/>
        </pc:sldMkLst>
        <pc:spChg chg="mod">
          <ac:chgData name="Li, Shuangyang" userId="S::sli852@gatech.edu::9b3310bf-9808-4520-9862-f1415f7136b6" providerId="AD" clId="Web-{04C54F79-3170-4C7D-9A6C-B984258A0F96}" dt="2022-04-17T15:34:53.546" v="8" actId="20577"/>
          <ac:spMkLst>
            <pc:docMk/>
            <pc:sldMk cId="94056975" sldId="258"/>
            <ac:spMk id="2" creationId="{33066EDE-3F4C-31E2-AC2C-06664B933FA4}"/>
          </ac:spMkLst>
        </pc:spChg>
      </pc:sldChg>
      <pc:sldChg chg="modSp new">
        <pc:chgData name="Li, Shuangyang" userId="S::sli852@gatech.edu::9b3310bf-9808-4520-9862-f1415f7136b6" providerId="AD" clId="Web-{04C54F79-3170-4C7D-9A6C-B984258A0F96}" dt="2022-04-17T15:35:32.172" v="31" actId="20577"/>
        <pc:sldMkLst>
          <pc:docMk/>
          <pc:sldMk cId="3083845862" sldId="259"/>
        </pc:sldMkLst>
        <pc:spChg chg="mod">
          <ac:chgData name="Li, Shuangyang" userId="S::sli852@gatech.edu::9b3310bf-9808-4520-9862-f1415f7136b6" providerId="AD" clId="Web-{04C54F79-3170-4C7D-9A6C-B984258A0F96}" dt="2022-04-17T15:35:05.437" v="10" actId="20577"/>
          <ac:spMkLst>
            <pc:docMk/>
            <pc:sldMk cId="3083845862" sldId="259"/>
            <ac:spMk id="2" creationId="{651814E6-4B90-2859-552A-E6238B47AE19}"/>
          </ac:spMkLst>
        </pc:spChg>
        <pc:spChg chg="mod">
          <ac:chgData name="Li, Shuangyang" userId="S::sli852@gatech.edu::9b3310bf-9808-4520-9862-f1415f7136b6" providerId="AD" clId="Web-{04C54F79-3170-4C7D-9A6C-B984258A0F96}" dt="2022-04-17T15:35:32.172" v="31" actId="20577"/>
          <ac:spMkLst>
            <pc:docMk/>
            <pc:sldMk cId="3083845862" sldId="259"/>
            <ac:spMk id="3" creationId="{E598DD29-AC43-5A90-8F28-F3DE45911F29}"/>
          </ac:spMkLst>
        </pc:spChg>
      </pc:sldChg>
      <pc:sldChg chg="modSp new">
        <pc:chgData name="Li, Shuangyang" userId="S::sli852@gatech.edu::9b3310bf-9808-4520-9862-f1415f7136b6" providerId="AD" clId="Web-{04C54F79-3170-4C7D-9A6C-B984258A0F96}" dt="2022-04-17T15:36:54.456" v="83" actId="20577"/>
        <pc:sldMkLst>
          <pc:docMk/>
          <pc:sldMk cId="997566100" sldId="260"/>
        </pc:sldMkLst>
        <pc:spChg chg="mod">
          <ac:chgData name="Li, Shuangyang" userId="S::sli852@gatech.edu::9b3310bf-9808-4520-9862-f1415f7136b6" providerId="AD" clId="Web-{04C54F79-3170-4C7D-9A6C-B984258A0F96}" dt="2022-04-17T15:36:54.456" v="83" actId="20577"/>
          <ac:spMkLst>
            <pc:docMk/>
            <pc:sldMk cId="997566100" sldId="260"/>
            <ac:spMk id="2" creationId="{7AB4538E-EDC7-CB37-4C08-8B4F14363DA9}"/>
          </ac:spMkLst>
        </pc:spChg>
      </pc:sldChg>
      <pc:sldChg chg="addSp delSp modSp new">
        <pc:chgData name="Li, Shuangyang" userId="S::sli852@gatech.edu::9b3310bf-9808-4520-9862-f1415f7136b6" providerId="AD" clId="Web-{04C54F79-3170-4C7D-9A6C-B984258A0F96}" dt="2022-04-17T15:37:40.739" v="104" actId="1076"/>
        <pc:sldMkLst>
          <pc:docMk/>
          <pc:sldMk cId="3562246593" sldId="261"/>
        </pc:sldMkLst>
        <pc:spChg chg="mod">
          <ac:chgData name="Li, Shuangyang" userId="S::sli852@gatech.edu::9b3310bf-9808-4520-9862-f1415f7136b6" providerId="AD" clId="Web-{04C54F79-3170-4C7D-9A6C-B984258A0F96}" dt="2022-04-17T15:36:58.707" v="94" actId="20577"/>
          <ac:spMkLst>
            <pc:docMk/>
            <pc:sldMk cId="3562246593" sldId="261"/>
            <ac:spMk id="2" creationId="{FFFF0B47-5C38-C236-9555-C02350143D63}"/>
          </ac:spMkLst>
        </pc:spChg>
        <pc:spChg chg="del">
          <ac:chgData name="Li, Shuangyang" userId="S::sli852@gatech.edu::9b3310bf-9808-4520-9862-f1415f7136b6" providerId="AD" clId="Web-{04C54F79-3170-4C7D-9A6C-B984258A0F96}" dt="2022-04-17T15:37:03.785" v="95"/>
          <ac:spMkLst>
            <pc:docMk/>
            <pc:sldMk cId="3562246593" sldId="261"/>
            <ac:spMk id="3" creationId="{7CEF4B09-1725-B833-1696-88935F4881D0}"/>
          </ac:spMkLst>
        </pc:spChg>
        <pc:picChg chg="add mod ord">
          <ac:chgData name="Li, Shuangyang" userId="S::sli852@gatech.edu::9b3310bf-9808-4520-9862-f1415f7136b6" providerId="AD" clId="Web-{04C54F79-3170-4C7D-9A6C-B984258A0F96}" dt="2022-04-17T15:37:40.739" v="104" actId="1076"/>
          <ac:picMkLst>
            <pc:docMk/>
            <pc:sldMk cId="3562246593" sldId="261"/>
            <ac:picMk id="4" creationId="{3A2E9E68-1259-0D85-A98A-B8B777D6D7D2}"/>
          </ac:picMkLst>
        </pc:picChg>
      </pc:sldChg>
      <pc:sldChg chg="addSp delSp modSp new">
        <pc:chgData name="Li, Shuangyang" userId="S::sli852@gatech.edu::9b3310bf-9808-4520-9862-f1415f7136b6" providerId="AD" clId="Web-{04C54F79-3170-4C7D-9A6C-B984258A0F96}" dt="2022-04-17T15:37:34.317" v="102"/>
        <pc:sldMkLst>
          <pc:docMk/>
          <pc:sldMk cId="1650447637" sldId="262"/>
        </pc:sldMkLst>
        <pc:spChg chg="del">
          <ac:chgData name="Li, Shuangyang" userId="S::sli852@gatech.edu::9b3310bf-9808-4520-9862-f1415f7136b6" providerId="AD" clId="Web-{04C54F79-3170-4C7D-9A6C-B984258A0F96}" dt="2022-04-17T15:37:34.317" v="102"/>
          <ac:spMkLst>
            <pc:docMk/>
            <pc:sldMk cId="1650447637" sldId="262"/>
            <ac:spMk id="3" creationId="{643D5C21-734F-D1C6-65DF-5761E230283E}"/>
          </ac:spMkLst>
        </pc:spChg>
        <pc:picChg chg="add mod ord">
          <ac:chgData name="Li, Shuangyang" userId="S::sli852@gatech.edu::9b3310bf-9808-4520-9862-f1415f7136b6" providerId="AD" clId="Web-{04C54F79-3170-4C7D-9A6C-B984258A0F96}" dt="2022-04-17T15:37:34.317" v="102"/>
          <ac:picMkLst>
            <pc:docMk/>
            <pc:sldMk cId="1650447637" sldId="262"/>
            <ac:picMk id="4" creationId="{2FB5A59E-2715-8038-158B-C25B2373D8D7}"/>
          </ac:picMkLst>
        </pc:picChg>
      </pc:sldChg>
      <pc:sldChg chg="new">
        <pc:chgData name="Li, Shuangyang" userId="S::sli852@gatech.edu::9b3310bf-9808-4520-9862-f1415f7136b6" providerId="AD" clId="Web-{04C54F79-3170-4C7D-9A6C-B984258A0F96}" dt="2022-04-17T15:34:35.123" v="6"/>
        <pc:sldMkLst>
          <pc:docMk/>
          <pc:sldMk cId="3534839149" sldId="263"/>
        </pc:sldMkLst>
      </pc:sldChg>
    </pc:docChg>
  </pc:docChgLst>
  <pc:docChgLst>
    <pc:chgData name="Li, Shuangyang" userId="S::sli852@gatech.edu::9b3310bf-9808-4520-9862-f1415f7136b6" providerId="AD" clId="Web-{6B050FC5-A211-4384-A2E2-1F59382C8F36}"/>
    <pc:docChg chg="modSld">
      <pc:chgData name="Li, Shuangyang" userId="S::sli852@gatech.edu::9b3310bf-9808-4520-9862-f1415f7136b6" providerId="AD" clId="Web-{6B050FC5-A211-4384-A2E2-1F59382C8F36}" dt="2022-04-17T15:38:44.708" v="6" actId="1076"/>
      <pc:docMkLst>
        <pc:docMk/>
      </pc:docMkLst>
      <pc:sldChg chg="addSp delSp modSp">
        <pc:chgData name="Li, Shuangyang" userId="S::sli852@gatech.edu::9b3310bf-9808-4520-9862-f1415f7136b6" providerId="AD" clId="Web-{6B050FC5-A211-4384-A2E2-1F59382C8F36}" dt="2022-04-17T15:38:38.067" v="5" actId="1076"/>
        <pc:sldMkLst>
          <pc:docMk/>
          <pc:sldMk cId="3562246593" sldId="261"/>
        </pc:sldMkLst>
        <pc:picChg chg="add del mod">
          <ac:chgData name="Li, Shuangyang" userId="S::sli852@gatech.edu::9b3310bf-9808-4520-9862-f1415f7136b6" providerId="AD" clId="Web-{6B050FC5-A211-4384-A2E2-1F59382C8F36}" dt="2022-04-17T15:38:28.364" v="4"/>
          <ac:picMkLst>
            <pc:docMk/>
            <pc:sldMk cId="3562246593" sldId="261"/>
            <ac:picMk id="3" creationId="{A7D124F9-4FB4-A37D-2E6E-05974B3A7BA6}"/>
          </ac:picMkLst>
        </pc:picChg>
        <pc:picChg chg="mod">
          <ac:chgData name="Li, Shuangyang" userId="S::sli852@gatech.edu::9b3310bf-9808-4520-9862-f1415f7136b6" providerId="AD" clId="Web-{6B050FC5-A211-4384-A2E2-1F59382C8F36}" dt="2022-04-17T15:38:38.067" v="5" actId="1076"/>
          <ac:picMkLst>
            <pc:docMk/>
            <pc:sldMk cId="3562246593" sldId="261"/>
            <ac:picMk id="4" creationId="{3A2E9E68-1259-0D85-A98A-B8B777D6D7D2}"/>
          </ac:picMkLst>
        </pc:picChg>
      </pc:sldChg>
      <pc:sldChg chg="modSp">
        <pc:chgData name="Li, Shuangyang" userId="S::sli852@gatech.edu::9b3310bf-9808-4520-9862-f1415f7136b6" providerId="AD" clId="Web-{6B050FC5-A211-4384-A2E2-1F59382C8F36}" dt="2022-04-17T15:38:44.708" v="6" actId="1076"/>
        <pc:sldMkLst>
          <pc:docMk/>
          <pc:sldMk cId="1650447637" sldId="262"/>
        </pc:sldMkLst>
        <pc:picChg chg="mod">
          <ac:chgData name="Li, Shuangyang" userId="S::sli852@gatech.edu::9b3310bf-9808-4520-9862-f1415f7136b6" providerId="AD" clId="Web-{6B050FC5-A211-4384-A2E2-1F59382C8F36}" dt="2022-04-17T15:38:44.708" v="6" actId="1076"/>
          <ac:picMkLst>
            <pc:docMk/>
            <pc:sldMk cId="1650447637" sldId="262"/>
            <ac:picMk id="4" creationId="{2FB5A59E-2715-8038-158B-C25B2373D8D7}"/>
          </ac:picMkLst>
        </pc:picChg>
      </pc:sldChg>
    </pc:docChg>
  </pc:docChgLst>
  <pc:docChgLst>
    <pc:chgData clId="Web-{5DBBD748-C10A-4039-90C3-FB1461BC42EF}"/>
    <pc:docChg chg="modSld">
      <pc:chgData name="" userId="" providerId="" clId="Web-{5DBBD748-C10A-4039-90C3-FB1461BC42EF}" dt="2022-04-17T15:32:36.194" v="0" actId="20577"/>
      <pc:docMkLst>
        <pc:docMk/>
      </pc:docMkLst>
      <pc:sldChg chg="modSp">
        <pc:chgData name="" userId="" providerId="" clId="Web-{5DBBD748-C10A-4039-90C3-FB1461BC42EF}" dt="2022-04-17T15:32:36.194" v="0" actId="20577"/>
        <pc:sldMkLst>
          <pc:docMk/>
          <pc:sldMk cId="703088496" sldId="256"/>
        </pc:sldMkLst>
        <pc:spChg chg="mod">
          <ac:chgData name="" userId="" providerId="" clId="Web-{5DBBD748-C10A-4039-90C3-FB1461BC42EF}" dt="2022-04-17T15:32:36.194" v="0" actId="20577"/>
          <ac:spMkLst>
            <pc:docMk/>
            <pc:sldMk cId="703088496" sldId="256"/>
            <ac:spMk id="3" creationId="{00000000-0000-0000-0000-000000000000}"/>
          </ac:spMkLst>
        </pc:spChg>
      </pc:sldChg>
    </pc:docChg>
  </pc:docChgLst>
  <pc:docChgLst>
    <pc:chgData name="Deepanshi, Deepanshi" userId="S::ddeepanshi3@gatech.edu::bfac34ef-44a8-4220-834f-e09854e6a3fb" providerId="AD" clId="Web-{C30E2BDB-87B0-4872-9948-38C7BFD627AC}"/>
    <pc:docChg chg="modSld">
      <pc:chgData name="Deepanshi, Deepanshi" userId="S::ddeepanshi3@gatech.edu::bfac34ef-44a8-4220-834f-e09854e6a3fb" providerId="AD" clId="Web-{C30E2BDB-87B0-4872-9948-38C7BFD627AC}" dt="2022-04-17T19:48:01.512" v="0"/>
      <pc:docMkLst>
        <pc:docMk/>
      </pc:docMkLst>
      <pc:sldChg chg="addSp">
        <pc:chgData name="Deepanshi, Deepanshi" userId="S::ddeepanshi3@gatech.edu::bfac34ef-44a8-4220-834f-e09854e6a3fb" providerId="AD" clId="Web-{C30E2BDB-87B0-4872-9948-38C7BFD627AC}" dt="2022-04-17T19:48:01.512" v="0"/>
        <pc:sldMkLst>
          <pc:docMk/>
          <pc:sldMk cId="3562246593" sldId="261"/>
        </pc:sldMkLst>
        <pc:picChg chg="add">
          <ac:chgData name="Deepanshi, Deepanshi" userId="S::ddeepanshi3@gatech.edu::bfac34ef-44a8-4220-834f-e09854e6a3fb" providerId="AD" clId="Web-{C30E2BDB-87B0-4872-9948-38C7BFD627AC}" dt="2022-04-17T19:48:01.512" v="0"/>
          <ac:picMkLst>
            <pc:docMk/>
            <pc:sldMk cId="3562246593" sldId="261"/>
            <ac:picMk id="6" creationId="{AEA1A6CC-C09B-A4E4-D9B1-33A2D196F9B6}"/>
          </ac:picMkLst>
        </pc:picChg>
      </pc:sldChg>
    </pc:docChg>
  </pc:docChgLst>
  <pc:docChgLst>
    <pc:chgData clId="Web-{8FB49F46-FF56-4374-A58A-CF98873F891C}"/>
    <pc:docChg chg="modSld">
      <pc:chgData name="" userId="" providerId="" clId="Web-{8FB49F46-FF56-4374-A58A-CF98873F891C}" dt="2022-04-17T15:32:05.757" v="5" actId="20577"/>
      <pc:docMkLst>
        <pc:docMk/>
      </pc:docMkLst>
      <pc:sldChg chg="modSp">
        <pc:chgData name="" userId="" providerId="" clId="Web-{8FB49F46-FF56-4374-A58A-CF98873F891C}" dt="2022-04-17T15:32:05.757" v="5" actId="20577"/>
        <pc:sldMkLst>
          <pc:docMk/>
          <pc:sldMk cId="703088496" sldId="256"/>
        </pc:sldMkLst>
        <pc:spChg chg="mod">
          <ac:chgData name="" userId="" providerId="" clId="Web-{8FB49F46-FF56-4374-A58A-CF98873F891C}" dt="2022-04-17T15:32:05.757" v="5" actId="20577"/>
          <ac:spMkLst>
            <pc:docMk/>
            <pc:sldMk cId="703088496" sldId="256"/>
            <ac:spMk id="2" creationId="{00000000-0000-0000-0000-000000000000}"/>
          </ac:spMkLst>
        </pc:spChg>
      </pc:sldChg>
    </pc:docChg>
  </pc:docChgLst>
  <pc:docChgLst>
    <pc:chgData name="Li, Shuangyang" userId="S::sli852@gatech.edu::9b3310bf-9808-4520-9862-f1415f7136b6" providerId="AD" clId="Web-{C1A6E008-8C62-4E53-BF5E-CCAC55CA5A25}"/>
    <pc:docChg chg="modSld">
      <pc:chgData name="Li, Shuangyang" userId="S::sli852@gatech.edu::9b3310bf-9808-4520-9862-f1415f7136b6" providerId="AD" clId="Web-{C1A6E008-8C62-4E53-BF5E-CCAC55CA5A25}" dt="2022-04-17T15:41:35.656" v="22" actId="1076"/>
      <pc:docMkLst>
        <pc:docMk/>
      </pc:docMkLst>
      <pc:sldChg chg="addSp modSp">
        <pc:chgData name="Li, Shuangyang" userId="S::sli852@gatech.edu::9b3310bf-9808-4520-9862-f1415f7136b6" providerId="AD" clId="Web-{C1A6E008-8C62-4E53-BF5E-CCAC55CA5A25}" dt="2022-04-17T15:40:44.030" v="8" actId="20577"/>
        <pc:sldMkLst>
          <pc:docMk/>
          <pc:sldMk cId="3562246593" sldId="261"/>
        </pc:sldMkLst>
        <pc:spChg chg="add mod">
          <ac:chgData name="Li, Shuangyang" userId="S::sli852@gatech.edu::9b3310bf-9808-4520-9862-f1415f7136b6" providerId="AD" clId="Web-{C1A6E008-8C62-4E53-BF5E-CCAC55CA5A25}" dt="2022-04-17T15:40:44.030" v="8" actId="20577"/>
          <ac:spMkLst>
            <pc:docMk/>
            <pc:sldMk cId="3562246593" sldId="261"/>
            <ac:spMk id="3" creationId="{9F689B56-7DB1-5357-ABF1-3A4D1E624326}"/>
          </ac:spMkLst>
        </pc:spChg>
      </pc:sldChg>
      <pc:sldChg chg="addSp modSp">
        <pc:chgData name="Li, Shuangyang" userId="S::sli852@gatech.edu::9b3310bf-9808-4520-9862-f1415f7136b6" providerId="AD" clId="Web-{C1A6E008-8C62-4E53-BF5E-CCAC55CA5A25}" dt="2022-04-17T15:41:35.656" v="22" actId="1076"/>
        <pc:sldMkLst>
          <pc:docMk/>
          <pc:sldMk cId="1650447637" sldId="262"/>
        </pc:sldMkLst>
        <pc:spChg chg="mod">
          <ac:chgData name="Li, Shuangyang" userId="S::sli852@gatech.edu::9b3310bf-9808-4520-9862-f1415f7136b6" providerId="AD" clId="Web-{C1A6E008-8C62-4E53-BF5E-CCAC55CA5A25}" dt="2022-04-17T15:40:53.765" v="9" actId="20577"/>
          <ac:spMkLst>
            <pc:docMk/>
            <pc:sldMk cId="1650447637" sldId="262"/>
            <ac:spMk id="2" creationId="{A25D3FC4-992E-3BC2-F8F1-749A79226140}"/>
          </ac:spMkLst>
        </pc:spChg>
        <pc:spChg chg="add mod">
          <ac:chgData name="Li, Shuangyang" userId="S::sli852@gatech.edu::9b3310bf-9808-4520-9862-f1415f7136b6" providerId="AD" clId="Web-{C1A6E008-8C62-4E53-BF5E-CCAC55CA5A25}" dt="2022-04-17T15:41:32.172" v="21" actId="20577"/>
          <ac:spMkLst>
            <pc:docMk/>
            <pc:sldMk cId="1650447637" sldId="262"/>
            <ac:spMk id="3" creationId="{1C20B478-EC1F-2FB1-F19F-EC72DCD3E4C1}"/>
          </ac:spMkLst>
        </pc:spChg>
        <pc:picChg chg="mod">
          <ac:chgData name="Li, Shuangyang" userId="S::sli852@gatech.edu::9b3310bf-9808-4520-9862-f1415f7136b6" providerId="AD" clId="Web-{C1A6E008-8C62-4E53-BF5E-CCAC55CA5A25}" dt="2022-04-17T15:41:35.656" v="22" actId="1076"/>
          <ac:picMkLst>
            <pc:docMk/>
            <pc:sldMk cId="1650447637" sldId="262"/>
            <ac:picMk id="4" creationId="{2FB5A59E-2715-8038-158B-C25B2373D8D7}"/>
          </ac:picMkLst>
        </pc:picChg>
      </pc:sldChg>
      <pc:sldChg chg="modSp">
        <pc:chgData name="Li, Shuangyang" userId="S::sli852@gatech.edu::9b3310bf-9808-4520-9862-f1415f7136b6" providerId="AD" clId="Web-{C1A6E008-8C62-4E53-BF5E-CCAC55CA5A25}" dt="2022-04-17T15:40:26.311" v="5" actId="20577"/>
        <pc:sldMkLst>
          <pc:docMk/>
          <pc:sldMk cId="3534839149" sldId="263"/>
        </pc:sldMkLst>
        <pc:spChg chg="mod">
          <ac:chgData name="Li, Shuangyang" userId="S::sli852@gatech.edu::9b3310bf-9808-4520-9862-f1415f7136b6" providerId="AD" clId="Web-{C1A6E008-8C62-4E53-BF5E-CCAC55CA5A25}" dt="2022-04-17T15:40:26.311" v="5" actId="20577"/>
          <ac:spMkLst>
            <pc:docMk/>
            <pc:sldMk cId="3534839149" sldId="263"/>
            <ac:spMk id="3" creationId="{BCF8EA53-EBD5-63E5-2F32-3D560640E55D}"/>
          </ac:spMkLst>
        </pc:spChg>
      </pc:sldChg>
    </pc:docChg>
  </pc:docChgLst>
  <pc:docChgLst>
    <pc:chgData name="Li, Shuangyang" userId="S::sli852@gatech.edu::9b3310bf-9808-4520-9862-f1415f7136b6" providerId="AD" clId="Web-{F132FBE8-D161-4E40-9BE9-5DDEF5911AF6}"/>
    <pc:docChg chg="modSld">
      <pc:chgData name="Li, Shuangyang" userId="S::sli852@gatech.edu::9b3310bf-9808-4520-9862-f1415f7136b6" providerId="AD" clId="Web-{F132FBE8-D161-4E40-9BE9-5DDEF5911AF6}" dt="2022-04-17T16:01:12.427" v="5" actId="14100"/>
      <pc:docMkLst>
        <pc:docMk/>
      </pc:docMkLst>
      <pc:sldChg chg="modSp">
        <pc:chgData name="Li, Shuangyang" userId="S::sli852@gatech.edu::9b3310bf-9808-4520-9862-f1415f7136b6" providerId="AD" clId="Web-{F132FBE8-D161-4E40-9BE9-5DDEF5911AF6}" dt="2022-04-17T16:00:53.957" v="1" actId="14100"/>
        <pc:sldMkLst>
          <pc:docMk/>
          <pc:sldMk cId="4240186488" sldId="264"/>
        </pc:sldMkLst>
        <pc:picChg chg="mod">
          <ac:chgData name="Li, Shuangyang" userId="S::sli852@gatech.edu::9b3310bf-9808-4520-9862-f1415f7136b6" providerId="AD" clId="Web-{F132FBE8-D161-4E40-9BE9-5DDEF5911AF6}" dt="2022-04-17T16:00:53.957" v="1" actId="14100"/>
          <ac:picMkLst>
            <pc:docMk/>
            <pc:sldMk cId="4240186488" sldId="264"/>
            <ac:picMk id="5" creationId="{A1173179-AE6C-49AC-89B3-2DA152C5FDE0}"/>
          </ac:picMkLst>
        </pc:picChg>
      </pc:sldChg>
      <pc:sldChg chg="delSp modSp">
        <pc:chgData name="Li, Shuangyang" userId="S::sli852@gatech.edu::9b3310bf-9808-4520-9862-f1415f7136b6" providerId="AD" clId="Web-{F132FBE8-D161-4E40-9BE9-5DDEF5911AF6}" dt="2022-04-17T16:01:12.427" v="5" actId="14100"/>
        <pc:sldMkLst>
          <pc:docMk/>
          <pc:sldMk cId="1121821876" sldId="266"/>
        </pc:sldMkLst>
        <pc:picChg chg="mod">
          <ac:chgData name="Li, Shuangyang" userId="S::sli852@gatech.edu::9b3310bf-9808-4520-9862-f1415f7136b6" providerId="AD" clId="Web-{F132FBE8-D161-4E40-9BE9-5DDEF5911AF6}" dt="2022-04-17T16:01:10.020" v="4" actId="14100"/>
          <ac:picMkLst>
            <pc:docMk/>
            <pc:sldMk cId="1121821876" sldId="266"/>
            <ac:picMk id="6" creationId="{E77BED59-E70F-48D8-8C46-4C3F0098DDA8}"/>
          </ac:picMkLst>
        </pc:picChg>
        <pc:picChg chg="mod">
          <ac:chgData name="Li, Shuangyang" userId="S::sli852@gatech.edu::9b3310bf-9808-4520-9862-f1415f7136b6" providerId="AD" clId="Web-{F132FBE8-D161-4E40-9BE9-5DDEF5911AF6}" dt="2022-04-17T16:01:12.427" v="5" actId="14100"/>
          <ac:picMkLst>
            <pc:docMk/>
            <pc:sldMk cId="1121821876" sldId="266"/>
            <ac:picMk id="17" creationId="{2B490948-E0C6-40C6-A9AE-24E437EFA276}"/>
          </ac:picMkLst>
        </pc:picChg>
        <pc:picChg chg="del">
          <ac:chgData name="Li, Shuangyang" userId="S::sli852@gatech.edu::9b3310bf-9808-4520-9862-f1415f7136b6" providerId="AD" clId="Web-{F132FBE8-D161-4E40-9BE9-5DDEF5911AF6}" dt="2022-04-17T16:01:07.333" v="3"/>
          <ac:picMkLst>
            <pc:docMk/>
            <pc:sldMk cId="1121821876" sldId="266"/>
            <ac:picMk id="5121" creationId="{AA94D609-121E-6192-9C32-953D40E0DBC5}"/>
          </ac:picMkLst>
        </pc:picChg>
        <pc:picChg chg="del">
          <ac:chgData name="Li, Shuangyang" userId="S::sli852@gatech.edu::9b3310bf-9808-4520-9862-f1415f7136b6" providerId="AD" clId="Web-{F132FBE8-D161-4E40-9BE9-5DDEF5911AF6}" dt="2022-04-17T16:01:05.098" v="2"/>
          <ac:picMkLst>
            <pc:docMk/>
            <pc:sldMk cId="1121821876" sldId="266"/>
            <ac:picMk id="5123" creationId="{0A4B9FE3-B145-9E28-8486-8D56C4A1CC23}"/>
          </ac:picMkLst>
        </pc:picChg>
      </pc:sldChg>
    </pc:docChg>
  </pc:docChgLst>
  <pc:docChgLst>
    <pc:chgData name="Li, Shuangyang" userId="S::sli852@gatech.edu::9b3310bf-9808-4520-9862-f1415f7136b6" providerId="AD" clId="Web-{5DBBD748-C10A-4039-90C3-FB1461BC42EF}"/>
    <pc:docChg chg="addSld modSld">
      <pc:chgData name="Li, Shuangyang" userId="S::sli852@gatech.edu::9b3310bf-9808-4520-9862-f1415f7136b6" providerId="AD" clId="Web-{5DBBD748-C10A-4039-90C3-FB1461BC42EF}" dt="2022-04-17T15:33:39.011" v="26"/>
      <pc:docMkLst>
        <pc:docMk/>
      </pc:docMkLst>
      <pc:sldChg chg="modSp">
        <pc:chgData name="Li, Shuangyang" userId="S::sli852@gatech.edu::9b3310bf-9808-4520-9862-f1415f7136b6" providerId="AD" clId="Web-{5DBBD748-C10A-4039-90C3-FB1461BC42EF}" dt="2022-04-17T15:33:31.885" v="25" actId="20577"/>
        <pc:sldMkLst>
          <pc:docMk/>
          <pc:sldMk cId="703088496" sldId="256"/>
        </pc:sldMkLst>
        <pc:spChg chg="mod">
          <ac:chgData name="Li, Shuangyang" userId="S::sli852@gatech.edu::9b3310bf-9808-4520-9862-f1415f7136b6" providerId="AD" clId="Web-{5DBBD748-C10A-4039-90C3-FB1461BC42EF}" dt="2022-04-17T15:33:31.885" v="25" actId="20577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Li, Shuangyang" userId="S::sli852@gatech.edu::9b3310bf-9808-4520-9862-f1415f7136b6" providerId="AD" clId="Web-{5DBBD748-C10A-4039-90C3-FB1461BC42EF}" dt="2022-04-17T15:32:50.414" v="14" actId="20577"/>
          <ac:spMkLst>
            <pc:docMk/>
            <pc:sldMk cId="703088496" sldId="256"/>
            <ac:spMk id="3" creationId="{00000000-0000-0000-0000-000000000000}"/>
          </ac:spMkLst>
        </pc:spChg>
      </pc:sldChg>
      <pc:sldChg chg="new">
        <pc:chgData name="Li, Shuangyang" userId="S::sli852@gatech.edu::9b3310bf-9808-4520-9862-f1415f7136b6" providerId="AD" clId="Web-{5DBBD748-C10A-4039-90C3-FB1461BC42EF}" dt="2022-04-17T15:33:39.011" v="26"/>
        <pc:sldMkLst>
          <pc:docMk/>
          <pc:sldMk cId="416109669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/>
                <a:cs typeface="Calibri Light"/>
              </a:rPr>
              <a:t>ECE 6255 Final Project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 dirty="0">
                <a:ea typeface="宋体"/>
                <a:cs typeface="Calibri Light"/>
              </a:rPr>
              <a:t>Pitch Shifting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+mn-lt"/>
                <a:cs typeface="+mn-lt"/>
              </a:rPr>
              <a:t>Team member: </a:t>
            </a:r>
            <a:r>
              <a:rPr lang="en-US" altLang="zh-CN" dirty="0" err="1">
                <a:ea typeface="+mn-lt"/>
                <a:cs typeface="+mn-lt"/>
              </a:rPr>
              <a:t>Deepanshi</a:t>
            </a:r>
            <a:r>
              <a:rPr lang="en-US" altLang="zh-CN" dirty="0">
                <a:ea typeface="+mn-lt"/>
                <a:cs typeface="+mn-lt"/>
              </a:rPr>
              <a:t> </a:t>
            </a:r>
            <a:r>
              <a:rPr lang="en-US" altLang="zh-CN" dirty="0" err="1">
                <a:ea typeface="+mn-lt"/>
                <a:cs typeface="+mn-lt"/>
              </a:rPr>
              <a:t>Deepanshi</a:t>
            </a:r>
            <a:r>
              <a:rPr lang="en-US" altLang="zh-CN" dirty="0">
                <a:ea typeface="+mn-lt"/>
                <a:cs typeface="+mn-lt"/>
              </a:rPr>
              <a:t>, Siddharth </a:t>
            </a:r>
            <a:r>
              <a:rPr lang="en-US" altLang="zh-CN" dirty="0" err="1">
                <a:ea typeface="+mn-lt"/>
                <a:cs typeface="+mn-lt"/>
              </a:rPr>
              <a:t>Sudhakaran</a:t>
            </a:r>
            <a:r>
              <a:rPr lang="en-US" altLang="zh-CN" dirty="0">
                <a:ea typeface="+mn-lt"/>
                <a:cs typeface="+mn-lt"/>
              </a:rPr>
              <a:t>, </a:t>
            </a:r>
            <a:r>
              <a:rPr lang="en-US" altLang="zh-CN" dirty="0" err="1">
                <a:ea typeface="+mn-lt"/>
                <a:cs typeface="+mn-lt"/>
              </a:rPr>
              <a:t>Shuangyang</a:t>
            </a:r>
            <a:r>
              <a:rPr lang="en-US" altLang="zh-CN" dirty="0">
                <a:ea typeface="+mn-lt"/>
                <a:cs typeface="+mn-lt"/>
              </a:rPr>
              <a:t> Li</a:t>
            </a:r>
            <a:endParaRPr lang="zh-C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E0B5-63CE-6F27-F35C-EF6813E9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Vocoder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EA53-EBD5-63E5-2F32-3D56064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However, the phase information provided by FFT is wrapped such that its value is within the range of [-pi, pi]. So that the frequency difference between two frames should also be wrapped to obtain the true frequency.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130E17-7BDD-497F-878F-6FFAB38C2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94" y="3429000"/>
            <a:ext cx="4635811" cy="62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90F28F-6CA8-4D81-926F-44A98674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58" y="4294938"/>
            <a:ext cx="4717547" cy="36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7A032C-DA5A-48AA-8DD5-2AE0EC646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58" y="4897725"/>
            <a:ext cx="3997169" cy="36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图片 67">
            <a:extLst>
              <a:ext uri="{FF2B5EF4-FFF2-40B4-BE49-F238E27FC236}">
                <a16:creationId xmlns:a16="http://schemas.microsoft.com/office/drawing/2014/main" id="{8D898F56-307E-4C48-8E26-12DC7768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358" y="5567604"/>
            <a:ext cx="2492279" cy="2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66">
            <a:extLst>
              <a:ext uri="{FF2B5EF4-FFF2-40B4-BE49-F238E27FC236}">
                <a16:creationId xmlns:a16="http://schemas.microsoft.com/office/drawing/2014/main" id="{44496D61-584C-4D4C-AEAF-A3E6C60A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538"/>
            <a:ext cx="190500" cy="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65">
            <a:extLst>
              <a:ext uri="{FF2B5EF4-FFF2-40B4-BE49-F238E27FC236}">
                <a16:creationId xmlns:a16="http://schemas.microsoft.com/office/drawing/2014/main" id="{2CF7B864-E04D-4B49-B6E0-87862807D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82" y="5567604"/>
            <a:ext cx="1993817" cy="2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2B0BD14-0B44-42DC-A887-2C82A05D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3C5BA84-7F07-4CA6-8943-A113134C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3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E0B5-63CE-6F27-F35C-EF6813E9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Vocoder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EA53-EBD5-63E5-2F32-3D56064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Synthesis</a:t>
            </a:r>
          </a:p>
          <a:p>
            <a:pPr lvl="1"/>
            <a:r>
              <a:rPr lang="en-US" altLang="zh-CN" dirty="0"/>
              <a:t>Apply IDFT for each frame with the Hanning window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Overlap each frame</a:t>
            </a:r>
          </a:p>
          <a:p>
            <a:pPr lvl="1"/>
            <a:endParaRPr lang="en-US" altLang="zh-CN" dirty="0"/>
          </a:p>
        </p:txBody>
      </p:sp>
      <p:pic>
        <p:nvPicPr>
          <p:cNvPr id="3074" name="图片 66">
            <a:extLst>
              <a:ext uri="{FF2B5EF4-FFF2-40B4-BE49-F238E27FC236}">
                <a16:creationId xmlns:a16="http://schemas.microsoft.com/office/drawing/2014/main" id="{44496D61-584C-4D4C-AEAF-A3E6C60A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538"/>
            <a:ext cx="190500" cy="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2B0BD14-0B44-42DC-A887-2C82A05D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3C5BA84-7F07-4CA6-8943-A113134C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3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7BED59-E70F-48D8-8C46-4C3F0098D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9" r="14345" b="17806"/>
          <a:stretch/>
        </p:blipFill>
        <p:spPr>
          <a:xfrm>
            <a:off x="2140528" y="2766218"/>
            <a:ext cx="6850008" cy="11966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490948-E0C6-40C6-A9AE-24E437EF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8" y="4828280"/>
            <a:ext cx="7457724" cy="85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图片 62">
            <a:extLst>
              <a:ext uri="{FF2B5EF4-FFF2-40B4-BE49-F238E27FC236}">
                <a16:creationId xmlns:a16="http://schemas.microsoft.com/office/drawing/2014/main" id="{7809D609-8E0B-F175-41E2-AD0E60F9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8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9B66-103A-E338-88D1-3F7DF22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Problem Statement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CCA08-F1D0-630B-E7FF-DEED4F0F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9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6EDE-3F4C-31E2-AC2C-06664B93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Pitch Shifting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2F940-4F24-A1D3-A462-59334A2A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14E6-4B90-2859-552A-E6238B47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+mj-lt"/>
                <a:cs typeface="+mj-lt"/>
              </a:rPr>
              <a:t>Algorithm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8DD29-AC43-5A90-8F28-F3DE459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+mn-lt"/>
                <a:cs typeface="+mn-lt"/>
              </a:rPr>
              <a:t>Short-Term Analysis Framework for Pitch Shifting</a:t>
            </a:r>
          </a:p>
          <a:p>
            <a:r>
              <a:rPr lang="en-US" altLang="zh-CN">
                <a:ea typeface="宋体"/>
                <a:cs typeface="Calibri"/>
              </a:rPr>
              <a:t>Phase vocoder</a:t>
            </a:r>
          </a:p>
          <a:p>
            <a:r>
              <a:rPr lang="en-US" altLang="zh-CN">
                <a:ea typeface="宋体"/>
                <a:cs typeface="Calibri"/>
              </a:rPr>
              <a:t>Resampling</a:t>
            </a:r>
          </a:p>
        </p:txBody>
      </p:sp>
    </p:spTree>
    <p:extLst>
      <p:ext uri="{BB962C8B-B14F-4D97-AF65-F5344CB8AC3E}">
        <p14:creationId xmlns:p14="http://schemas.microsoft.com/office/powerpoint/2010/main" val="30838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4538E-EDC7-CB37-4C08-8B4F1436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Short-Term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79CE3-BC0E-BD4A-D17F-F0C9FA5C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6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F0B47-5C38-C236-9555-C0235014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Phase Vocoder</a:t>
            </a:r>
            <a:endParaRPr lang="zh-CN" altLang="en-US"/>
          </a:p>
        </p:txBody>
      </p:sp>
      <p:pic>
        <p:nvPicPr>
          <p:cNvPr id="4" name="图片 4" descr="图示&#10;&#10;已自动生成说明">
            <a:extLst>
              <a:ext uri="{FF2B5EF4-FFF2-40B4-BE49-F238E27FC236}">
                <a16:creationId xmlns:a16="http://schemas.microsoft.com/office/drawing/2014/main" id="{3A2E9E68-1259-0D85-A98A-B8B777D6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79" y="2330017"/>
            <a:ext cx="7730042" cy="426598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89B56-7DB1-5357-ABF1-3A4D1E6243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ea typeface="宋体"/>
                <a:cs typeface="Calibri"/>
              </a:rPr>
              <a:t>Framework</a:t>
            </a:r>
            <a:endParaRPr lang="zh-CN" altLang="en-US"/>
          </a:p>
        </p:txBody>
      </p:sp>
      <p:pic>
        <p:nvPicPr>
          <p:cNvPr id="6" name="图片 4" descr="图示&#10;&#10;已自动生成说明">
            <a:extLst>
              <a:ext uri="{FF2B5EF4-FFF2-40B4-BE49-F238E27FC236}">
                <a16:creationId xmlns:a16="http://schemas.microsoft.com/office/drawing/2014/main" id="{AEA1A6CC-C09B-A4E4-D9B1-33A2D196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79" y="2482417"/>
            <a:ext cx="7730042" cy="4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4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D3FC4-992E-3BC2-F8F1-749A792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cs typeface="Calibri Light"/>
              </a:rPr>
              <a:t>Phase Vocoder</a:t>
            </a:r>
            <a:endParaRPr lang="zh-CN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FB5A59E-2715-8038-158B-C25B2373D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153" y="1370013"/>
            <a:ext cx="6383347" cy="4676389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0B478-EC1F-2FB1-F19F-EC72DCD3E4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/>
                <a:cs typeface="Calibri"/>
              </a:rPr>
              <a:t>Windowing</a:t>
            </a:r>
            <a:endParaRPr lang="en-US" altLang="zh-CN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  <p:pic>
        <p:nvPicPr>
          <p:cNvPr id="1027" name="图片 100">
            <a:extLst>
              <a:ext uri="{FF2B5EF4-FFF2-40B4-BE49-F238E27FC236}">
                <a16:creationId xmlns:a16="http://schemas.microsoft.com/office/drawing/2014/main" id="{09DB2054-6DCD-46E1-A939-878E085A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2362202"/>
            <a:ext cx="4204990" cy="6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99">
            <a:extLst>
              <a:ext uri="{FF2B5EF4-FFF2-40B4-BE49-F238E27FC236}">
                <a16:creationId xmlns:a16="http://schemas.microsoft.com/office/drawing/2014/main" id="{502C5EDC-B835-4B4A-9066-F2C1CE2B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2338"/>
            <a:ext cx="190500" cy="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98">
            <a:extLst>
              <a:ext uri="{FF2B5EF4-FFF2-40B4-BE49-F238E27FC236}">
                <a16:creationId xmlns:a16="http://schemas.microsoft.com/office/drawing/2014/main" id="{BDB1AE9D-242C-485E-84FA-CE5207EE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3122909"/>
            <a:ext cx="1839193" cy="2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B9DE3-21FE-4A9C-A99F-80A605FA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33C33-B55F-42DD-95B2-B2A21C0F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8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E0B5-63CE-6F27-F35C-EF6813E9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Vocoder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EA53-EBD5-63E5-2F32-3D56064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Processing</a:t>
            </a:r>
          </a:p>
          <a:p>
            <a:r>
              <a:rPr lang="en-US" altLang="zh-CN" dirty="0"/>
              <a:t>For each frame of length N, the FFT result consists of two sets of values: the magnitudes and the phases of N frequency bands, or in other way to say, N bins. </a:t>
            </a:r>
          </a:p>
          <a:p>
            <a:r>
              <a:rPr lang="en-US" altLang="zh-CN" dirty="0"/>
              <a:t>For a sequence of shifted frames, the later frame will have a phase difference from the previous frame. Specifically, for each bin k in frame </a:t>
            </a:r>
            <a:r>
              <a:rPr lang="en-US" altLang="zh-CN" dirty="0" err="1"/>
              <a:t>i</a:t>
            </a:r>
            <a:r>
              <a:rPr lang="en-US" altLang="zh-CN" dirty="0"/>
              <a:t>, it has a phase shift compared to the bin k in frame i-1.</a:t>
            </a:r>
          </a:p>
          <a:p>
            <a:endParaRPr lang="zh-CN" altLang="en-US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8A896D5E-E00C-4651-BE6E-D097F1252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4" t="24850"/>
          <a:stretch/>
        </p:blipFill>
        <p:spPr bwMode="auto">
          <a:xfrm>
            <a:off x="4312227" y="4790209"/>
            <a:ext cx="2543175" cy="18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3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E0B5-63CE-6F27-F35C-EF6813E9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Vocoder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EA53-EBD5-63E5-2F32-3D56064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The phase shift, time interval, and the true frequency are related.</a:t>
            </a:r>
          </a:p>
          <a:p>
            <a:r>
              <a:rPr lang="en-US" altLang="zh-CN" dirty="0"/>
              <a:t>Before adjusted:</a:t>
            </a:r>
          </a:p>
          <a:p>
            <a:endParaRPr lang="en-US" altLang="zh-CN" dirty="0"/>
          </a:p>
          <a:p>
            <a:r>
              <a:rPr lang="en-US" altLang="zh-CN" dirty="0"/>
              <a:t>After adjusted: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173179-AE6C-49AC-89B3-2DA152C5F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89" y="2826328"/>
            <a:ext cx="2438820" cy="60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2FF29C-DAB0-4713-B3EB-98295E16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31" y="4097049"/>
            <a:ext cx="5034937" cy="332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8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32ED87DC524B4293B4EED6E5D9018A" ma:contentTypeVersion="4" ma:contentTypeDescription="Create a new document." ma:contentTypeScope="" ma:versionID="fb98dd987b87ee840ee8e109b3db3d37">
  <xsd:schema xmlns:xsd="http://www.w3.org/2001/XMLSchema" xmlns:xs="http://www.w3.org/2001/XMLSchema" xmlns:p="http://schemas.microsoft.com/office/2006/metadata/properties" xmlns:ns2="a5b74410-17a6-4208-b4aa-b0387c70b9af" targetNamespace="http://schemas.microsoft.com/office/2006/metadata/properties" ma:root="true" ma:fieldsID="f4c152b416077d0f3d109151588390c1" ns2:_="">
    <xsd:import namespace="a5b74410-17a6-4208-b4aa-b0387c70b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74410-17a6-4208-b4aa-b0387c70b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B11F9-EC7B-4FDF-BD56-6AC378385E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83D815-EAD6-47EF-B39C-5EF379D062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D4582-4EDC-478F-8DF3-FE4FC55DB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b74410-17a6-4208-b4aa-b0387c70b9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</vt:lpstr>
      <vt:lpstr>ECE 6255 Final Project Pitch Shifting</vt:lpstr>
      <vt:lpstr>Problem Statement</vt:lpstr>
      <vt:lpstr>Pitch Shifting</vt:lpstr>
      <vt:lpstr>Algorithm</vt:lpstr>
      <vt:lpstr>Short-Term Analysis</vt:lpstr>
      <vt:lpstr>Phase Vocoder</vt:lpstr>
      <vt:lpstr>Phase Vocoder</vt:lpstr>
      <vt:lpstr>Phase Vocoder</vt:lpstr>
      <vt:lpstr>Phase Vocoder</vt:lpstr>
      <vt:lpstr>Phase Vocoder</vt:lpstr>
      <vt:lpstr>Phase Vocoder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</dc:title>
  <dc:creator/>
  <cp:lastModifiedBy>LIly</cp:lastModifiedBy>
  <cp:revision>8</cp:revision>
  <dcterms:created xsi:type="dcterms:W3CDTF">2022-04-17T15:32:00Z</dcterms:created>
  <dcterms:modified xsi:type="dcterms:W3CDTF">2022-04-17T19:48:02Z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0x0101006D32ED87DC524B4293B4EED6E5D9018A</vt:lpwstr>
  </property>
</Properties>
</file>