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BFCEE-648A-4DDB-A60C-54E0E0EA8A31}" v="1" dt="2020-02-23T23:32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DeepVision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COMP-9517</a:t>
            </a:r>
          </a:p>
          <a:p>
            <a:pPr algn="l"/>
            <a:r>
              <a:rPr lang="en-US" dirty="0"/>
              <a:t>Project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Team Information</a:t>
            </a:r>
          </a:p>
          <a:p>
            <a:pPr marL="36900" lvl="0" indent="0">
              <a:buNone/>
            </a:pPr>
            <a:r>
              <a:rPr lang="en-US" sz="2400" dirty="0"/>
              <a:t>Project Introduction</a:t>
            </a:r>
          </a:p>
          <a:p>
            <a:pPr marL="36900" lvl="0" indent="0">
              <a:buNone/>
            </a:pPr>
            <a:r>
              <a:rPr lang="en-US" sz="2400" dirty="0"/>
              <a:t>Methodology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Q/A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0011-3A7E-4034-AD70-C139EB4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1DD2-699B-4FFE-8EA3-9E85646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Deepansh - z5199370</a:t>
            </a:r>
          </a:p>
          <a:p>
            <a:r>
              <a:rPr lang="en-IN" dirty="0"/>
              <a:t>Ujjwal Gard – z5212244</a:t>
            </a:r>
          </a:p>
          <a:p>
            <a:r>
              <a:rPr lang="en-IN" dirty="0"/>
              <a:t>Leonard Lee – z</a:t>
            </a:r>
          </a:p>
          <a:p>
            <a:r>
              <a:rPr lang="en-IN" dirty="0"/>
              <a:t>Son Tong - z</a:t>
            </a:r>
          </a:p>
          <a:p>
            <a:r>
              <a:rPr lang="en-IN" dirty="0"/>
              <a:t>Luke Yong - z</a:t>
            </a:r>
          </a:p>
        </p:txBody>
      </p:sp>
    </p:spTree>
    <p:extLst>
      <p:ext uri="{BB962C8B-B14F-4D97-AF65-F5344CB8AC3E}">
        <p14:creationId xmlns:p14="http://schemas.microsoft.com/office/powerpoint/2010/main" val="15071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B851-4634-404E-8E39-6730E213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DA5E-DAFE-44EF-B906-0D4157EA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– 1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Cell Detection in Time-Lapse Microscopy</a:t>
            </a:r>
          </a:p>
          <a:p>
            <a:r>
              <a:rPr lang="en-IN" dirty="0"/>
              <a:t>TASK –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Detection of Mitosis in cell culture</a:t>
            </a:r>
          </a:p>
          <a:p>
            <a:r>
              <a:rPr lang="en-IN" dirty="0"/>
              <a:t>TASK –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Cell tracking and acquiring motion information for a particular cell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05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74F-B2FD-4C9C-8FF1-DED7DF99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0E55-468C-4964-866D-317133A9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different type of datasets used</a:t>
            </a:r>
          </a:p>
          <a:p>
            <a:r>
              <a:rPr lang="en-IN" dirty="0"/>
              <a:t>Different processing techniques on different datasets due to variation in colour intensities, mitosis process and motion of cells.</a:t>
            </a:r>
          </a:p>
          <a:p>
            <a:r>
              <a:rPr lang="en-IN" dirty="0"/>
              <a:t>U-Nets for Dataset-1 and Traditional Methods for rest. Contour fitting for segmentation and detection</a:t>
            </a:r>
          </a:p>
          <a:p>
            <a:r>
              <a:rPr lang="en-IN" dirty="0"/>
              <a:t>Cell Mitosis detected after processing and contour creation around cell boundaries</a:t>
            </a:r>
          </a:p>
          <a:p>
            <a:r>
              <a:rPr lang="en-IN" dirty="0"/>
              <a:t>Post mitosis detection, tracks for cells are built and motion information gathered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6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F16-ACD8-40B4-8AEA-7CFB0358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99693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50F5-BCFB-4116-84C9-F52C4A47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8204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0924-65D6-4198-AB75-B287480D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33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9E7D-153B-413C-AAB9-7C004B98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" y="2656514"/>
            <a:ext cx="11803309" cy="1663816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797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{280C0388-20D5-44D5-A224-CE7CFE8D2D34}tf55705232_wac</Template>
  <TotalTime>0</TotalTime>
  <Words>143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Wingdings</vt:lpstr>
      <vt:lpstr>Wingdings 2</vt:lpstr>
      <vt:lpstr>SlateVTI</vt:lpstr>
      <vt:lpstr>DeepVision</vt:lpstr>
      <vt:lpstr>Contents </vt:lpstr>
      <vt:lpstr>TEAM INFORMATION</vt:lpstr>
      <vt:lpstr>Project Introduction</vt:lpstr>
      <vt:lpstr>Project Methodology</vt:lpstr>
      <vt:lpstr>Project Demo</vt:lpstr>
      <vt:lpstr>Results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2020-08-04T11:18:42Z</dcterms:created>
  <dcterms:modified xsi:type="dcterms:W3CDTF">2020-08-04T11:33:23Z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