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4660"/>
  </p:normalViewPr>
  <p:slideViewPr>
    <p:cSldViewPr snapToGrid="0">
      <p:cViewPr varScale="1">
        <p:scale>
          <a:sx n="87" d="100"/>
          <a:sy n="87" d="100"/>
        </p:scale>
        <p:origin x="40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0C80-CA90-414A-AA02-471E14DCAEE5}"/>
              </a:ext>
            </a:extLst>
          </p:cNvPr>
          <p:cNvSpPr>
            <a:spLocks noGrp="1"/>
          </p:cNvSpPr>
          <p:nvPr>
            <p:ph type="ctrTitle"/>
          </p:nvPr>
        </p:nvSpPr>
        <p:spPr/>
        <p:txBody>
          <a:bodyPr/>
          <a:lstStyle/>
          <a:p>
            <a:pPr algn="ctr"/>
            <a:r>
              <a:rPr lang="en-IN" b="1" dirty="0"/>
              <a:t>	</a:t>
            </a:r>
            <a:r>
              <a:rPr lang="en-IN" sz="4000" b="1" dirty="0"/>
              <a:t>CSE3001 SOFTWARE ENGINEERING</a:t>
            </a:r>
            <a:r>
              <a:rPr lang="en-IN" sz="2800" b="1" dirty="0"/>
              <a:t>	</a:t>
            </a:r>
            <a:r>
              <a:rPr lang="en-IN" sz="3600" dirty="0">
                <a:solidFill>
                  <a:srgbClr val="92D050"/>
                </a:solidFill>
              </a:rPr>
              <a:t>PROJECT NAME - EXAMTANTRA</a:t>
            </a:r>
            <a:endParaRPr lang="en-IN" dirty="0">
              <a:solidFill>
                <a:srgbClr val="92D050"/>
              </a:solidFill>
            </a:endParaRPr>
          </a:p>
        </p:txBody>
      </p:sp>
      <p:sp>
        <p:nvSpPr>
          <p:cNvPr id="3" name="Subtitle 2">
            <a:extLst>
              <a:ext uri="{FF2B5EF4-FFF2-40B4-BE49-F238E27FC236}">
                <a16:creationId xmlns:a16="http://schemas.microsoft.com/office/drawing/2014/main" id="{E249F875-93A2-4D16-B6C0-4FF07A9BDEB4}"/>
              </a:ext>
            </a:extLst>
          </p:cNvPr>
          <p:cNvSpPr>
            <a:spLocks noGrp="1"/>
          </p:cNvSpPr>
          <p:nvPr>
            <p:ph type="subTitle" idx="1"/>
          </p:nvPr>
        </p:nvSpPr>
        <p:spPr/>
        <p:txBody>
          <a:bodyPr/>
          <a:lstStyle/>
          <a:p>
            <a:pPr algn="r">
              <a:spcBef>
                <a:spcPts val="200"/>
              </a:spcBef>
            </a:pPr>
            <a:r>
              <a:rPr lang="en-IN" dirty="0"/>
              <a:t>DEEPANSH TRIPATHI</a:t>
            </a:r>
          </a:p>
          <a:p>
            <a:pPr algn="r">
              <a:spcBef>
                <a:spcPts val="200"/>
              </a:spcBef>
            </a:pPr>
            <a:r>
              <a:rPr lang="en-IN" dirty="0"/>
              <a:t>SRIHARAN RAJKUMAR</a:t>
            </a:r>
          </a:p>
          <a:p>
            <a:pPr algn="r">
              <a:spcBef>
                <a:spcPts val="200"/>
              </a:spcBef>
            </a:pPr>
            <a:r>
              <a:rPr lang="en-IN" dirty="0"/>
              <a:t>VISHNU MENON</a:t>
            </a:r>
          </a:p>
        </p:txBody>
      </p:sp>
    </p:spTree>
    <p:extLst>
      <p:ext uri="{BB962C8B-B14F-4D97-AF65-F5344CB8AC3E}">
        <p14:creationId xmlns:p14="http://schemas.microsoft.com/office/powerpoint/2010/main" val="209800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82F9-460D-4469-8008-E6A25A5C30E0}"/>
              </a:ext>
            </a:extLst>
          </p:cNvPr>
          <p:cNvSpPr>
            <a:spLocks noGrp="1"/>
          </p:cNvSpPr>
          <p:nvPr>
            <p:ph type="title"/>
          </p:nvPr>
        </p:nvSpPr>
        <p:spPr/>
        <p:txBody>
          <a:bodyPr>
            <a:normAutofit/>
          </a:bodyPr>
          <a:lstStyle/>
          <a:p>
            <a:r>
              <a:rPr lang="en-IN" sz="3200" dirty="0">
                <a:solidFill>
                  <a:srgbClr val="92D050"/>
                </a:solidFill>
              </a:rPr>
              <a:t>INTRODUCTION</a:t>
            </a:r>
          </a:p>
        </p:txBody>
      </p:sp>
      <p:sp>
        <p:nvSpPr>
          <p:cNvPr id="3" name="Content Placeholder 2">
            <a:extLst>
              <a:ext uri="{FF2B5EF4-FFF2-40B4-BE49-F238E27FC236}">
                <a16:creationId xmlns:a16="http://schemas.microsoft.com/office/drawing/2014/main" id="{A11CA8F6-57C0-46B0-BD3E-63812ABE17C6}"/>
              </a:ext>
            </a:extLst>
          </p:cNvPr>
          <p:cNvSpPr>
            <a:spLocks noGrp="1"/>
          </p:cNvSpPr>
          <p:nvPr>
            <p:ph idx="1"/>
          </p:nvPr>
        </p:nvSpPr>
        <p:spPr/>
        <p:txBody>
          <a:bodyPr/>
          <a:lstStyle/>
          <a:p>
            <a:pPr marL="0" indent="0">
              <a:buNone/>
            </a:pPr>
            <a:r>
              <a:rPr lang="en-IN" dirty="0"/>
              <a:t>The “Online Examination Management System” has been developed to override the problems prevailing in the practicing manual system. The software is  supported to eliminate and in some cases reduce the hardships faced by this existing system.</a:t>
            </a:r>
          </a:p>
          <a:p>
            <a:pPr marL="0" indent="0">
              <a:buNone/>
            </a:pPr>
            <a:r>
              <a:rPr lang="en-IN" dirty="0"/>
              <a:t>This system can lead to an error free, secure, reliable and fast management system. It can assist the user to concentrate on their other activities rather to concentrate on the record keeping. </a:t>
            </a:r>
          </a:p>
        </p:txBody>
      </p:sp>
    </p:spTree>
    <p:extLst>
      <p:ext uri="{BB962C8B-B14F-4D97-AF65-F5344CB8AC3E}">
        <p14:creationId xmlns:p14="http://schemas.microsoft.com/office/powerpoint/2010/main" val="123452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B50A-92E4-418F-B1A4-6C7A1C160733}"/>
              </a:ext>
            </a:extLst>
          </p:cNvPr>
          <p:cNvSpPr>
            <a:spLocks noGrp="1"/>
          </p:cNvSpPr>
          <p:nvPr>
            <p:ph type="title"/>
          </p:nvPr>
        </p:nvSpPr>
        <p:spPr/>
        <p:txBody>
          <a:bodyPr>
            <a:normAutofit/>
          </a:bodyPr>
          <a:lstStyle/>
          <a:p>
            <a:r>
              <a:rPr lang="en-IN" sz="3200" dirty="0">
                <a:solidFill>
                  <a:srgbClr val="92D050"/>
                </a:solidFill>
              </a:rPr>
              <a:t>SCOPE </a:t>
            </a:r>
          </a:p>
        </p:txBody>
      </p:sp>
      <p:sp>
        <p:nvSpPr>
          <p:cNvPr id="3" name="Content Placeholder 2">
            <a:extLst>
              <a:ext uri="{FF2B5EF4-FFF2-40B4-BE49-F238E27FC236}">
                <a16:creationId xmlns:a16="http://schemas.microsoft.com/office/drawing/2014/main" id="{33850E28-E98A-4A8C-A158-437A2771CB2E}"/>
              </a:ext>
            </a:extLst>
          </p:cNvPr>
          <p:cNvSpPr>
            <a:spLocks noGrp="1"/>
          </p:cNvSpPr>
          <p:nvPr>
            <p:ph idx="1"/>
          </p:nvPr>
        </p:nvSpPr>
        <p:spPr/>
        <p:txBody>
          <a:bodyPr/>
          <a:lstStyle/>
          <a:p>
            <a:pPr marL="0" indent="0">
              <a:buNone/>
            </a:pPr>
            <a:r>
              <a:rPr lang="en-US" dirty="0"/>
              <a:t>The goal of the exam management system is to make it easier to administer exams and to create a convenient and easy-to-use application for teachers who are attempting to administer exams. The system is built around a relational database with result management capabilities. We will have a question bank with ten unique questions, their options, and the correct answer, as well as a variable number of students and their information. We aim to provide a pleasant and trustworthy user experience in addition to getting student results.</a:t>
            </a:r>
            <a:endParaRPr lang="en-IN" dirty="0"/>
          </a:p>
        </p:txBody>
      </p:sp>
    </p:spTree>
    <p:extLst>
      <p:ext uri="{BB962C8B-B14F-4D97-AF65-F5344CB8AC3E}">
        <p14:creationId xmlns:p14="http://schemas.microsoft.com/office/powerpoint/2010/main" val="248207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9BD2-A74C-46C4-AAD5-62A50B796F86}"/>
              </a:ext>
            </a:extLst>
          </p:cNvPr>
          <p:cNvSpPr>
            <a:spLocks noGrp="1"/>
          </p:cNvSpPr>
          <p:nvPr>
            <p:ph type="title"/>
          </p:nvPr>
        </p:nvSpPr>
        <p:spPr/>
        <p:txBody>
          <a:bodyPr>
            <a:normAutofit/>
          </a:bodyPr>
          <a:lstStyle/>
          <a:p>
            <a:r>
              <a:rPr lang="en-IN" sz="3200" dirty="0">
                <a:solidFill>
                  <a:srgbClr val="92D050"/>
                </a:solidFill>
              </a:rPr>
              <a:t>Programming languages used in the project</a:t>
            </a:r>
          </a:p>
        </p:txBody>
      </p:sp>
      <p:sp>
        <p:nvSpPr>
          <p:cNvPr id="3" name="Content Placeholder 2">
            <a:extLst>
              <a:ext uri="{FF2B5EF4-FFF2-40B4-BE49-F238E27FC236}">
                <a16:creationId xmlns:a16="http://schemas.microsoft.com/office/drawing/2014/main" id="{ABE98A71-3A33-46DD-8889-BC76BFB7521F}"/>
              </a:ext>
            </a:extLst>
          </p:cNvPr>
          <p:cNvSpPr>
            <a:spLocks noGrp="1"/>
          </p:cNvSpPr>
          <p:nvPr>
            <p:ph idx="1"/>
          </p:nvPr>
        </p:nvSpPr>
        <p:spPr/>
        <p:txBody>
          <a:bodyPr>
            <a:normAutofit/>
          </a:bodyPr>
          <a:lstStyle/>
          <a:p>
            <a:pPr marL="0" indent="0">
              <a:buNone/>
            </a:pPr>
            <a:r>
              <a:rPr lang="en-US" u="sng" dirty="0"/>
              <a:t>FRONT-END SOFTWARE</a:t>
            </a:r>
          </a:p>
          <a:p>
            <a:pPr marL="0" indent="0">
              <a:buNone/>
            </a:pPr>
            <a:r>
              <a:rPr lang="en-US" dirty="0"/>
              <a:t>JAVA NETBEANS - We chose the JAVA our primary programming language to implement the project because of its more interactive capabilities.</a:t>
            </a:r>
          </a:p>
          <a:p>
            <a:pPr marL="0" indent="0">
              <a:buNone/>
            </a:pPr>
            <a:endParaRPr lang="en-US" dirty="0"/>
          </a:p>
        </p:txBody>
      </p:sp>
    </p:spTree>
    <p:extLst>
      <p:ext uri="{BB962C8B-B14F-4D97-AF65-F5344CB8AC3E}">
        <p14:creationId xmlns:p14="http://schemas.microsoft.com/office/powerpoint/2010/main" val="77623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446B-26D7-46D3-9CE3-93A762C885F3}"/>
              </a:ext>
            </a:extLst>
          </p:cNvPr>
          <p:cNvSpPr>
            <a:spLocks noGrp="1"/>
          </p:cNvSpPr>
          <p:nvPr>
            <p:ph type="title"/>
          </p:nvPr>
        </p:nvSpPr>
        <p:spPr/>
        <p:txBody>
          <a:bodyPr>
            <a:normAutofit/>
          </a:bodyPr>
          <a:lstStyle/>
          <a:p>
            <a:r>
              <a:rPr lang="en-IN" sz="3200" dirty="0">
                <a:solidFill>
                  <a:srgbClr val="92D050"/>
                </a:solidFill>
              </a:rPr>
              <a:t>Some screenshots</a:t>
            </a:r>
          </a:p>
        </p:txBody>
      </p:sp>
      <p:pic>
        <p:nvPicPr>
          <p:cNvPr id="5" name="Content Placeholder 4">
            <a:extLst>
              <a:ext uri="{FF2B5EF4-FFF2-40B4-BE49-F238E27FC236}">
                <a16:creationId xmlns:a16="http://schemas.microsoft.com/office/drawing/2014/main" id="{AA4E742A-D6C9-40D6-B1E9-51B07EDD7DF5}"/>
              </a:ext>
            </a:extLst>
          </p:cNvPr>
          <p:cNvPicPr>
            <a:picLocks noGrp="1" noChangeAspect="1"/>
          </p:cNvPicPr>
          <p:nvPr>
            <p:ph idx="1"/>
          </p:nvPr>
        </p:nvPicPr>
        <p:blipFill rotWithShape="1">
          <a:blip r:embed="rId2"/>
          <a:srcRect l="32155" t="15050" r="42741" b="47515"/>
          <a:stretch/>
        </p:blipFill>
        <p:spPr>
          <a:xfrm>
            <a:off x="4601038" y="1781963"/>
            <a:ext cx="2330400" cy="1954768"/>
          </a:xfrm>
        </p:spPr>
      </p:pic>
      <p:pic>
        <p:nvPicPr>
          <p:cNvPr id="7" name="Picture 6">
            <a:extLst>
              <a:ext uri="{FF2B5EF4-FFF2-40B4-BE49-F238E27FC236}">
                <a16:creationId xmlns:a16="http://schemas.microsoft.com/office/drawing/2014/main" id="{7EDD763A-A866-45E4-BBB3-7FA17B45F085}"/>
              </a:ext>
            </a:extLst>
          </p:cNvPr>
          <p:cNvPicPr>
            <a:picLocks noChangeAspect="1"/>
          </p:cNvPicPr>
          <p:nvPr/>
        </p:nvPicPr>
        <p:blipFill rotWithShape="1">
          <a:blip r:embed="rId3"/>
          <a:srcRect l="30615" t="14290" r="37686" b="25241"/>
          <a:stretch/>
        </p:blipFill>
        <p:spPr>
          <a:xfrm>
            <a:off x="7602997" y="1781963"/>
            <a:ext cx="2368932" cy="1954768"/>
          </a:xfrm>
          <a:prstGeom prst="rect">
            <a:avLst/>
          </a:prstGeom>
        </p:spPr>
      </p:pic>
      <p:pic>
        <p:nvPicPr>
          <p:cNvPr id="9" name="Picture 8">
            <a:extLst>
              <a:ext uri="{FF2B5EF4-FFF2-40B4-BE49-F238E27FC236}">
                <a16:creationId xmlns:a16="http://schemas.microsoft.com/office/drawing/2014/main" id="{763AFE7E-1364-4728-83F1-9586CBD99503}"/>
              </a:ext>
            </a:extLst>
          </p:cNvPr>
          <p:cNvPicPr>
            <a:picLocks noChangeAspect="1"/>
          </p:cNvPicPr>
          <p:nvPr/>
        </p:nvPicPr>
        <p:blipFill rotWithShape="1">
          <a:blip r:embed="rId4"/>
          <a:srcRect t="1" r="77914" b="66520"/>
          <a:stretch/>
        </p:blipFill>
        <p:spPr>
          <a:xfrm>
            <a:off x="7602997" y="4174472"/>
            <a:ext cx="2368932" cy="2019913"/>
          </a:xfrm>
          <a:prstGeom prst="rect">
            <a:avLst/>
          </a:prstGeom>
        </p:spPr>
      </p:pic>
      <p:pic>
        <p:nvPicPr>
          <p:cNvPr id="11" name="Picture 10">
            <a:extLst>
              <a:ext uri="{FF2B5EF4-FFF2-40B4-BE49-F238E27FC236}">
                <a16:creationId xmlns:a16="http://schemas.microsoft.com/office/drawing/2014/main" id="{3AC8992E-97D1-4CC6-9799-59D7229E9839}"/>
              </a:ext>
            </a:extLst>
          </p:cNvPr>
          <p:cNvPicPr>
            <a:picLocks noChangeAspect="1"/>
          </p:cNvPicPr>
          <p:nvPr/>
        </p:nvPicPr>
        <p:blipFill rotWithShape="1">
          <a:blip r:embed="rId5"/>
          <a:srcRect r="72273" b="57332"/>
          <a:stretch/>
        </p:blipFill>
        <p:spPr>
          <a:xfrm>
            <a:off x="4601038" y="4174472"/>
            <a:ext cx="2333566" cy="2019913"/>
          </a:xfrm>
          <a:prstGeom prst="rect">
            <a:avLst/>
          </a:prstGeom>
        </p:spPr>
      </p:pic>
      <p:pic>
        <p:nvPicPr>
          <p:cNvPr id="13" name="Picture 12">
            <a:extLst>
              <a:ext uri="{FF2B5EF4-FFF2-40B4-BE49-F238E27FC236}">
                <a16:creationId xmlns:a16="http://schemas.microsoft.com/office/drawing/2014/main" id="{EBFD95F0-CA7F-4583-9F46-F3FB9F48E2D8}"/>
              </a:ext>
            </a:extLst>
          </p:cNvPr>
          <p:cNvPicPr>
            <a:picLocks noChangeAspect="1"/>
          </p:cNvPicPr>
          <p:nvPr/>
        </p:nvPicPr>
        <p:blipFill rotWithShape="1">
          <a:blip r:embed="rId6"/>
          <a:srcRect l="668" t="3524" r="70502" b="5920"/>
          <a:stretch/>
        </p:blipFill>
        <p:spPr>
          <a:xfrm>
            <a:off x="1584388" y="1781963"/>
            <a:ext cx="2497292" cy="4412422"/>
          </a:xfrm>
          <a:prstGeom prst="rect">
            <a:avLst/>
          </a:prstGeom>
        </p:spPr>
      </p:pic>
    </p:spTree>
    <p:extLst>
      <p:ext uri="{BB962C8B-B14F-4D97-AF65-F5344CB8AC3E}">
        <p14:creationId xmlns:p14="http://schemas.microsoft.com/office/powerpoint/2010/main" val="228883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CC178-AEA4-48A7-AA16-1C708E47DD98}"/>
              </a:ext>
            </a:extLst>
          </p:cNvPr>
          <p:cNvSpPr>
            <a:spLocks noGrp="1"/>
          </p:cNvSpPr>
          <p:nvPr>
            <p:ph idx="1"/>
          </p:nvPr>
        </p:nvSpPr>
        <p:spPr/>
        <p:txBody>
          <a:bodyPr/>
          <a:lstStyle/>
          <a:p>
            <a:pPr marL="0" indent="0">
              <a:buNone/>
            </a:pPr>
            <a:r>
              <a:rPr lang="en-US" u="sng" dirty="0"/>
              <a:t>BACK-END SOFTWARE</a:t>
            </a:r>
          </a:p>
          <a:p>
            <a:pPr marL="0" indent="0">
              <a:buNone/>
            </a:pPr>
            <a:r>
              <a:rPr lang="en-US" dirty="0"/>
              <a:t>MYSQL - MySQL is a relational database management system based on SQL – Structured Query Language. We have used MYSQL database to save student records, teacher records, and question papers, as well as their answers and students' responses.</a:t>
            </a:r>
            <a:endParaRPr lang="en-IN" dirty="0"/>
          </a:p>
          <a:p>
            <a:endParaRPr lang="en-IN" dirty="0"/>
          </a:p>
        </p:txBody>
      </p:sp>
    </p:spTree>
    <p:extLst>
      <p:ext uri="{BB962C8B-B14F-4D97-AF65-F5344CB8AC3E}">
        <p14:creationId xmlns:p14="http://schemas.microsoft.com/office/powerpoint/2010/main" val="14246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2B2B-FAF0-4917-8268-A523A40BDE34}"/>
              </a:ext>
            </a:extLst>
          </p:cNvPr>
          <p:cNvSpPr>
            <a:spLocks noGrp="1"/>
          </p:cNvSpPr>
          <p:nvPr>
            <p:ph type="title"/>
          </p:nvPr>
        </p:nvSpPr>
        <p:spPr/>
        <p:txBody>
          <a:bodyPr>
            <a:normAutofit/>
          </a:bodyPr>
          <a:lstStyle/>
          <a:p>
            <a:r>
              <a:rPr lang="en-IN" sz="3200" dirty="0">
                <a:solidFill>
                  <a:srgbClr val="92D050"/>
                </a:solidFill>
              </a:rPr>
              <a:t>SOME SCREENSHOTS</a:t>
            </a:r>
          </a:p>
        </p:txBody>
      </p:sp>
      <p:pic>
        <p:nvPicPr>
          <p:cNvPr id="4" name="Picture 3">
            <a:extLst>
              <a:ext uri="{FF2B5EF4-FFF2-40B4-BE49-F238E27FC236}">
                <a16:creationId xmlns:a16="http://schemas.microsoft.com/office/drawing/2014/main" id="{80D55290-970F-472C-ACAD-4F7CD538F41F}"/>
              </a:ext>
            </a:extLst>
          </p:cNvPr>
          <p:cNvPicPr>
            <a:picLocks noChangeAspect="1"/>
          </p:cNvPicPr>
          <p:nvPr/>
        </p:nvPicPr>
        <p:blipFill rotWithShape="1">
          <a:blip r:embed="rId2"/>
          <a:srcRect t="14220" r="66481" b="12504"/>
          <a:stretch/>
        </p:blipFill>
        <p:spPr>
          <a:xfrm>
            <a:off x="4562189" y="2240697"/>
            <a:ext cx="2880183" cy="3541712"/>
          </a:xfrm>
          <a:prstGeom prst="rect">
            <a:avLst/>
          </a:prstGeom>
        </p:spPr>
      </p:pic>
      <p:pic>
        <p:nvPicPr>
          <p:cNvPr id="5" name="Content Placeholder 4">
            <a:extLst>
              <a:ext uri="{FF2B5EF4-FFF2-40B4-BE49-F238E27FC236}">
                <a16:creationId xmlns:a16="http://schemas.microsoft.com/office/drawing/2014/main" id="{BC3C949B-F6F4-4FF1-9114-8DC8B3149F4F}"/>
              </a:ext>
            </a:extLst>
          </p:cNvPr>
          <p:cNvPicPr>
            <a:picLocks noGrp="1" noChangeAspect="1"/>
          </p:cNvPicPr>
          <p:nvPr>
            <p:ph idx="1"/>
          </p:nvPr>
        </p:nvPicPr>
        <p:blipFill rotWithShape="1">
          <a:blip r:embed="rId3"/>
          <a:srcRect t="6402" r="66475" b="21422"/>
          <a:stretch/>
        </p:blipFill>
        <p:spPr>
          <a:xfrm>
            <a:off x="1141413" y="2240696"/>
            <a:ext cx="2924601" cy="3541712"/>
          </a:xfrm>
          <a:prstGeom prst="rect">
            <a:avLst/>
          </a:prstGeom>
        </p:spPr>
      </p:pic>
      <p:pic>
        <p:nvPicPr>
          <p:cNvPr id="6" name="Picture 5">
            <a:extLst>
              <a:ext uri="{FF2B5EF4-FFF2-40B4-BE49-F238E27FC236}">
                <a16:creationId xmlns:a16="http://schemas.microsoft.com/office/drawing/2014/main" id="{30E06573-7216-4BF3-A642-EE672F0C91C8}"/>
              </a:ext>
            </a:extLst>
          </p:cNvPr>
          <p:cNvPicPr>
            <a:picLocks noChangeAspect="1"/>
          </p:cNvPicPr>
          <p:nvPr/>
        </p:nvPicPr>
        <p:blipFill rotWithShape="1">
          <a:blip r:embed="rId4"/>
          <a:srcRect t="5180" r="68301" b="20061"/>
          <a:stretch/>
        </p:blipFill>
        <p:spPr>
          <a:xfrm>
            <a:off x="7938547" y="2240697"/>
            <a:ext cx="2669805" cy="3541711"/>
          </a:xfrm>
          <a:prstGeom prst="rect">
            <a:avLst/>
          </a:prstGeom>
        </p:spPr>
      </p:pic>
    </p:spTree>
    <p:extLst>
      <p:ext uri="{BB962C8B-B14F-4D97-AF65-F5344CB8AC3E}">
        <p14:creationId xmlns:p14="http://schemas.microsoft.com/office/powerpoint/2010/main" val="424051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4818-7940-43B1-9F46-3FA3AB0A7AB9}"/>
              </a:ext>
            </a:extLst>
          </p:cNvPr>
          <p:cNvSpPr>
            <a:spLocks noGrp="1"/>
          </p:cNvSpPr>
          <p:nvPr>
            <p:ph type="title"/>
          </p:nvPr>
        </p:nvSpPr>
        <p:spPr/>
        <p:txBody>
          <a:bodyPr>
            <a:normAutofit/>
          </a:bodyPr>
          <a:lstStyle/>
          <a:p>
            <a:r>
              <a:rPr lang="en-US" sz="3200" dirty="0">
                <a:solidFill>
                  <a:srgbClr val="92D050"/>
                </a:solidFill>
              </a:rPr>
              <a:t>conclusion</a:t>
            </a:r>
          </a:p>
        </p:txBody>
      </p:sp>
      <p:sp>
        <p:nvSpPr>
          <p:cNvPr id="3" name="Content Placeholder 2">
            <a:extLst>
              <a:ext uri="{FF2B5EF4-FFF2-40B4-BE49-F238E27FC236}">
                <a16:creationId xmlns:a16="http://schemas.microsoft.com/office/drawing/2014/main" id="{D1CD7054-C829-4BE1-9D2B-D88190792D8F}"/>
              </a:ext>
            </a:extLst>
          </p:cNvPr>
          <p:cNvSpPr>
            <a:spLocks noGrp="1"/>
          </p:cNvSpPr>
          <p:nvPr>
            <p:ph idx="1"/>
          </p:nvPr>
        </p:nvSpPr>
        <p:spPr/>
        <p:txBody>
          <a:bodyPr/>
          <a:lstStyle/>
          <a:p>
            <a:pPr marL="0" indent="0">
              <a:buNone/>
            </a:pPr>
            <a:r>
              <a:rPr lang="en-US" dirty="0"/>
              <a:t>This project aids teachers in the process of administering online examinations with ease.. The scope of the project was to make it easier to administer exams and to create a convenient and easy-to-use application for teachers who are attempting to administer exams and this project accomplishes just that. It is easy to use, fast and leads to less errors.</a:t>
            </a:r>
          </a:p>
          <a:p>
            <a:pPr marL="0" indent="0">
              <a:buNone/>
            </a:pPr>
            <a:endParaRPr lang="en-US" dirty="0"/>
          </a:p>
        </p:txBody>
      </p:sp>
    </p:spTree>
    <p:extLst>
      <p:ext uri="{BB962C8B-B14F-4D97-AF65-F5344CB8AC3E}">
        <p14:creationId xmlns:p14="http://schemas.microsoft.com/office/powerpoint/2010/main" val="2846539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{B23DBD73-B4FD-4121-BA1D-F99E4DE04B81}tf04033919</Template>
  <TotalTime>85</TotalTime>
  <Words>330</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 CSE3001 SOFTWARE ENGINEERING PROJECT NAME - EXAMTANTRA</vt:lpstr>
      <vt:lpstr>INTRODUCTION</vt:lpstr>
      <vt:lpstr>SCOPE </vt:lpstr>
      <vt:lpstr>Programming languages used in the project</vt:lpstr>
      <vt:lpstr>Some screenshots</vt:lpstr>
      <vt:lpstr>PowerPoint Presentation</vt:lpstr>
      <vt:lpstr>SOME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CSE3001 PROJECT</dc:title>
  <dc:creator>Vishnu Menon</dc:creator>
  <cp:lastModifiedBy>Deepansh Tripathi</cp:lastModifiedBy>
  <cp:revision>4</cp:revision>
  <dcterms:created xsi:type="dcterms:W3CDTF">2021-11-18T04:34:29Z</dcterms:created>
  <dcterms:modified xsi:type="dcterms:W3CDTF">2021-12-05T15:01:55Z</dcterms:modified>
</cp:coreProperties>
</file>