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2" y="4262748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4914" y="4607683"/>
            <a:ext cx="205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98110" y="2249240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607683"/>
            <a:ext cx="2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8939"/>
            <a:ext cx="207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281068"/>
            <a:ext cx="3072984" cy="965828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6962" y="4241360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26207" y="4580846"/>
            <a:ext cx="205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5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67140" y="4601287"/>
            <a:ext cx="204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5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Gajanan</dc:creator>
  <cp:lastModifiedBy>DEEPANSHU SAINI</cp:lastModifiedBy>
  <cp:revision>9</cp:revision>
  <dcterms:created xsi:type="dcterms:W3CDTF">2024-10-05T18:58:27Z</dcterms:created>
  <dcterms:modified xsi:type="dcterms:W3CDTF">2025-03-21T08:28:29Z</dcterms:modified>
</cp:coreProperties>
</file>