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8361F5-0D14-490D-A16E-91A275128A85}">
          <p14:sldIdLst>
            <p14:sldId id="256"/>
            <p14:sldId id="257"/>
            <p14:sldId id="259"/>
            <p14:sldId id="260"/>
            <p14:sldId id="261"/>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A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nshu Gupta" userId="4cbfb6638e2fd288" providerId="LiveId" clId="{6815D2BA-5189-4DEF-ABB9-F8922697D554}"/>
    <pc:docChg chg="undo custSel addSld delSld modSld modMainMaster addSection delSection modSection">
      <pc:chgData name="Deepanshu Gupta" userId="4cbfb6638e2fd288" providerId="LiveId" clId="{6815D2BA-5189-4DEF-ABB9-F8922697D554}" dt="2023-01-29T05:43:27.352" v="839"/>
      <pc:docMkLst>
        <pc:docMk/>
      </pc:docMkLst>
      <pc:sldChg chg="modSp mod setBg">
        <pc:chgData name="Deepanshu Gupta" userId="4cbfb6638e2fd288" providerId="LiveId" clId="{6815D2BA-5189-4DEF-ABB9-F8922697D554}" dt="2023-01-29T05:43:27.352" v="839"/>
        <pc:sldMkLst>
          <pc:docMk/>
          <pc:sldMk cId="2412238063" sldId="256"/>
        </pc:sldMkLst>
        <pc:spChg chg="mod">
          <ac:chgData name="Deepanshu Gupta" userId="4cbfb6638e2fd288" providerId="LiveId" clId="{6815D2BA-5189-4DEF-ABB9-F8922697D554}" dt="2023-01-29T05:43:24.393" v="838" actId="207"/>
          <ac:spMkLst>
            <pc:docMk/>
            <pc:sldMk cId="2412238063" sldId="256"/>
            <ac:spMk id="5" creationId="{0BCE9102-38D4-B0A7-878F-0D2EEC383E82}"/>
          </ac:spMkLst>
        </pc:spChg>
        <pc:spChg chg="mod">
          <ac:chgData name="Deepanshu Gupta" userId="4cbfb6638e2fd288" providerId="LiveId" clId="{6815D2BA-5189-4DEF-ABB9-F8922697D554}" dt="2023-01-24T21:58:18.191" v="92" actId="1076"/>
          <ac:spMkLst>
            <pc:docMk/>
            <pc:sldMk cId="2412238063" sldId="256"/>
            <ac:spMk id="7" creationId="{83B4E829-5812-2A68-A63D-88EA649F380E}"/>
          </ac:spMkLst>
        </pc:spChg>
        <pc:spChg chg="mod">
          <ac:chgData name="Deepanshu Gupta" userId="4cbfb6638e2fd288" providerId="LiveId" clId="{6815D2BA-5189-4DEF-ABB9-F8922697D554}" dt="2023-01-24T21:58:07.615" v="90" actId="1076"/>
          <ac:spMkLst>
            <pc:docMk/>
            <pc:sldMk cId="2412238063" sldId="256"/>
            <ac:spMk id="8" creationId="{4D07FB33-BC31-F50B-A554-640FD238E96F}"/>
          </ac:spMkLst>
        </pc:spChg>
        <pc:spChg chg="mod">
          <ac:chgData name="Deepanshu Gupta" userId="4cbfb6638e2fd288" providerId="LiveId" clId="{6815D2BA-5189-4DEF-ABB9-F8922697D554}" dt="2023-01-24T21:58:21.958" v="93" actId="1076"/>
          <ac:spMkLst>
            <pc:docMk/>
            <pc:sldMk cId="2412238063" sldId="256"/>
            <ac:spMk id="10" creationId="{AD11C50D-DBDA-E109-FDE0-F17CB15EE294}"/>
          </ac:spMkLst>
        </pc:spChg>
        <pc:picChg chg="mod">
          <ac:chgData name="Deepanshu Gupta" userId="4cbfb6638e2fd288" providerId="LiveId" clId="{6815D2BA-5189-4DEF-ABB9-F8922697D554}" dt="2023-01-24T21:58:11.195" v="91" actId="1076"/>
          <ac:picMkLst>
            <pc:docMk/>
            <pc:sldMk cId="2412238063" sldId="256"/>
            <ac:picMk id="2049" creationId="{53B1FA06-A2E3-9EBC-232A-9E31111F1618}"/>
          </ac:picMkLst>
        </pc:picChg>
      </pc:sldChg>
      <pc:sldChg chg="addSp delSp modSp new mod">
        <pc:chgData name="Deepanshu Gupta" userId="4cbfb6638e2fd288" providerId="LiveId" clId="{6815D2BA-5189-4DEF-ABB9-F8922697D554}" dt="2023-01-24T23:09:08.442" v="787" actId="20577"/>
        <pc:sldMkLst>
          <pc:docMk/>
          <pc:sldMk cId="3846257654" sldId="257"/>
        </pc:sldMkLst>
        <pc:spChg chg="mod">
          <ac:chgData name="Deepanshu Gupta" userId="4cbfb6638e2fd288" providerId="LiveId" clId="{6815D2BA-5189-4DEF-ABB9-F8922697D554}" dt="2023-01-24T21:57:29.835" v="84" actId="1076"/>
          <ac:spMkLst>
            <pc:docMk/>
            <pc:sldMk cId="3846257654" sldId="257"/>
            <ac:spMk id="2" creationId="{898C86E8-6451-D266-7233-5C970FCDBD61}"/>
          </ac:spMkLst>
        </pc:spChg>
        <pc:spChg chg="mod">
          <ac:chgData name="Deepanshu Gupta" userId="4cbfb6638e2fd288" providerId="LiveId" clId="{6815D2BA-5189-4DEF-ABB9-F8922697D554}" dt="2023-01-24T23:09:08.442" v="787" actId="20577"/>
          <ac:spMkLst>
            <pc:docMk/>
            <pc:sldMk cId="3846257654" sldId="257"/>
            <ac:spMk id="3" creationId="{4046CCE6-DEA6-804A-7E19-E6606021AF70}"/>
          </ac:spMkLst>
        </pc:spChg>
        <pc:spChg chg="add mod">
          <ac:chgData name="Deepanshu Gupta" userId="4cbfb6638e2fd288" providerId="LiveId" clId="{6815D2BA-5189-4DEF-ABB9-F8922697D554}" dt="2023-01-24T21:57:34.750" v="85" actId="1076"/>
          <ac:spMkLst>
            <pc:docMk/>
            <pc:sldMk cId="3846257654" sldId="257"/>
            <ac:spMk id="4" creationId="{23CD6466-0E26-03C2-AA96-204697FBB998}"/>
          </ac:spMkLst>
        </pc:spChg>
        <pc:spChg chg="add del mod">
          <ac:chgData name="Deepanshu Gupta" userId="4cbfb6638e2fd288" providerId="LiveId" clId="{6815D2BA-5189-4DEF-ABB9-F8922697D554}" dt="2023-01-24T22:01:05" v="111" actId="21"/>
          <ac:spMkLst>
            <pc:docMk/>
            <pc:sldMk cId="3846257654" sldId="257"/>
            <ac:spMk id="6" creationId="{4B2B67DD-4C82-C0A2-7B91-C9C18886A452}"/>
          </ac:spMkLst>
        </pc:spChg>
        <pc:spChg chg="add del">
          <ac:chgData name="Deepanshu Gupta" userId="4cbfb6638e2fd288" providerId="LiveId" clId="{6815D2BA-5189-4DEF-ABB9-F8922697D554}" dt="2023-01-24T21:59:55.509" v="96"/>
          <ac:spMkLst>
            <pc:docMk/>
            <pc:sldMk cId="3846257654" sldId="257"/>
            <ac:spMk id="7" creationId="{1F6D6025-402C-637F-91CA-442AFE5FBC97}"/>
          </ac:spMkLst>
        </pc:spChg>
        <pc:spChg chg="add del mod">
          <ac:chgData name="Deepanshu Gupta" userId="4cbfb6638e2fd288" providerId="LiveId" clId="{6815D2BA-5189-4DEF-ABB9-F8922697D554}" dt="2023-01-24T22:00:25.893" v="102" actId="478"/>
          <ac:spMkLst>
            <pc:docMk/>
            <pc:sldMk cId="3846257654" sldId="257"/>
            <ac:spMk id="8" creationId="{044404BA-C9A3-F60A-E22A-1AF231F8FCA8}"/>
          </ac:spMkLst>
        </pc:spChg>
      </pc:sldChg>
      <pc:sldChg chg="addSp delSp modSp new del mod">
        <pc:chgData name="Deepanshu Gupta" userId="4cbfb6638e2fd288" providerId="LiveId" clId="{6815D2BA-5189-4DEF-ABB9-F8922697D554}" dt="2023-01-24T22:07:18.974" v="349" actId="47"/>
        <pc:sldMkLst>
          <pc:docMk/>
          <pc:sldMk cId="3724005595" sldId="258"/>
        </pc:sldMkLst>
        <pc:spChg chg="del">
          <ac:chgData name="Deepanshu Gupta" userId="4cbfb6638e2fd288" providerId="LiveId" clId="{6815D2BA-5189-4DEF-ABB9-F8922697D554}" dt="2023-01-24T22:01:11.210" v="113" actId="478"/>
          <ac:spMkLst>
            <pc:docMk/>
            <pc:sldMk cId="3724005595" sldId="258"/>
            <ac:spMk id="2" creationId="{53F0B0C8-D3B5-E269-257C-73F880BA8F6F}"/>
          </ac:spMkLst>
        </pc:spChg>
        <pc:spChg chg="del">
          <ac:chgData name="Deepanshu Gupta" userId="4cbfb6638e2fd288" providerId="LiveId" clId="{6815D2BA-5189-4DEF-ABB9-F8922697D554}" dt="2023-01-24T22:01:14.676" v="114" actId="478"/>
          <ac:spMkLst>
            <pc:docMk/>
            <pc:sldMk cId="3724005595" sldId="258"/>
            <ac:spMk id="3" creationId="{9F2CF293-25AC-2A53-3F39-B9A6695907E1}"/>
          </ac:spMkLst>
        </pc:spChg>
        <pc:spChg chg="add del mod">
          <ac:chgData name="Deepanshu Gupta" userId="4cbfb6638e2fd288" providerId="LiveId" clId="{6815D2BA-5189-4DEF-ABB9-F8922697D554}" dt="2023-01-24T22:02:03.076" v="121" actId="21"/>
          <ac:spMkLst>
            <pc:docMk/>
            <pc:sldMk cId="3724005595" sldId="258"/>
            <ac:spMk id="4" creationId="{8476405F-D138-2944-F620-2FCE2DAF3A31}"/>
          </ac:spMkLst>
        </pc:spChg>
      </pc:sldChg>
      <pc:sldChg chg="addSp delSp modSp mod">
        <pc:chgData name="Deepanshu Gupta" userId="4cbfb6638e2fd288" providerId="LiveId" clId="{6815D2BA-5189-4DEF-ABB9-F8922697D554}" dt="2023-01-24T23:09:23.359" v="791" actId="20577"/>
        <pc:sldMkLst>
          <pc:docMk/>
          <pc:sldMk cId="2600201228" sldId="259"/>
        </pc:sldMkLst>
        <pc:spChg chg="del">
          <ac:chgData name="Deepanshu Gupta" userId="4cbfb6638e2fd288" providerId="LiveId" clId="{6815D2BA-5189-4DEF-ABB9-F8922697D554}" dt="2023-01-24T22:02:26.568" v="125" actId="478"/>
          <ac:spMkLst>
            <pc:docMk/>
            <pc:sldMk cId="2600201228" sldId="259"/>
            <ac:spMk id="3" creationId="{4046CCE6-DEA6-804A-7E19-E6606021AF70}"/>
          </ac:spMkLst>
        </pc:spChg>
        <pc:spChg chg="add mod">
          <ac:chgData name="Deepanshu Gupta" userId="4cbfb6638e2fd288" providerId="LiveId" clId="{6815D2BA-5189-4DEF-ABB9-F8922697D554}" dt="2023-01-24T23:09:23.359" v="791" actId="20577"/>
          <ac:spMkLst>
            <pc:docMk/>
            <pc:sldMk cId="2600201228" sldId="259"/>
            <ac:spMk id="5" creationId="{C21897A1-BE14-9124-EBEE-724A6873540F}"/>
          </ac:spMkLst>
        </pc:spChg>
        <pc:spChg chg="add del mod">
          <ac:chgData name="Deepanshu Gupta" userId="4cbfb6638e2fd288" providerId="LiveId" clId="{6815D2BA-5189-4DEF-ABB9-F8922697D554}" dt="2023-01-24T22:02:31.128" v="126" actId="478"/>
          <ac:spMkLst>
            <pc:docMk/>
            <pc:sldMk cId="2600201228" sldId="259"/>
            <ac:spMk id="7" creationId="{57368652-D47C-9416-2EAD-921C623636D8}"/>
          </ac:spMkLst>
        </pc:spChg>
        <pc:spChg chg="add mod">
          <ac:chgData name="Deepanshu Gupta" userId="4cbfb6638e2fd288" providerId="LiveId" clId="{6815D2BA-5189-4DEF-ABB9-F8922697D554}" dt="2023-01-24T22:06:22.729" v="330" actId="20577"/>
          <ac:spMkLst>
            <pc:docMk/>
            <pc:sldMk cId="2600201228" sldId="259"/>
            <ac:spMk id="8" creationId="{C65E730E-32A4-488D-2DB8-8C8CD13B3C0D}"/>
          </ac:spMkLst>
        </pc:spChg>
      </pc:sldChg>
      <pc:sldChg chg="addSp delSp modSp mod">
        <pc:chgData name="Deepanshu Gupta" userId="4cbfb6638e2fd288" providerId="LiveId" clId="{6815D2BA-5189-4DEF-ABB9-F8922697D554}" dt="2023-01-24T23:09:32.719" v="794" actId="20577"/>
        <pc:sldMkLst>
          <pc:docMk/>
          <pc:sldMk cId="549806249" sldId="260"/>
        </pc:sldMkLst>
        <pc:spChg chg="mod">
          <ac:chgData name="Deepanshu Gupta" userId="4cbfb6638e2fd288" providerId="LiveId" clId="{6815D2BA-5189-4DEF-ABB9-F8922697D554}" dt="2023-01-24T22:08:41.802" v="371" actId="20577"/>
          <ac:spMkLst>
            <pc:docMk/>
            <pc:sldMk cId="549806249" sldId="260"/>
            <ac:spMk id="2" creationId="{898C86E8-6451-D266-7233-5C970FCDBD61}"/>
          </ac:spMkLst>
        </pc:spChg>
        <pc:spChg chg="del">
          <ac:chgData name="Deepanshu Gupta" userId="4cbfb6638e2fd288" providerId="LiveId" clId="{6815D2BA-5189-4DEF-ABB9-F8922697D554}" dt="2023-01-24T22:42:31.056" v="373" actId="478"/>
          <ac:spMkLst>
            <pc:docMk/>
            <pc:sldMk cId="549806249" sldId="260"/>
            <ac:spMk id="5" creationId="{C21897A1-BE14-9124-EBEE-724A6873540F}"/>
          </ac:spMkLst>
        </pc:spChg>
        <pc:spChg chg="add mod">
          <ac:chgData name="Deepanshu Gupta" userId="4cbfb6638e2fd288" providerId="LiveId" clId="{6815D2BA-5189-4DEF-ABB9-F8922697D554}" dt="2023-01-24T22:45:36.377" v="421" actId="1076"/>
          <ac:spMkLst>
            <pc:docMk/>
            <pc:sldMk cId="549806249" sldId="260"/>
            <ac:spMk id="6" creationId="{3B352D63-1986-665D-A316-E62CAB8015A4}"/>
          </ac:spMkLst>
        </pc:spChg>
        <pc:spChg chg="del">
          <ac:chgData name="Deepanshu Gupta" userId="4cbfb6638e2fd288" providerId="LiveId" clId="{6815D2BA-5189-4DEF-ABB9-F8922697D554}" dt="2023-01-24T22:42:28.270" v="372" actId="478"/>
          <ac:spMkLst>
            <pc:docMk/>
            <pc:sldMk cId="549806249" sldId="260"/>
            <ac:spMk id="8" creationId="{C65E730E-32A4-488D-2DB8-8C8CD13B3C0D}"/>
          </ac:spMkLst>
        </pc:spChg>
        <pc:spChg chg="add del">
          <ac:chgData name="Deepanshu Gupta" userId="4cbfb6638e2fd288" providerId="LiveId" clId="{6815D2BA-5189-4DEF-ABB9-F8922697D554}" dt="2023-01-24T22:43:07.544" v="390" actId="22"/>
          <ac:spMkLst>
            <pc:docMk/>
            <pc:sldMk cId="549806249" sldId="260"/>
            <ac:spMk id="9" creationId="{E435EA7E-E129-8173-4A1F-92F1DDEB0CFD}"/>
          </ac:spMkLst>
        </pc:spChg>
        <pc:spChg chg="add del mod">
          <ac:chgData name="Deepanshu Gupta" userId="4cbfb6638e2fd288" providerId="LiveId" clId="{6815D2BA-5189-4DEF-ABB9-F8922697D554}" dt="2023-01-24T22:43:32.036" v="395" actId="478"/>
          <ac:spMkLst>
            <pc:docMk/>
            <pc:sldMk cId="549806249" sldId="260"/>
            <ac:spMk id="10" creationId="{ADFEB943-DA59-29F1-DFEB-D8034A76F392}"/>
          </ac:spMkLst>
        </pc:spChg>
        <pc:spChg chg="add mod">
          <ac:chgData name="Deepanshu Gupta" userId="4cbfb6638e2fd288" providerId="LiveId" clId="{6815D2BA-5189-4DEF-ABB9-F8922697D554}" dt="2023-01-24T23:09:32.719" v="794" actId="20577"/>
          <ac:spMkLst>
            <pc:docMk/>
            <pc:sldMk cId="549806249" sldId="260"/>
            <ac:spMk id="13" creationId="{E61C86D0-C27D-DEA8-E85C-A32B461C0166}"/>
          </ac:spMkLst>
        </pc:spChg>
        <pc:picChg chg="add mod">
          <ac:chgData name="Deepanshu Gupta" userId="4cbfb6638e2fd288" providerId="LiveId" clId="{6815D2BA-5189-4DEF-ABB9-F8922697D554}" dt="2023-01-24T22:45:39.264" v="422" actId="1076"/>
          <ac:picMkLst>
            <pc:docMk/>
            <pc:sldMk cId="549806249" sldId="260"/>
            <ac:picMk id="11" creationId="{D9A08C3A-AE01-7D91-6B7C-CD840CB9F4C4}"/>
          </ac:picMkLst>
        </pc:picChg>
      </pc:sldChg>
      <pc:sldChg chg="addSp delSp modSp mod">
        <pc:chgData name="Deepanshu Gupta" userId="4cbfb6638e2fd288" providerId="LiveId" clId="{6815D2BA-5189-4DEF-ABB9-F8922697D554}" dt="2023-01-24T22:49:20.609" v="460" actId="20577"/>
        <pc:sldMkLst>
          <pc:docMk/>
          <pc:sldMk cId="1349343347" sldId="261"/>
        </pc:sldMkLst>
        <pc:spChg chg="mod">
          <ac:chgData name="Deepanshu Gupta" userId="4cbfb6638e2fd288" providerId="LiveId" clId="{6815D2BA-5189-4DEF-ABB9-F8922697D554}" dt="2023-01-24T22:47:46.346" v="444" actId="11"/>
          <ac:spMkLst>
            <pc:docMk/>
            <pc:sldMk cId="1349343347" sldId="261"/>
            <ac:spMk id="6" creationId="{3B352D63-1986-665D-A316-E62CAB8015A4}"/>
          </ac:spMkLst>
        </pc:spChg>
        <pc:spChg chg="mod">
          <ac:chgData name="Deepanshu Gupta" userId="4cbfb6638e2fd288" providerId="LiveId" clId="{6815D2BA-5189-4DEF-ABB9-F8922697D554}" dt="2023-01-24T22:49:20.609" v="460" actId="20577"/>
          <ac:spMkLst>
            <pc:docMk/>
            <pc:sldMk cId="1349343347" sldId="261"/>
            <ac:spMk id="13" creationId="{E61C86D0-C27D-DEA8-E85C-A32B461C0166}"/>
          </ac:spMkLst>
        </pc:spChg>
        <pc:picChg chg="add mod">
          <ac:chgData name="Deepanshu Gupta" userId="4cbfb6638e2fd288" providerId="LiveId" clId="{6815D2BA-5189-4DEF-ABB9-F8922697D554}" dt="2023-01-24T22:47:21.799" v="437" actId="1076"/>
          <ac:picMkLst>
            <pc:docMk/>
            <pc:sldMk cId="1349343347" sldId="261"/>
            <ac:picMk id="3" creationId="{35799639-8E7A-DAA7-05BC-89BD4A2C24E7}"/>
          </ac:picMkLst>
        </pc:picChg>
        <pc:picChg chg="del">
          <ac:chgData name="Deepanshu Gupta" userId="4cbfb6638e2fd288" providerId="LiveId" clId="{6815D2BA-5189-4DEF-ABB9-F8922697D554}" dt="2023-01-24T22:46:14.676" v="424" actId="478"/>
          <ac:picMkLst>
            <pc:docMk/>
            <pc:sldMk cId="1349343347" sldId="261"/>
            <ac:picMk id="11" creationId="{D9A08C3A-AE01-7D91-6B7C-CD840CB9F4C4}"/>
          </ac:picMkLst>
        </pc:picChg>
      </pc:sldChg>
      <pc:sldChg chg="del">
        <pc:chgData name="Deepanshu Gupta" userId="4cbfb6638e2fd288" providerId="LiveId" clId="{6815D2BA-5189-4DEF-ABB9-F8922697D554}" dt="2023-01-24T22:48:04.732" v="445" actId="47"/>
        <pc:sldMkLst>
          <pc:docMk/>
          <pc:sldMk cId="4216994048" sldId="262"/>
        </pc:sldMkLst>
      </pc:sldChg>
      <pc:sldChg chg="addSp delSp modSp mod">
        <pc:chgData name="Deepanshu Gupta" userId="4cbfb6638e2fd288" providerId="LiveId" clId="{6815D2BA-5189-4DEF-ABB9-F8922697D554}" dt="2023-01-24T22:50:10.286" v="472" actId="1076"/>
        <pc:sldMkLst>
          <pc:docMk/>
          <pc:sldMk cId="2783576754" sldId="263"/>
        </pc:sldMkLst>
        <pc:spChg chg="mod">
          <ac:chgData name="Deepanshu Gupta" userId="4cbfb6638e2fd288" providerId="LiveId" clId="{6815D2BA-5189-4DEF-ABB9-F8922697D554}" dt="2023-01-24T22:50:10.286" v="472" actId="1076"/>
          <ac:spMkLst>
            <pc:docMk/>
            <pc:sldMk cId="2783576754" sldId="263"/>
            <ac:spMk id="6" creationId="{3B352D63-1986-665D-A316-E62CAB8015A4}"/>
          </ac:spMkLst>
        </pc:spChg>
        <pc:spChg chg="mod">
          <ac:chgData name="Deepanshu Gupta" userId="4cbfb6638e2fd288" providerId="LiveId" clId="{6815D2BA-5189-4DEF-ABB9-F8922697D554}" dt="2023-01-24T22:49:58.203" v="470" actId="1076"/>
          <ac:spMkLst>
            <pc:docMk/>
            <pc:sldMk cId="2783576754" sldId="263"/>
            <ac:spMk id="13" creationId="{E61C86D0-C27D-DEA8-E85C-A32B461C0166}"/>
          </ac:spMkLst>
        </pc:spChg>
        <pc:picChg chg="del">
          <ac:chgData name="Deepanshu Gupta" userId="4cbfb6638e2fd288" providerId="LiveId" clId="{6815D2BA-5189-4DEF-ABB9-F8922697D554}" dt="2023-01-24T22:48:39.010" v="449" actId="478"/>
          <ac:picMkLst>
            <pc:docMk/>
            <pc:sldMk cId="2783576754" sldId="263"/>
            <ac:picMk id="3" creationId="{35799639-8E7A-DAA7-05BC-89BD4A2C24E7}"/>
          </ac:picMkLst>
        </pc:picChg>
        <pc:picChg chg="add mod">
          <ac:chgData name="Deepanshu Gupta" userId="4cbfb6638e2fd288" providerId="LiveId" clId="{6815D2BA-5189-4DEF-ABB9-F8922697D554}" dt="2023-01-24T22:49:54.412" v="469" actId="1076"/>
          <ac:picMkLst>
            <pc:docMk/>
            <pc:sldMk cId="2783576754" sldId="263"/>
            <ac:picMk id="5" creationId="{2C6E6282-E247-E1C9-1924-ADCEB309B678}"/>
          </ac:picMkLst>
        </pc:picChg>
      </pc:sldChg>
      <pc:sldChg chg="addSp delSp modSp mod">
        <pc:chgData name="Deepanshu Gupta" userId="4cbfb6638e2fd288" providerId="LiveId" clId="{6815D2BA-5189-4DEF-ABB9-F8922697D554}" dt="2023-01-24T22:57:42.562" v="608" actId="20577"/>
        <pc:sldMkLst>
          <pc:docMk/>
          <pc:sldMk cId="3889131504" sldId="264"/>
        </pc:sldMkLst>
        <pc:spChg chg="mod">
          <ac:chgData name="Deepanshu Gupta" userId="4cbfb6638e2fd288" providerId="LiveId" clId="{6815D2BA-5189-4DEF-ABB9-F8922697D554}" dt="2023-01-24T22:51:09.938" v="501" actId="20577"/>
          <ac:spMkLst>
            <pc:docMk/>
            <pc:sldMk cId="3889131504" sldId="264"/>
            <ac:spMk id="2" creationId="{898C86E8-6451-D266-7233-5C970FCDBD61}"/>
          </ac:spMkLst>
        </pc:spChg>
        <pc:spChg chg="mod">
          <ac:chgData name="Deepanshu Gupta" userId="4cbfb6638e2fd288" providerId="LiveId" clId="{6815D2BA-5189-4DEF-ABB9-F8922697D554}" dt="2023-01-24T22:51:19.416" v="503" actId="14100"/>
          <ac:spMkLst>
            <pc:docMk/>
            <pc:sldMk cId="3889131504" sldId="264"/>
            <ac:spMk id="4" creationId="{23CD6466-0E26-03C2-AA96-204697FBB998}"/>
          </ac:spMkLst>
        </pc:spChg>
        <pc:spChg chg="del">
          <ac:chgData name="Deepanshu Gupta" userId="4cbfb6638e2fd288" providerId="LiveId" clId="{6815D2BA-5189-4DEF-ABB9-F8922697D554}" dt="2023-01-24T22:51:35.178" v="504" actId="478"/>
          <ac:spMkLst>
            <pc:docMk/>
            <pc:sldMk cId="3889131504" sldId="264"/>
            <ac:spMk id="6" creationId="{3B352D63-1986-665D-A316-E62CAB8015A4}"/>
          </ac:spMkLst>
        </pc:spChg>
        <pc:spChg chg="add del mod">
          <ac:chgData name="Deepanshu Gupta" userId="4cbfb6638e2fd288" providerId="LiveId" clId="{6815D2BA-5189-4DEF-ABB9-F8922697D554}" dt="2023-01-24T22:53:28.784" v="558" actId="11529"/>
          <ac:spMkLst>
            <pc:docMk/>
            <pc:sldMk cId="3889131504" sldId="264"/>
            <ac:spMk id="7" creationId="{74F8CA2A-5860-7F5B-FFA4-F11D8C0C4BE8}"/>
          </ac:spMkLst>
        </pc:spChg>
        <pc:spChg chg="add del">
          <ac:chgData name="Deepanshu Gupta" userId="4cbfb6638e2fd288" providerId="LiveId" clId="{6815D2BA-5189-4DEF-ABB9-F8922697D554}" dt="2023-01-24T22:54:26.871" v="560" actId="11529"/>
          <ac:spMkLst>
            <pc:docMk/>
            <pc:sldMk cId="3889131504" sldId="264"/>
            <ac:spMk id="8" creationId="{D1A3773A-8842-C9C2-926F-7E9B7A9FFDAC}"/>
          </ac:spMkLst>
        </pc:spChg>
        <pc:spChg chg="add mod">
          <ac:chgData name="Deepanshu Gupta" userId="4cbfb6638e2fd288" providerId="LiveId" clId="{6815D2BA-5189-4DEF-ABB9-F8922697D554}" dt="2023-01-24T22:55:17.828" v="564" actId="14861"/>
          <ac:spMkLst>
            <pc:docMk/>
            <pc:sldMk cId="3889131504" sldId="264"/>
            <ac:spMk id="9" creationId="{B091C851-B4BB-62AD-E906-26393A56FFCF}"/>
          </ac:spMkLst>
        </pc:spChg>
        <pc:spChg chg="add mod">
          <ac:chgData name="Deepanshu Gupta" userId="4cbfb6638e2fd288" providerId="LiveId" clId="{6815D2BA-5189-4DEF-ABB9-F8922697D554}" dt="2023-01-24T22:57:34.207" v="599" actId="1076"/>
          <ac:spMkLst>
            <pc:docMk/>
            <pc:sldMk cId="3889131504" sldId="264"/>
            <ac:spMk id="10" creationId="{F6853E41-E283-7144-E85C-1CFBBFCFC125}"/>
          </ac:spMkLst>
        </pc:spChg>
        <pc:spChg chg="add del mod">
          <ac:chgData name="Deepanshu Gupta" userId="4cbfb6638e2fd288" providerId="LiveId" clId="{6815D2BA-5189-4DEF-ABB9-F8922697D554}" dt="2023-01-24T22:56:24.101" v="572" actId="478"/>
          <ac:spMkLst>
            <pc:docMk/>
            <pc:sldMk cId="3889131504" sldId="264"/>
            <ac:spMk id="11" creationId="{7202E5BC-925B-A2F2-B476-AD632320F7D9}"/>
          </ac:spMkLst>
        </pc:spChg>
        <pc:spChg chg="mod">
          <ac:chgData name="Deepanshu Gupta" userId="4cbfb6638e2fd288" providerId="LiveId" clId="{6815D2BA-5189-4DEF-ABB9-F8922697D554}" dt="2023-01-24T22:52:41.539" v="548" actId="1076"/>
          <ac:spMkLst>
            <pc:docMk/>
            <pc:sldMk cId="3889131504" sldId="264"/>
            <ac:spMk id="13" creationId="{E61C86D0-C27D-DEA8-E85C-A32B461C0166}"/>
          </ac:spMkLst>
        </pc:spChg>
        <pc:spChg chg="add mod">
          <ac:chgData name="Deepanshu Gupta" userId="4cbfb6638e2fd288" providerId="LiveId" clId="{6815D2BA-5189-4DEF-ABB9-F8922697D554}" dt="2023-01-24T22:57:42.562" v="608" actId="20577"/>
          <ac:spMkLst>
            <pc:docMk/>
            <pc:sldMk cId="3889131504" sldId="264"/>
            <ac:spMk id="14" creationId="{5424C12D-D335-EC00-9BE4-DDCBD23BAB2F}"/>
          </ac:spMkLst>
        </pc:spChg>
        <pc:picChg chg="add mod modCrop">
          <ac:chgData name="Deepanshu Gupta" userId="4cbfb6638e2fd288" providerId="LiveId" clId="{6815D2BA-5189-4DEF-ABB9-F8922697D554}" dt="2023-01-24T22:53:03.447" v="554" actId="1076"/>
          <ac:picMkLst>
            <pc:docMk/>
            <pc:sldMk cId="3889131504" sldId="264"/>
            <ac:picMk id="3" creationId="{D9FCB18A-7D8C-42AA-EBC1-9CFB0D187F39}"/>
          </ac:picMkLst>
        </pc:picChg>
        <pc:picChg chg="del">
          <ac:chgData name="Deepanshu Gupta" userId="4cbfb6638e2fd288" providerId="LiveId" clId="{6815D2BA-5189-4DEF-ABB9-F8922697D554}" dt="2023-01-24T22:51:37.129" v="505" actId="478"/>
          <ac:picMkLst>
            <pc:docMk/>
            <pc:sldMk cId="3889131504" sldId="264"/>
            <ac:picMk id="5" creationId="{2C6E6282-E247-E1C9-1924-ADCEB309B678}"/>
          </ac:picMkLst>
        </pc:picChg>
      </pc:sldChg>
      <pc:sldChg chg="addSp delSp modSp add mod">
        <pc:chgData name="Deepanshu Gupta" userId="4cbfb6638e2fd288" providerId="LiveId" clId="{6815D2BA-5189-4DEF-ABB9-F8922697D554}" dt="2023-01-24T23:03:31.851" v="711" actId="1076"/>
        <pc:sldMkLst>
          <pc:docMk/>
          <pc:sldMk cId="1517107096" sldId="265"/>
        </pc:sldMkLst>
        <pc:spChg chg="add">
          <ac:chgData name="Deepanshu Gupta" userId="4cbfb6638e2fd288" providerId="LiveId" clId="{6815D2BA-5189-4DEF-ABB9-F8922697D554}" dt="2023-01-24T22:58:45.325" v="611"/>
          <ac:spMkLst>
            <pc:docMk/>
            <pc:sldMk cId="1517107096" sldId="265"/>
            <ac:spMk id="5" creationId="{AC0C00EC-C9AD-93CA-D44F-DD9350FDCCAB}"/>
          </ac:spMkLst>
        </pc:spChg>
        <pc:spChg chg="add">
          <ac:chgData name="Deepanshu Gupta" userId="4cbfb6638e2fd288" providerId="LiveId" clId="{6815D2BA-5189-4DEF-ABB9-F8922697D554}" dt="2023-01-24T22:58:45.325" v="611"/>
          <ac:spMkLst>
            <pc:docMk/>
            <pc:sldMk cId="1517107096" sldId="265"/>
            <ac:spMk id="6" creationId="{312DE20C-8076-44C6-A5C7-85A335D6605C}"/>
          </ac:spMkLst>
        </pc:spChg>
        <pc:spChg chg="add del mod">
          <ac:chgData name="Deepanshu Gupta" userId="4cbfb6638e2fd288" providerId="LiveId" clId="{6815D2BA-5189-4DEF-ABB9-F8922697D554}" dt="2023-01-24T23:01:55.204" v="683"/>
          <ac:spMkLst>
            <pc:docMk/>
            <pc:sldMk cId="1517107096" sldId="265"/>
            <ac:spMk id="7" creationId="{3AFBC14E-1374-6118-EA38-0F330168B671}"/>
          </ac:spMkLst>
        </pc:spChg>
        <pc:spChg chg="add">
          <ac:chgData name="Deepanshu Gupta" userId="4cbfb6638e2fd288" providerId="LiveId" clId="{6815D2BA-5189-4DEF-ABB9-F8922697D554}" dt="2023-01-24T22:58:45.325" v="611"/>
          <ac:spMkLst>
            <pc:docMk/>
            <pc:sldMk cId="1517107096" sldId="265"/>
            <ac:spMk id="8" creationId="{EBB6F78C-D31F-015B-4265-994EE8B8E19C}"/>
          </ac:spMkLst>
        </pc:spChg>
        <pc:spChg chg="del">
          <ac:chgData name="Deepanshu Gupta" userId="4cbfb6638e2fd288" providerId="LiveId" clId="{6815D2BA-5189-4DEF-ABB9-F8922697D554}" dt="2023-01-24T22:58:32.115" v="610" actId="478"/>
          <ac:spMkLst>
            <pc:docMk/>
            <pc:sldMk cId="1517107096" sldId="265"/>
            <ac:spMk id="9" creationId="{B091C851-B4BB-62AD-E906-26393A56FFCF}"/>
          </ac:spMkLst>
        </pc:spChg>
        <pc:spChg chg="del">
          <ac:chgData name="Deepanshu Gupta" userId="4cbfb6638e2fd288" providerId="LiveId" clId="{6815D2BA-5189-4DEF-ABB9-F8922697D554}" dt="2023-01-24T22:58:32.115" v="610" actId="478"/>
          <ac:spMkLst>
            <pc:docMk/>
            <pc:sldMk cId="1517107096" sldId="265"/>
            <ac:spMk id="10" creationId="{F6853E41-E283-7144-E85C-1CFBBFCFC125}"/>
          </ac:spMkLst>
        </pc:spChg>
        <pc:spChg chg="add del mod">
          <ac:chgData name="Deepanshu Gupta" userId="4cbfb6638e2fd288" providerId="LiveId" clId="{6815D2BA-5189-4DEF-ABB9-F8922697D554}" dt="2023-01-24T23:02:43.360" v="696"/>
          <ac:spMkLst>
            <pc:docMk/>
            <pc:sldMk cId="1517107096" sldId="265"/>
            <ac:spMk id="11" creationId="{394670AA-D203-172B-52EF-C57536CB4298}"/>
          </ac:spMkLst>
        </pc:spChg>
        <pc:spChg chg="del mod">
          <ac:chgData name="Deepanshu Gupta" userId="4cbfb6638e2fd288" providerId="LiveId" clId="{6815D2BA-5189-4DEF-ABB9-F8922697D554}" dt="2023-01-24T22:58:56.012" v="613" actId="478"/>
          <ac:spMkLst>
            <pc:docMk/>
            <pc:sldMk cId="1517107096" sldId="265"/>
            <ac:spMk id="13" creationId="{E61C86D0-C27D-DEA8-E85C-A32B461C0166}"/>
          </ac:spMkLst>
        </pc:spChg>
        <pc:spChg chg="del">
          <ac:chgData name="Deepanshu Gupta" userId="4cbfb6638e2fd288" providerId="LiveId" clId="{6815D2BA-5189-4DEF-ABB9-F8922697D554}" dt="2023-01-24T22:58:32.115" v="610" actId="478"/>
          <ac:spMkLst>
            <pc:docMk/>
            <pc:sldMk cId="1517107096" sldId="265"/>
            <ac:spMk id="14" creationId="{5424C12D-D335-EC00-9BE4-DDCBD23BAB2F}"/>
          </ac:spMkLst>
        </pc:spChg>
        <pc:spChg chg="add mod">
          <ac:chgData name="Deepanshu Gupta" userId="4cbfb6638e2fd288" providerId="LiveId" clId="{6815D2BA-5189-4DEF-ABB9-F8922697D554}" dt="2023-01-24T23:02:38.241" v="693" actId="1076"/>
          <ac:spMkLst>
            <pc:docMk/>
            <pc:sldMk cId="1517107096" sldId="265"/>
            <ac:spMk id="15" creationId="{87F1DAAF-2D2F-6B58-94CC-0F11CD0EE804}"/>
          </ac:spMkLst>
        </pc:spChg>
        <pc:spChg chg="add mod">
          <ac:chgData name="Deepanshu Gupta" userId="4cbfb6638e2fd288" providerId="LiveId" clId="{6815D2BA-5189-4DEF-ABB9-F8922697D554}" dt="2023-01-24T23:03:31.851" v="711" actId="1076"/>
          <ac:spMkLst>
            <pc:docMk/>
            <pc:sldMk cId="1517107096" sldId="265"/>
            <ac:spMk id="17" creationId="{7DA8BFE1-24EA-E121-8834-7FD0509FC8EE}"/>
          </ac:spMkLst>
        </pc:spChg>
        <pc:spChg chg="add mod">
          <ac:chgData name="Deepanshu Gupta" userId="4cbfb6638e2fd288" providerId="LiveId" clId="{6815D2BA-5189-4DEF-ABB9-F8922697D554}" dt="2023-01-24T23:02:15.282" v="688" actId="122"/>
          <ac:spMkLst>
            <pc:docMk/>
            <pc:sldMk cId="1517107096" sldId="265"/>
            <ac:spMk id="19" creationId="{42C177A1-4174-DF74-BFBE-5818464609E0}"/>
          </ac:spMkLst>
        </pc:spChg>
        <pc:spChg chg="add mod">
          <ac:chgData name="Deepanshu Gupta" userId="4cbfb6638e2fd288" providerId="LiveId" clId="{6815D2BA-5189-4DEF-ABB9-F8922697D554}" dt="2023-01-24T23:03:15.488" v="707" actId="1076"/>
          <ac:spMkLst>
            <pc:docMk/>
            <pc:sldMk cId="1517107096" sldId="265"/>
            <ac:spMk id="21" creationId="{924482B2-7317-0B83-DFAE-F20D8942464A}"/>
          </ac:spMkLst>
        </pc:spChg>
        <pc:picChg chg="del">
          <ac:chgData name="Deepanshu Gupta" userId="4cbfb6638e2fd288" providerId="LiveId" clId="{6815D2BA-5189-4DEF-ABB9-F8922697D554}" dt="2023-01-24T22:58:32.115" v="610" actId="478"/>
          <ac:picMkLst>
            <pc:docMk/>
            <pc:sldMk cId="1517107096" sldId="265"/>
            <ac:picMk id="3" creationId="{D9FCB18A-7D8C-42AA-EBC1-9CFB0D187F39}"/>
          </ac:picMkLst>
        </pc:picChg>
        <pc:picChg chg="add mod">
          <ac:chgData name="Deepanshu Gupta" userId="4cbfb6638e2fd288" providerId="LiveId" clId="{6815D2BA-5189-4DEF-ABB9-F8922697D554}" dt="2023-01-24T22:59:54.659" v="627" actId="1076"/>
          <ac:picMkLst>
            <pc:docMk/>
            <pc:sldMk cId="1517107096" sldId="265"/>
            <ac:picMk id="4097" creationId="{7D2EA08A-61C9-0FE6-A421-2627AA89B10B}"/>
          </ac:picMkLst>
        </pc:picChg>
        <pc:picChg chg="add mod">
          <ac:chgData name="Deepanshu Gupta" userId="4cbfb6638e2fd288" providerId="LiveId" clId="{6815D2BA-5189-4DEF-ABB9-F8922697D554}" dt="2023-01-24T22:59:47.585" v="626" actId="1076"/>
          <ac:picMkLst>
            <pc:docMk/>
            <pc:sldMk cId="1517107096" sldId="265"/>
            <ac:picMk id="4098" creationId="{3985582D-023C-B08C-AB5B-F1533703315E}"/>
          </ac:picMkLst>
        </pc:picChg>
        <pc:picChg chg="add mod">
          <ac:chgData name="Deepanshu Gupta" userId="4cbfb6638e2fd288" providerId="LiveId" clId="{6815D2BA-5189-4DEF-ABB9-F8922697D554}" dt="2023-01-24T22:59:43.558" v="625" actId="1076"/>
          <ac:picMkLst>
            <pc:docMk/>
            <pc:sldMk cId="1517107096" sldId="265"/>
            <ac:picMk id="4099" creationId="{E920ABF9-ED2B-4E81-434F-A35EBD79E62E}"/>
          </ac:picMkLst>
        </pc:picChg>
        <pc:picChg chg="add mod">
          <ac:chgData name="Deepanshu Gupta" userId="4cbfb6638e2fd288" providerId="LiveId" clId="{6815D2BA-5189-4DEF-ABB9-F8922697D554}" dt="2023-01-24T23:00:04.777" v="628" actId="1076"/>
          <ac:picMkLst>
            <pc:docMk/>
            <pc:sldMk cId="1517107096" sldId="265"/>
            <ac:picMk id="4100" creationId="{4B32037D-E4EC-C3AA-6D58-00578EDBC6B9}"/>
          </ac:picMkLst>
        </pc:picChg>
      </pc:sldChg>
      <pc:sldChg chg="addSp delSp modSp mod">
        <pc:chgData name="Deepanshu Gupta" userId="4cbfb6638e2fd288" providerId="LiveId" clId="{6815D2BA-5189-4DEF-ABB9-F8922697D554}" dt="2023-01-24T23:06:57.332" v="759" actId="1076"/>
        <pc:sldMkLst>
          <pc:docMk/>
          <pc:sldMk cId="4204244130" sldId="266"/>
        </pc:sldMkLst>
        <pc:spChg chg="mod">
          <ac:chgData name="Deepanshu Gupta" userId="4cbfb6638e2fd288" providerId="LiveId" clId="{6815D2BA-5189-4DEF-ABB9-F8922697D554}" dt="2023-01-24T23:04:37.973" v="741" actId="20577"/>
          <ac:spMkLst>
            <pc:docMk/>
            <pc:sldMk cId="4204244130" sldId="266"/>
            <ac:spMk id="2" creationId="{898C86E8-6451-D266-7233-5C970FCDBD61}"/>
          </ac:spMkLst>
        </pc:spChg>
        <pc:spChg chg="mod">
          <ac:chgData name="Deepanshu Gupta" userId="4cbfb6638e2fd288" providerId="LiveId" clId="{6815D2BA-5189-4DEF-ABB9-F8922697D554}" dt="2023-01-24T23:04:49.977" v="743" actId="14100"/>
          <ac:spMkLst>
            <pc:docMk/>
            <pc:sldMk cId="4204244130" sldId="266"/>
            <ac:spMk id="4" creationId="{23CD6466-0E26-03C2-AA96-204697FBB998}"/>
          </ac:spMkLst>
        </pc:spChg>
        <pc:spChg chg="add mod">
          <ac:chgData name="Deepanshu Gupta" userId="4cbfb6638e2fd288" providerId="LiveId" clId="{6815D2BA-5189-4DEF-ABB9-F8922697D554}" dt="2023-01-24T23:06:54.268" v="758" actId="1076"/>
          <ac:spMkLst>
            <pc:docMk/>
            <pc:sldMk cId="4204244130" sldId="266"/>
            <ac:spMk id="7" creationId="{EDF095B3-42CF-EAD0-D578-4D7F8B0EE8D2}"/>
          </ac:spMkLst>
        </pc:spChg>
        <pc:spChg chg="add mod">
          <ac:chgData name="Deepanshu Gupta" userId="4cbfb6638e2fd288" providerId="LiveId" clId="{6815D2BA-5189-4DEF-ABB9-F8922697D554}" dt="2023-01-24T23:06:57.332" v="759" actId="1076"/>
          <ac:spMkLst>
            <pc:docMk/>
            <pc:sldMk cId="4204244130" sldId="266"/>
            <ac:spMk id="10" creationId="{F360EB4F-CCC9-4A48-A4DC-AC95C45083FD}"/>
          </ac:spMkLst>
        </pc:spChg>
        <pc:spChg chg="del">
          <ac:chgData name="Deepanshu Gupta" userId="4cbfb6638e2fd288" providerId="LiveId" clId="{6815D2BA-5189-4DEF-ABB9-F8922697D554}" dt="2023-01-24T23:05:44.602" v="744" actId="478"/>
          <ac:spMkLst>
            <pc:docMk/>
            <pc:sldMk cId="4204244130" sldId="266"/>
            <ac:spMk id="15" creationId="{87F1DAAF-2D2F-6B58-94CC-0F11CD0EE804}"/>
          </ac:spMkLst>
        </pc:spChg>
        <pc:spChg chg="del">
          <ac:chgData name="Deepanshu Gupta" userId="4cbfb6638e2fd288" providerId="LiveId" clId="{6815D2BA-5189-4DEF-ABB9-F8922697D554}" dt="2023-01-24T23:05:44.602" v="744" actId="478"/>
          <ac:spMkLst>
            <pc:docMk/>
            <pc:sldMk cId="4204244130" sldId="266"/>
            <ac:spMk id="17" creationId="{7DA8BFE1-24EA-E121-8834-7FD0509FC8EE}"/>
          </ac:spMkLst>
        </pc:spChg>
        <pc:spChg chg="del">
          <ac:chgData name="Deepanshu Gupta" userId="4cbfb6638e2fd288" providerId="LiveId" clId="{6815D2BA-5189-4DEF-ABB9-F8922697D554}" dt="2023-01-24T23:05:44.602" v="744" actId="478"/>
          <ac:spMkLst>
            <pc:docMk/>
            <pc:sldMk cId="4204244130" sldId="266"/>
            <ac:spMk id="19" creationId="{42C177A1-4174-DF74-BFBE-5818464609E0}"/>
          </ac:spMkLst>
        </pc:spChg>
        <pc:spChg chg="del">
          <ac:chgData name="Deepanshu Gupta" userId="4cbfb6638e2fd288" providerId="LiveId" clId="{6815D2BA-5189-4DEF-ABB9-F8922697D554}" dt="2023-01-24T23:05:44.602" v="744" actId="478"/>
          <ac:spMkLst>
            <pc:docMk/>
            <pc:sldMk cId="4204244130" sldId="266"/>
            <ac:spMk id="21" creationId="{924482B2-7317-0B83-DFAE-F20D8942464A}"/>
          </ac:spMkLst>
        </pc:spChg>
        <pc:picChg chg="del">
          <ac:chgData name="Deepanshu Gupta" userId="4cbfb6638e2fd288" providerId="LiveId" clId="{6815D2BA-5189-4DEF-ABB9-F8922697D554}" dt="2023-01-24T23:05:44.602" v="744" actId="478"/>
          <ac:picMkLst>
            <pc:docMk/>
            <pc:sldMk cId="4204244130" sldId="266"/>
            <ac:picMk id="4097" creationId="{7D2EA08A-61C9-0FE6-A421-2627AA89B10B}"/>
          </ac:picMkLst>
        </pc:picChg>
        <pc:picChg chg="del">
          <ac:chgData name="Deepanshu Gupta" userId="4cbfb6638e2fd288" providerId="LiveId" clId="{6815D2BA-5189-4DEF-ABB9-F8922697D554}" dt="2023-01-24T23:05:44.602" v="744" actId="478"/>
          <ac:picMkLst>
            <pc:docMk/>
            <pc:sldMk cId="4204244130" sldId="266"/>
            <ac:picMk id="4098" creationId="{3985582D-023C-B08C-AB5B-F1533703315E}"/>
          </ac:picMkLst>
        </pc:picChg>
        <pc:picChg chg="del">
          <ac:chgData name="Deepanshu Gupta" userId="4cbfb6638e2fd288" providerId="LiveId" clId="{6815D2BA-5189-4DEF-ABB9-F8922697D554}" dt="2023-01-24T23:05:44.602" v="744" actId="478"/>
          <ac:picMkLst>
            <pc:docMk/>
            <pc:sldMk cId="4204244130" sldId="266"/>
            <ac:picMk id="4099" creationId="{E920ABF9-ED2B-4E81-434F-A35EBD79E62E}"/>
          </ac:picMkLst>
        </pc:picChg>
        <pc:picChg chg="del">
          <ac:chgData name="Deepanshu Gupta" userId="4cbfb6638e2fd288" providerId="LiveId" clId="{6815D2BA-5189-4DEF-ABB9-F8922697D554}" dt="2023-01-24T23:05:44.602" v="744" actId="478"/>
          <ac:picMkLst>
            <pc:docMk/>
            <pc:sldMk cId="4204244130" sldId="266"/>
            <ac:picMk id="4100" creationId="{4B32037D-E4EC-C3AA-6D58-00578EDBC6B9}"/>
          </ac:picMkLst>
        </pc:picChg>
      </pc:sldChg>
      <pc:sldChg chg="modSp mod">
        <pc:chgData name="Deepanshu Gupta" userId="4cbfb6638e2fd288" providerId="LiveId" clId="{6815D2BA-5189-4DEF-ABB9-F8922697D554}" dt="2023-01-24T23:12:07.112" v="832" actId="2"/>
        <pc:sldMkLst>
          <pc:docMk/>
          <pc:sldMk cId="2292256068" sldId="267"/>
        </pc:sldMkLst>
        <pc:spChg chg="mod">
          <ac:chgData name="Deepanshu Gupta" userId="4cbfb6638e2fd288" providerId="LiveId" clId="{6815D2BA-5189-4DEF-ABB9-F8922697D554}" dt="2023-01-24T23:08:12.965" v="769" actId="20577"/>
          <ac:spMkLst>
            <pc:docMk/>
            <pc:sldMk cId="2292256068" sldId="267"/>
            <ac:spMk id="2" creationId="{898C86E8-6451-D266-7233-5C970FCDBD61}"/>
          </ac:spMkLst>
        </pc:spChg>
        <pc:spChg chg="mod">
          <ac:chgData name="Deepanshu Gupta" userId="4cbfb6638e2fd288" providerId="LiveId" clId="{6815D2BA-5189-4DEF-ABB9-F8922697D554}" dt="2023-01-24T23:12:07.112" v="832" actId="2"/>
          <ac:spMkLst>
            <pc:docMk/>
            <pc:sldMk cId="2292256068" sldId="267"/>
            <ac:spMk id="3" creationId="{4046CCE6-DEA6-804A-7E19-E6606021AF70}"/>
          </ac:spMkLst>
        </pc:spChg>
      </pc:sldChg>
      <pc:sldChg chg="delSp modSp mod">
        <pc:chgData name="Deepanshu Gupta" userId="4cbfb6638e2fd288" providerId="LiveId" clId="{6815D2BA-5189-4DEF-ABB9-F8922697D554}" dt="2023-01-24T23:11:05.356" v="824" actId="404"/>
        <pc:sldMkLst>
          <pc:docMk/>
          <pc:sldMk cId="3271118160" sldId="268"/>
        </pc:sldMkLst>
        <pc:spChg chg="mod">
          <ac:chgData name="Deepanshu Gupta" userId="4cbfb6638e2fd288" providerId="LiveId" clId="{6815D2BA-5189-4DEF-ABB9-F8922697D554}" dt="2023-01-24T23:11:05.356" v="824" actId="404"/>
          <ac:spMkLst>
            <pc:docMk/>
            <pc:sldMk cId="3271118160" sldId="268"/>
            <ac:spMk id="5" creationId="{0BCE9102-38D4-B0A7-878F-0D2EEC383E82}"/>
          </ac:spMkLst>
        </pc:spChg>
        <pc:spChg chg="del">
          <ac:chgData name="Deepanshu Gupta" userId="4cbfb6638e2fd288" providerId="LiveId" clId="{6815D2BA-5189-4DEF-ABB9-F8922697D554}" dt="2023-01-24T23:10:34.017" v="805" actId="478"/>
          <ac:spMkLst>
            <pc:docMk/>
            <pc:sldMk cId="3271118160" sldId="268"/>
            <ac:spMk id="7" creationId="{83B4E829-5812-2A68-A63D-88EA649F380E}"/>
          </ac:spMkLst>
        </pc:spChg>
        <pc:spChg chg="del">
          <ac:chgData name="Deepanshu Gupta" userId="4cbfb6638e2fd288" providerId="LiveId" clId="{6815D2BA-5189-4DEF-ABB9-F8922697D554}" dt="2023-01-24T23:10:27.491" v="804" actId="478"/>
          <ac:spMkLst>
            <pc:docMk/>
            <pc:sldMk cId="3271118160" sldId="268"/>
            <ac:spMk id="8" creationId="{4D07FB33-BC31-F50B-A554-640FD238E96F}"/>
          </ac:spMkLst>
        </pc:spChg>
        <pc:spChg chg="del">
          <ac:chgData name="Deepanshu Gupta" userId="4cbfb6638e2fd288" providerId="LiveId" clId="{6815D2BA-5189-4DEF-ABB9-F8922697D554}" dt="2023-01-24T23:10:34.017" v="805" actId="478"/>
          <ac:spMkLst>
            <pc:docMk/>
            <pc:sldMk cId="3271118160" sldId="268"/>
            <ac:spMk id="10" creationId="{AD11C50D-DBDA-E109-FDE0-F17CB15EE294}"/>
          </ac:spMkLst>
        </pc:spChg>
        <pc:picChg chg="del">
          <ac:chgData name="Deepanshu Gupta" userId="4cbfb6638e2fd288" providerId="LiveId" clId="{6815D2BA-5189-4DEF-ABB9-F8922697D554}" dt="2023-01-24T23:10:27.491" v="804" actId="478"/>
          <ac:picMkLst>
            <pc:docMk/>
            <pc:sldMk cId="3271118160" sldId="268"/>
            <ac:picMk id="2049" creationId="{53B1FA06-A2E3-9EBC-232A-9E31111F1618}"/>
          </ac:picMkLst>
        </pc:picChg>
      </pc:sldChg>
      <pc:sldMasterChg chg="setBg modSldLayout">
        <pc:chgData name="Deepanshu Gupta" userId="4cbfb6638e2fd288" providerId="LiveId" clId="{6815D2BA-5189-4DEF-ABB9-F8922697D554}" dt="2023-01-29T05:43:27.352" v="839"/>
        <pc:sldMasterMkLst>
          <pc:docMk/>
          <pc:sldMasterMk cId="2823011222" sldId="2147483648"/>
        </pc:sldMasterMkLst>
        <pc:sldLayoutChg chg="setBg">
          <pc:chgData name="Deepanshu Gupta" userId="4cbfb6638e2fd288" providerId="LiveId" clId="{6815D2BA-5189-4DEF-ABB9-F8922697D554}" dt="2023-01-29T05:43:27.352" v="839"/>
          <pc:sldLayoutMkLst>
            <pc:docMk/>
            <pc:sldMasterMk cId="2823011222" sldId="2147483648"/>
            <pc:sldLayoutMk cId="886263408" sldId="2147483649"/>
          </pc:sldLayoutMkLst>
        </pc:sldLayoutChg>
        <pc:sldLayoutChg chg="setBg">
          <pc:chgData name="Deepanshu Gupta" userId="4cbfb6638e2fd288" providerId="LiveId" clId="{6815D2BA-5189-4DEF-ABB9-F8922697D554}" dt="2023-01-29T05:43:27.352" v="839"/>
          <pc:sldLayoutMkLst>
            <pc:docMk/>
            <pc:sldMasterMk cId="2823011222" sldId="2147483648"/>
            <pc:sldLayoutMk cId="812392253" sldId="2147483650"/>
          </pc:sldLayoutMkLst>
        </pc:sldLayoutChg>
        <pc:sldLayoutChg chg="setBg">
          <pc:chgData name="Deepanshu Gupta" userId="4cbfb6638e2fd288" providerId="LiveId" clId="{6815D2BA-5189-4DEF-ABB9-F8922697D554}" dt="2023-01-29T05:43:27.352" v="839"/>
          <pc:sldLayoutMkLst>
            <pc:docMk/>
            <pc:sldMasterMk cId="2823011222" sldId="2147483648"/>
            <pc:sldLayoutMk cId="2932845672" sldId="2147483651"/>
          </pc:sldLayoutMkLst>
        </pc:sldLayoutChg>
        <pc:sldLayoutChg chg="setBg">
          <pc:chgData name="Deepanshu Gupta" userId="4cbfb6638e2fd288" providerId="LiveId" clId="{6815D2BA-5189-4DEF-ABB9-F8922697D554}" dt="2023-01-29T05:43:27.352" v="839"/>
          <pc:sldLayoutMkLst>
            <pc:docMk/>
            <pc:sldMasterMk cId="2823011222" sldId="2147483648"/>
            <pc:sldLayoutMk cId="4044376639" sldId="2147483652"/>
          </pc:sldLayoutMkLst>
        </pc:sldLayoutChg>
        <pc:sldLayoutChg chg="setBg">
          <pc:chgData name="Deepanshu Gupta" userId="4cbfb6638e2fd288" providerId="LiveId" clId="{6815D2BA-5189-4DEF-ABB9-F8922697D554}" dt="2023-01-29T05:43:27.352" v="839"/>
          <pc:sldLayoutMkLst>
            <pc:docMk/>
            <pc:sldMasterMk cId="2823011222" sldId="2147483648"/>
            <pc:sldLayoutMk cId="1015105160" sldId="2147483653"/>
          </pc:sldLayoutMkLst>
        </pc:sldLayoutChg>
        <pc:sldLayoutChg chg="setBg">
          <pc:chgData name="Deepanshu Gupta" userId="4cbfb6638e2fd288" providerId="LiveId" clId="{6815D2BA-5189-4DEF-ABB9-F8922697D554}" dt="2023-01-29T05:43:27.352" v="839"/>
          <pc:sldLayoutMkLst>
            <pc:docMk/>
            <pc:sldMasterMk cId="2823011222" sldId="2147483648"/>
            <pc:sldLayoutMk cId="3197156583" sldId="2147483654"/>
          </pc:sldLayoutMkLst>
        </pc:sldLayoutChg>
        <pc:sldLayoutChg chg="setBg">
          <pc:chgData name="Deepanshu Gupta" userId="4cbfb6638e2fd288" providerId="LiveId" clId="{6815D2BA-5189-4DEF-ABB9-F8922697D554}" dt="2023-01-29T05:43:27.352" v="839"/>
          <pc:sldLayoutMkLst>
            <pc:docMk/>
            <pc:sldMasterMk cId="2823011222" sldId="2147483648"/>
            <pc:sldLayoutMk cId="321717435" sldId="2147483655"/>
          </pc:sldLayoutMkLst>
        </pc:sldLayoutChg>
        <pc:sldLayoutChg chg="setBg">
          <pc:chgData name="Deepanshu Gupta" userId="4cbfb6638e2fd288" providerId="LiveId" clId="{6815D2BA-5189-4DEF-ABB9-F8922697D554}" dt="2023-01-29T05:43:27.352" v="839"/>
          <pc:sldLayoutMkLst>
            <pc:docMk/>
            <pc:sldMasterMk cId="2823011222" sldId="2147483648"/>
            <pc:sldLayoutMk cId="1830285106" sldId="2147483656"/>
          </pc:sldLayoutMkLst>
        </pc:sldLayoutChg>
        <pc:sldLayoutChg chg="setBg">
          <pc:chgData name="Deepanshu Gupta" userId="4cbfb6638e2fd288" providerId="LiveId" clId="{6815D2BA-5189-4DEF-ABB9-F8922697D554}" dt="2023-01-29T05:43:27.352" v="839"/>
          <pc:sldLayoutMkLst>
            <pc:docMk/>
            <pc:sldMasterMk cId="2823011222" sldId="2147483648"/>
            <pc:sldLayoutMk cId="684527054" sldId="2147483657"/>
          </pc:sldLayoutMkLst>
        </pc:sldLayoutChg>
        <pc:sldLayoutChg chg="setBg">
          <pc:chgData name="Deepanshu Gupta" userId="4cbfb6638e2fd288" providerId="LiveId" clId="{6815D2BA-5189-4DEF-ABB9-F8922697D554}" dt="2023-01-29T05:43:27.352" v="839"/>
          <pc:sldLayoutMkLst>
            <pc:docMk/>
            <pc:sldMasterMk cId="2823011222" sldId="2147483648"/>
            <pc:sldLayoutMk cId="802248670" sldId="2147483658"/>
          </pc:sldLayoutMkLst>
        </pc:sldLayoutChg>
        <pc:sldLayoutChg chg="setBg">
          <pc:chgData name="Deepanshu Gupta" userId="4cbfb6638e2fd288" providerId="LiveId" clId="{6815D2BA-5189-4DEF-ABB9-F8922697D554}" dt="2023-01-29T05:43:27.352" v="839"/>
          <pc:sldLayoutMkLst>
            <pc:docMk/>
            <pc:sldMasterMk cId="2823011222" sldId="2147483648"/>
            <pc:sldLayoutMk cId="1121870485"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EC38-80D9-E636-6252-A26C4733C4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173DC8-7550-5CC1-EEC7-7DEB6CA2E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EAADA5-D82C-1E30-8EF0-4E9C6D436779}"/>
              </a:ext>
            </a:extLst>
          </p:cNvPr>
          <p:cNvSpPr>
            <a:spLocks noGrp="1"/>
          </p:cNvSpPr>
          <p:nvPr>
            <p:ph type="dt" sz="half" idx="10"/>
          </p:nvPr>
        </p:nvSpPr>
        <p:spPr/>
        <p:txBody>
          <a:bodyPr/>
          <a:lstStyle/>
          <a:p>
            <a:fld id="{90BB904E-B117-4DFD-B9C9-9F34E6882345}" type="datetimeFigureOut">
              <a:rPr lang="en-IN" smtClean="0"/>
              <a:t>29-01-2023</a:t>
            </a:fld>
            <a:endParaRPr lang="en-IN" dirty="0"/>
          </a:p>
        </p:txBody>
      </p:sp>
      <p:sp>
        <p:nvSpPr>
          <p:cNvPr id="5" name="Footer Placeholder 4">
            <a:extLst>
              <a:ext uri="{FF2B5EF4-FFF2-40B4-BE49-F238E27FC236}">
                <a16:creationId xmlns:a16="http://schemas.microsoft.com/office/drawing/2014/main" id="{338ECEF3-84C7-0A76-A7D8-04451040141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61F445A-D2BD-2F5B-9AC3-8154BE8A79B8}"/>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88626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FFAD-4AD1-4564-0081-63028A8825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E164C1-27AA-2B86-DE5F-1E1ED81735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A772EE-10ED-5E89-9D7D-9BCD81D76187}"/>
              </a:ext>
            </a:extLst>
          </p:cNvPr>
          <p:cNvSpPr>
            <a:spLocks noGrp="1"/>
          </p:cNvSpPr>
          <p:nvPr>
            <p:ph type="dt" sz="half" idx="10"/>
          </p:nvPr>
        </p:nvSpPr>
        <p:spPr/>
        <p:txBody>
          <a:bodyPr/>
          <a:lstStyle/>
          <a:p>
            <a:fld id="{90BB904E-B117-4DFD-B9C9-9F34E6882345}" type="datetimeFigureOut">
              <a:rPr lang="en-IN" smtClean="0"/>
              <a:t>29-01-2023</a:t>
            </a:fld>
            <a:endParaRPr lang="en-IN" dirty="0"/>
          </a:p>
        </p:txBody>
      </p:sp>
      <p:sp>
        <p:nvSpPr>
          <p:cNvPr id="5" name="Footer Placeholder 4">
            <a:extLst>
              <a:ext uri="{FF2B5EF4-FFF2-40B4-BE49-F238E27FC236}">
                <a16:creationId xmlns:a16="http://schemas.microsoft.com/office/drawing/2014/main" id="{4F1BDDCE-6099-3AD1-653F-51F806B2B5D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9AC888E-03AB-6708-D627-6B3D4489C002}"/>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802248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81AA0-EAE8-F36C-5E43-74FA7F1E3F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A147E0-539A-E055-5998-91C3D5E155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A8AF3A-31D3-C4A7-77A7-0AE8919A01B8}"/>
              </a:ext>
            </a:extLst>
          </p:cNvPr>
          <p:cNvSpPr>
            <a:spLocks noGrp="1"/>
          </p:cNvSpPr>
          <p:nvPr>
            <p:ph type="dt" sz="half" idx="10"/>
          </p:nvPr>
        </p:nvSpPr>
        <p:spPr/>
        <p:txBody>
          <a:bodyPr/>
          <a:lstStyle/>
          <a:p>
            <a:fld id="{90BB904E-B117-4DFD-B9C9-9F34E6882345}" type="datetimeFigureOut">
              <a:rPr lang="en-IN" smtClean="0"/>
              <a:t>29-01-2023</a:t>
            </a:fld>
            <a:endParaRPr lang="en-IN" dirty="0"/>
          </a:p>
        </p:txBody>
      </p:sp>
      <p:sp>
        <p:nvSpPr>
          <p:cNvPr id="5" name="Footer Placeholder 4">
            <a:extLst>
              <a:ext uri="{FF2B5EF4-FFF2-40B4-BE49-F238E27FC236}">
                <a16:creationId xmlns:a16="http://schemas.microsoft.com/office/drawing/2014/main" id="{10378C2E-D554-D9C7-1FFE-7E822899BC8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CA498D-AC05-3647-5C20-2F06A7AEC00D}"/>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112187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E891F-D7C0-5983-A5B7-C0B52BE690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390316-DA7D-ACB8-F373-7C37F7CAB8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953833-D91D-D456-1E57-BCEC99DF0799}"/>
              </a:ext>
            </a:extLst>
          </p:cNvPr>
          <p:cNvSpPr>
            <a:spLocks noGrp="1"/>
          </p:cNvSpPr>
          <p:nvPr>
            <p:ph type="dt" sz="half" idx="10"/>
          </p:nvPr>
        </p:nvSpPr>
        <p:spPr/>
        <p:txBody>
          <a:bodyPr/>
          <a:lstStyle/>
          <a:p>
            <a:fld id="{90BB904E-B117-4DFD-B9C9-9F34E6882345}" type="datetimeFigureOut">
              <a:rPr lang="en-IN" smtClean="0"/>
              <a:t>29-01-2023</a:t>
            </a:fld>
            <a:endParaRPr lang="en-IN" dirty="0"/>
          </a:p>
        </p:txBody>
      </p:sp>
      <p:sp>
        <p:nvSpPr>
          <p:cNvPr id="5" name="Footer Placeholder 4">
            <a:extLst>
              <a:ext uri="{FF2B5EF4-FFF2-40B4-BE49-F238E27FC236}">
                <a16:creationId xmlns:a16="http://schemas.microsoft.com/office/drawing/2014/main" id="{B1CE9774-6D1E-001E-C314-B96CB4966D8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66632F7-6F0E-7132-F427-56D81546E77B}"/>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81239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21FE-5255-77AF-EAC0-DD0FFF7EEF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E5B369-0ECB-7B84-80F2-7ED9904F40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9DA22-442A-541D-3160-938B833B4C44}"/>
              </a:ext>
            </a:extLst>
          </p:cNvPr>
          <p:cNvSpPr>
            <a:spLocks noGrp="1"/>
          </p:cNvSpPr>
          <p:nvPr>
            <p:ph type="dt" sz="half" idx="10"/>
          </p:nvPr>
        </p:nvSpPr>
        <p:spPr/>
        <p:txBody>
          <a:bodyPr/>
          <a:lstStyle/>
          <a:p>
            <a:fld id="{90BB904E-B117-4DFD-B9C9-9F34E6882345}" type="datetimeFigureOut">
              <a:rPr lang="en-IN" smtClean="0"/>
              <a:t>29-01-2023</a:t>
            </a:fld>
            <a:endParaRPr lang="en-IN" dirty="0"/>
          </a:p>
        </p:txBody>
      </p:sp>
      <p:sp>
        <p:nvSpPr>
          <p:cNvPr id="5" name="Footer Placeholder 4">
            <a:extLst>
              <a:ext uri="{FF2B5EF4-FFF2-40B4-BE49-F238E27FC236}">
                <a16:creationId xmlns:a16="http://schemas.microsoft.com/office/drawing/2014/main" id="{CFEAEA2E-4136-F3DE-65F6-C261819E92C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BCD19D2-77F7-46BB-8C80-17CCC57ADB57}"/>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293284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80D0-C0DE-407A-FE93-05022D5B2F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91AB42-45F2-2904-ADFA-6D52B7B2A0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7A7FBA-7CD4-9D56-67B2-6A8E682D45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DBB5AB-E0F2-7E1F-FF9D-4EE7182A99B1}"/>
              </a:ext>
            </a:extLst>
          </p:cNvPr>
          <p:cNvSpPr>
            <a:spLocks noGrp="1"/>
          </p:cNvSpPr>
          <p:nvPr>
            <p:ph type="dt" sz="half" idx="10"/>
          </p:nvPr>
        </p:nvSpPr>
        <p:spPr/>
        <p:txBody>
          <a:bodyPr/>
          <a:lstStyle/>
          <a:p>
            <a:fld id="{90BB904E-B117-4DFD-B9C9-9F34E6882345}" type="datetimeFigureOut">
              <a:rPr lang="en-IN" smtClean="0"/>
              <a:t>29-01-2023</a:t>
            </a:fld>
            <a:endParaRPr lang="en-IN" dirty="0"/>
          </a:p>
        </p:txBody>
      </p:sp>
      <p:sp>
        <p:nvSpPr>
          <p:cNvPr id="6" name="Footer Placeholder 5">
            <a:extLst>
              <a:ext uri="{FF2B5EF4-FFF2-40B4-BE49-F238E27FC236}">
                <a16:creationId xmlns:a16="http://schemas.microsoft.com/office/drawing/2014/main" id="{9DB7D831-E64F-1B94-9B55-E38D4F6863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79F4ECA-94B1-22DE-ED18-891C4984A484}"/>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4044376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5212-156D-85CC-7C54-1F5D3C154F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D852B6-9230-211B-EDF3-35E9FB390D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05676D-73C6-7965-5621-F85D15042F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4D806D-82AB-0558-5E70-27C4236781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76C6AB-13F2-BAF8-4F0D-ACBD9951B1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C90105-4473-22F5-7A3B-14DA6E4781C3}"/>
              </a:ext>
            </a:extLst>
          </p:cNvPr>
          <p:cNvSpPr>
            <a:spLocks noGrp="1"/>
          </p:cNvSpPr>
          <p:nvPr>
            <p:ph type="dt" sz="half" idx="10"/>
          </p:nvPr>
        </p:nvSpPr>
        <p:spPr/>
        <p:txBody>
          <a:bodyPr/>
          <a:lstStyle/>
          <a:p>
            <a:fld id="{90BB904E-B117-4DFD-B9C9-9F34E6882345}" type="datetimeFigureOut">
              <a:rPr lang="en-IN" smtClean="0"/>
              <a:t>29-01-2023</a:t>
            </a:fld>
            <a:endParaRPr lang="en-IN" dirty="0"/>
          </a:p>
        </p:txBody>
      </p:sp>
      <p:sp>
        <p:nvSpPr>
          <p:cNvPr id="8" name="Footer Placeholder 7">
            <a:extLst>
              <a:ext uri="{FF2B5EF4-FFF2-40B4-BE49-F238E27FC236}">
                <a16:creationId xmlns:a16="http://schemas.microsoft.com/office/drawing/2014/main" id="{FAA8A8E2-D8ED-0B42-06F0-63DF8EF17865}"/>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14A1166-5E7A-511D-ED32-165AF20CECFF}"/>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1015105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8A7E-AF0C-D89A-12F4-250D3AE796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F78042-75ED-6977-FA45-B02ACF69925D}"/>
              </a:ext>
            </a:extLst>
          </p:cNvPr>
          <p:cNvSpPr>
            <a:spLocks noGrp="1"/>
          </p:cNvSpPr>
          <p:nvPr>
            <p:ph type="dt" sz="half" idx="10"/>
          </p:nvPr>
        </p:nvSpPr>
        <p:spPr/>
        <p:txBody>
          <a:bodyPr/>
          <a:lstStyle/>
          <a:p>
            <a:fld id="{90BB904E-B117-4DFD-B9C9-9F34E6882345}" type="datetimeFigureOut">
              <a:rPr lang="en-IN" smtClean="0"/>
              <a:t>29-01-2023</a:t>
            </a:fld>
            <a:endParaRPr lang="en-IN" dirty="0"/>
          </a:p>
        </p:txBody>
      </p:sp>
      <p:sp>
        <p:nvSpPr>
          <p:cNvPr id="4" name="Footer Placeholder 3">
            <a:extLst>
              <a:ext uri="{FF2B5EF4-FFF2-40B4-BE49-F238E27FC236}">
                <a16:creationId xmlns:a16="http://schemas.microsoft.com/office/drawing/2014/main" id="{0C94B0B0-A7FA-1216-C281-354F40DF81BF}"/>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BADF990-6061-E7DD-4109-966778A7B6CC}"/>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3197156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C1ED90-7326-116F-D2F0-4D5EC904639B}"/>
              </a:ext>
            </a:extLst>
          </p:cNvPr>
          <p:cNvSpPr>
            <a:spLocks noGrp="1"/>
          </p:cNvSpPr>
          <p:nvPr>
            <p:ph type="dt" sz="half" idx="10"/>
          </p:nvPr>
        </p:nvSpPr>
        <p:spPr/>
        <p:txBody>
          <a:bodyPr/>
          <a:lstStyle/>
          <a:p>
            <a:fld id="{90BB904E-B117-4DFD-B9C9-9F34E6882345}" type="datetimeFigureOut">
              <a:rPr lang="en-IN" smtClean="0"/>
              <a:t>29-01-2023</a:t>
            </a:fld>
            <a:endParaRPr lang="en-IN" dirty="0"/>
          </a:p>
        </p:txBody>
      </p:sp>
      <p:sp>
        <p:nvSpPr>
          <p:cNvPr id="3" name="Footer Placeholder 2">
            <a:extLst>
              <a:ext uri="{FF2B5EF4-FFF2-40B4-BE49-F238E27FC236}">
                <a16:creationId xmlns:a16="http://schemas.microsoft.com/office/drawing/2014/main" id="{CD00EFCD-1E0D-DEB2-95D2-C17BE94BB24F}"/>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65EC0D5-EA33-BE28-AAF8-B1A7F3504543}"/>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3217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2586-860A-5F17-25FF-37B1621BCB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C14BA2-970A-84E0-F449-44299400B6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6875C4-5089-D924-62AE-B17738236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3509C-4566-7DB8-5017-5B7CCD793CE1}"/>
              </a:ext>
            </a:extLst>
          </p:cNvPr>
          <p:cNvSpPr>
            <a:spLocks noGrp="1"/>
          </p:cNvSpPr>
          <p:nvPr>
            <p:ph type="dt" sz="half" idx="10"/>
          </p:nvPr>
        </p:nvSpPr>
        <p:spPr/>
        <p:txBody>
          <a:bodyPr/>
          <a:lstStyle/>
          <a:p>
            <a:fld id="{90BB904E-B117-4DFD-B9C9-9F34E6882345}" type="datetimeFigureOut">
              <a:rPr lang="en-IN" smtClean="0"/>
              <a:t>29-01-2023</a:t>
            </a:fld>
            <a:endParaRPr lang="en-IN" dirty="0"/>
          </a:p>
        </p:txBody>
      </p:sp>
      <p:sp>
        <p:nvSpPr>
          <p:cNvPr id="6" name="Footer Placeholder 5">
            <a:extLst>
              <a:ext uri="{FF2B5EF4-FFF2-40B4-BE49-F238E27FC236}">
                <a16:creationId xmlns:a16="http://schemas.microsoft.com/office/drawing/2014/main" id="{AA9E9F80-89A1-B44C-C9A4-A4EF9B1D96A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36B7746-8E0B-FD36-8459-D58A81147998}"/>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183028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0FF7-2D38-A286-0274-5FFCB4359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843E6E-8DF4-AE02-392E-B7A05CCF1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7EA6A179-500E-81EB-9D6A-270661592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C1C3A-9882-D1D4-F220-B397D63A63AB}"/>
              </a:ext>
            </a:extLst>
          </p:cNvPr>
          <p:cNvSpPr>
            <a:spLocks noGrp="1"/>
          </p:cNvSpPr>
          <p:nvPr>
            <p:ph type="dt" sz="half" idx="10"/>
          </p:nvPr>
        </p:nvSpPr>
        <p:spPr/>
        <p:txBody>
          <a:bodyPr/>
          <a:lstStyle/>
          <a:p>
            <a:fld id="{90BB904E-B117-4DFD-B9C9-9F34E6882345}" type="datetimeFigureOut">
              <a:rPr lang="en-IN" smtClean="0"/>
              <a:t>29-01-2023</a:t>
            </a:fld>
            <a:endParaRPr lang="en-IN" dirty="0"/>
          </a:p>
        </p:txBody>
      </p:sp>
      <p:sp>
        <p:nvSpPr>
          <p:cNvPr id="6" name="Footer Placeholder 5">
            <a:extLst>
              <a:ext uri="{FF2B5EF4-FFF2-40B4-BE49-F238E27FC236}">
                <a16:creationId xmlns:a16="http://schemas.microsoft.com/office/drawing/2014/main" id="{C32FADD7-28FB-74CC-98B9-73808E21CDF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D6493F2-1698-FD9C-A997-252EFE24F563}"/>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68452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EA75D1-D973-DB65-66B5-04FCE862C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354494-972B-04BD-4E0F-B237A522D1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193057-08FA-5281-D4D8-B0761986C8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B904E-B117-4DFD-B9C9-9F34E6882345}" type="datetimeFigureOut">
              <a:rPr lang="en-IN" smtClean="0"/>
              <a:t>29-01-2023</a:t>
            </a:fld>
            <a:endParaRPr lang="en-IN" dirty="0"/>
          </a:p>
        </p:txBody>
      </p:sp>
      <p:sp>
        <p:nvSpPr>
          <p:cNvPr id="5" name="Footer Placeholder 4">
            <a:extLst>
              <a:ext uri="{FF2B5EF4-FFF2-40B4-BE49-F238E27FC236}">
                <a16:creationId xmlns:a16="http://schemas.microsoft.com/office/drawing/2014/main" id="{5C14F77F-E964-023B-73FD-BAAB16C0E9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31129CFC-0173-ECB0-9870-2B48A0CC9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2173C-3EAD-43CC-ACBD-444CC3566697}" type="slidenum">
              <a:rPr lang="en-IN" smtClean="0"/>
              <a:t>‹#›</a:t>
            </a:fld>
            <a:endParaRPr lang="en-IN" dirty="0"/>
          </a:p>
        </p:txBody>
      </p:sp>
    </p:spTree>
    <p:extLst>
      <p:ext uri="{BB962C8B-B14F-4D97-AF65-F5344CB8AC3E}">
        <p14:creationId xmlns:p14="http://schemas.microsoft.com/office/powerpoint/2010/main" val="2823011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educative.io/blog/software-process-model-typ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image3.png">
            <a:extLst>
              <a:ext uri="{FF2B5EF4-FFF2-40B4-BE49-F238E27FC236}">
                <a16:creationId xmlns:a16="http://schemas.microsoft.com/office/drawing/2014/main" id="{53B1FA06-A2E3-9EBC-232A-9E31111F1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679" y="397686"/>
            <a:ext cx="1219200" cy="11652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BCE9102-38D4-B0A7-878F-0D2EEC383E82}"/>
              </a:ext>
            </a:extLst>
          </p:cNvPr>
          <p:cNvSpPr>
            <a:spLocks noChangeArrowheads="1"/>
          </p:cNvSpPr>
          <p:nvPr/>
        </p:nvSpPr>
        <p:spPr bwMode="auto">
          <a:xfrm>
            <a:off x="1" y="2601559"/>
            <a:ext cx="12191999" cy="156966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Mini Project Report on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Cybercrime Detection</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dirty="0">
                <a:latin typeface="Times New Roman" panose="02020603050405020304" pitchFamily="18" charset="0"/>
                <a:ea typeface="Calibri" panose="020F0502020204030204" pitchFamily="34" charset="0"/>
                <a:cs typeface="Times New Roman" panose="02020603050405020304" pitchFamily="18" charset="0"/>
              </a:rPr>
              <a:t>Via Machine Learning and Artificial Intelligence</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3B4E829-5812-2A68-A63D-88EA649F380E}"/>
              </a:ext>
            </a:extLst>
          </p:cNvPr>
          <p:cNvSpPr>
            <a:spLocks noChangeArrowheads="1"/>
          </p:cNvSpPr>
          <p:nvPr/>
        </p:nvSpPr>
        <p:spPr bwMode="auto">
          <a:xfrm>
            <a:off x="246927" y="5444651"/>
            <a:ext cx="6096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657600" algn="l"/>
              </a:tabLst>
              <a:defRPr>
                <a:solidFill>
                  <a:schemeClr val="tx1"/>
                </a:solidFill>
                <a:latin typeface="Arial" panose="020B0604020202020204" pitchFamily="34" charset="0"/>
              </a:defRPr>
            </a:lvl1pPr>
            <a:lvl2pPr eaLnBrk="0" fontAlgn="base" hangingPunct="0">
              <a:spcBef>
                <a:spcPct val="0"/>
              </a:spcBef>
              <a:spcAft>
                <a:spcPct val="0"/>
              </a:spcAft>
              <a:tabLst>
                <a:tab pos="3657600" algn="l"/>
              </a:tabLst>
              <a:defRPr>
                <a:solidFill>
                  <a:schemeClr val="tx1"/>
                </a:solidFill>
                <a:latin typeface="Arial" panose="020B0604020202020204" pitchFamily="34" charset="0"/>
              </a:defRPr>
            </a:lvl2pPr>
            <a:lvl3pPr eaLnBrk="0" fontAlgn="base" hangingPunct="0">
              <a:spcBef>
                <a:spcPct val="0"/>
              </a:spcBef>
              <a:spcAft>
                <a:spcPct val="0"/>
              </a:spcAft>
              <a:tabLst>
                <a:tab pos="3657600" algn="l"/>
              </a:tabLst>
              <a:defRPr>
                <a:solidFill>
                  <a:schemeClr val="tx1"/>
                </a:solidFill>
                <a:latin typeface="Arial" panose="020B0604020202020204" pitchFamily="34" charset="0"/>
              </a:defRPr>
            </a:lvl3pPr>
            <a:lvl4pPr eaLnBrk="0" fontAlgn="base" hangingPunct="0">
              <a:spcBef>
                <a:spcPct val="0"/>
              </a:spcBef>
              <a:spcAft>
                <a:spcPct val="0"/>
              </a:spcAft>
              <a:tabLst>
                <a:tab pos="3657600" algn="l"/>
              </a:tabLst>
              <a:defRPr>
                <a:solidFill>
                  <a:schemeClr val="tx1"/>
                </a:solidFill>
                <a:latin typeface="Arial" panose="020B0604020202020204" pitchFamily="34" charset="0"/>
              </a:defRPr>
            </a:lvl4pPr>
            <a:lvl5pPr eaLnBrk="0" fontAlgn="base" hangingPunct="0">
              <a:spcBef>
                <a:spcPct val="0"/>
              </a:spcBef>
              <a:spcAft>
                <a:spcPct val="0"/>
              </a:spcAft>
              <a:tabLst>
                <a:tab pos="3657600" algn="l"/>
              </a:tabLst>
              <a:defRPr>
                <a:solidFill>
                  <a:schemeClr val="tx1"/>
                </a:solidFill>
                <a:latin typeface="Arial" panose="020B0604020202020204" pitchFamily="34" charset="0"/>
              </a:defRPr>
            </a:lvl5pPr>
            <a:lvl6pPr eaLnBrk="0" fontAlgn="base" hangingPunct="0">
              <a:spcBef>
                <a:spcPct val="0"/>
              </a:spcBef>
              <a:spcAft>
                <a:spcPct val="0"/>
              </a:spcAft>
              <a:tabLst>
                <a:tab pos="3657600" algn="l"/>
              </a:tabLst>
              <a:defRPr>
                <a:solidFill>
                  <a:schemeClr val="tx1"/>
                </a:solidFill>
                <a:latin typeface="Arial" panose="020B0604020202020204" pitchFamily="34" charset="0"/>
              </a:defRPr>
            </a:lvl6pPr>
            <a:lvl7pPr eaLnBrk="0" fontAlgn="base" hangingPunct="0">
              <a:spcBef>
                <a:spcPct val="0"/>
              </a:spcBef>
              <a:spcAft>
                <a:spcPct val="0"/>
              </a:spcAft>
              <a:tabLst>
                <a:tab pos="3657600" algn="l"/>
              </a:tabLst>
              <a:defRPr>
                <a:solidFill>
                  <a:schemeClr val="tx1"/>
                </a:solidFill>
                <a:latin typeface="Arial" panose="020B0604020202020204" pitchFamily="34" charset="0"/>
              </a:defRPr>
            </a:lvl7pPr>
            <a:lvl8pPr eaLnBrk="0" fontAlgn="base" hangingPunct="0">
              <a:spcBef>
                <a:spcPct val="0"/>
              </a:spcBef>
              <a:spcAft>
                <a:spcPct val="0"/>
              </a:spcAft>
              <a:tabLst>
                <a:tab pos="3657600" algn="l"/>
              </a:tabLst>
              <a:defRPr>
                <a:solidFill>
                  <a:schemeClr val="tx1"/>
                </a:solidFill>
                <a:latin typeface="Arial" panose="020B0604020202020204" pitchFamily="34" charset="0"/>
              </a:defRPr>
            </a:lvl8pPr>
            <a:lvl9pPr eaLnBrk="0" fontAlgn="base" hangingPunct="0">
              <a:spcBef>
                <a:spcPct val="0"/>
              </a:spcBef>
              <a:spcAft>
                <a:spcPct val="0"/>
              </a:spcAft>
              <a:tabLst>
                <a:tab pos="3657600" algn="l"/>
              </a:tabLs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Submitted by:</a:t>
            </a:r>
            <a:endParaRPr lang="en-US" altLang="en-US" sz="1100" b="1"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Name - Deepanshu Gupta</a:t>
            </a:r>
          </a:p>
          <a:p>
            <a:pPr marL="0" marR="0" lvl="0" indent="0"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University Roll No.</a:t>
            </a:r>
            <a:r>
              <a:rPr kumimoji="0" lang="en-US" altLang="en-US" sz="1100"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 – </a:t>
            </a:r>
            <a:r>
              <a:rPr kumimoji="0" lang="en-US" altLang="en-US" sz="2000"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2019472</a:t>
            </a:r>
          </a:p>
        </p:txBody>
      </p:sp>
      <p:sp>
        <p:nvSpPr>
          <p:cNvPr id="8" name="Rectangle 7">
            <a:extLst>
              <a:ext uri="{FF2B5EF4-FFF2-40B4-BE49-F238E27FC236}">
                <a16:creationId xmlns:a16="http://schemas.microsoft.com/office/drawing/2014/main" id="{4D07FB33-BC31-F50B-A554-640FD238E96F}"/>
              </a:ext>
            </a:extLst>
          </p:cNvPr>
          <p:cNvSpPr>
            <a:spLocks noChangeArrowheads="1"/>
          </p:cNvSpPr>
          <p:nvPr/>
        </p:nvSpPr>
        <p:spPr bwMode="auto">
          <a:xfrm>
            <a:off x="4656879" y="318580"/>
            <a:ext cx="572643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Department of Computer Science and Engineering</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Graphic Era (Deemed to be University)</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Dehradun, Uttarakhand</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January 2023</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D11C50D-DBDA-E109-FDE0-F17CB15EE294}"/>
              </a:ext>
            </a:extLst>
          </p:cNvPr>
          <p:cNvSpPr txBox="1"/>
          <p:nvPr/>
        </p:nvSpPr>
        <p:spPr>
          <a:xfrm>
            <a:off x="5833641" y="5130759"/>
            <a:ext cx="6111432" cy="1323439"/>
          </a:xfrm>
          <a:prstGeom prst="rect">
            <a:avLst/>
          </a:prstGeom>
          <a:noFill/>
        </p:spPr>
        <p:txBody>
          <a:bodyPr wrap="square">
            <a:spAutoFit/>
          </a:bodyPr>
          <a:lstStyle/>
          <a:p>
            <a:pPr marL="0" marR="0" lvl="0" indent="0" algn="r"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b="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Under the Mentorship of</a:t>
            </a:r>
            <a:endParaRPr lang="en-US" altLang="en-US" sz="2000" b="1" dirty="0">
              <a:latin typeface="Times New Roman" panose="02020603050405020304" pitchFamily="18"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 Priya Matta</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Associate Professor</a:t>
            </a:r>
          </a:p>
          <a:p>
            <a:pPr marL="0" marR="0" lvl="0" indent="0" algn="r"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Computer Science and Engineering</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238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46CCE6-DEA6-804A-7E19-E6606021AF70}"/>
              </a:ext>
            </a:extLst>
          </p:cNvPr>
          <p:cNvSpPr>
            <a:spLocks noGrp="1"/>
          </p:cNvSpPr>
          <p:nvPr>
            <p:ph idx="1"/>
          </p:nvPr>
        </p:nvSpPr>
        <p:spPr>
          <a:xfrm>
            <a:off x="651314" y="2422827"/>
            <a:ext cx="10889368" cy="3457273"/>
          </a:xfrm>
        </p:spPr>
        <p:txBody>
          <a:bodyPr>
            <a:normAutofit/>
          </a:bodyPr>
          <a:lstStyle/>
          <a:p>
            <a:pPr marL="228600" indent="-228600" algn="just">
              <a:lnSpc>
                <a:spcPct val="150000"/>
              </a:lnSpc>
            </a:pPr>
            <a:r>
              <a:rPr lang="en-US" sz="1800" dirty="0">
                <a:effectLst/>
                <a:latin typeface="Times New Roman" panose="02020603050405020304" pitchFamily="18" charset="0"/>
                <a:ea typeface="Times New Roman" panose="02020603050405020304" pitchFamily="18" charset="0"/>
              </a:rPr>
              <a:t> [1] </a:t>
            </a:r>
            <a:r>
              <a:rPr lang="en-US" sz="1800" dirty="0">
                <a:effectLst/>
                <a:latin typeface="Times New Roman" panose="02020603050405020304" pitchFamily="18" charset="0"/>
                <a:ea typeface="Calibri" panose="020F0502020204030204" pitchFamily="34" charset="0"/>
              </a:rPr>
              <a:t>Mariam M.H.Alansari, Zainab Aljazzaf, Muhammad Sarfraz: “On Cybercrime and cyber security”.</a:t>
            </a:r>
            <a:endParaRPr lang="en-IN" sz="1800" dirty="0">
              <a:effectLst/>
              <a:latin typeface="Calibri" panose="020F0502020204030204" pitchFamily="34" charset="0"/>
              <a:ea typeface="Calibri" panose="020F0502020204030204" pitchFamily="34" charset="0"/>
            </a:endParaRPr>
          </a:p>
          <a:p>
            <a:pPr marL="228600" indent="-228600" algn="just">
              <a:lnSpc>
                <a:spcPct val="150000"/>
              </a:lnSpc>
            </a:pPr>
            <a:r>
              <a:rPr lang="en-US" sz="1800" dirty="0">
                <a:effectLst/>
                <a:latin typeface="Times New Roman" panose="02020603050405020304" pitchFamily="18" charset="0"/>
                <a:ea typeface="Times New Roman" panose="02020603050405020304" pitchFamily="18" charset="0"/>
              </a:rPr>
              <a:t> [2] </a:t>
            </a:r>
            <a:r>
              <a:rPr lang="en-US" sz="1800" dirty="0">
                <a:effectLst/>
                <a:latin typeface="Times New Roman" panose="02020603050405020304" pitchFamily="18" charset="0"/>
                <a:ea typeface="Calibri" panose="020F0502020204030204" pitchFamily="34" charset="0"/>
              </a:rPr>
              <a:t>Ms. M Lakshmi Prasanthi, Tata A S K Ishwarya: “Cyber Crime: Prevention &amp; Detection”, International Journal of Advanced Research in Computer and Communication Engineering Vol. 4, Issue 3, March 2015.</a:t>
            </a:r>
            <a:endParaRPr lang="en-IN" sz="1800" dirty="0">
              <a:effectLst/>
              <a:latin typeface="Calibri" panose="020F0502020204030204" pitchFamily="34" charset="0"/>
              <a:ea typeface="Calibri" panose="020F0502020204030204" pitchFamily="34" charset="0"/>
            </a:endParaRPr>
          </a:p>
          <a:p>
            <a:pPr marL="228600" indent="-228600" algn="just">
              <a:lnSpc>
                <a:spcPct val="150000"/>
              </a:lnSpc>
            </a:pPr>
            <a:r>
              <a:rPr lang="en-US" sz="1800" dirty="0">
                <a:effectLst/>
                <a:latin typeface="Times New Roman" panose="02020603050405020304" pitchFamily="18" charset="0"/>
                <a:ea typeface="Times New Roman" panose="02020603050405020304" pitchFamily="18" charset="0"/>
              </a:rPr>
              <a:t> [3]</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Mohammed Hazim Alkawaz, Stephanie Joanne Steven, Asif Iqbal Hajamydeen: “Detecting Phishing Website Using Machine Learning”, 2020 16th IEEE International Colloquium on Signal Processing &amp; its Applications (CSPA 2020), 28-29 Feb. 2020, Langkawi, Malaysia.</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 [4] </a:t>
            </a:r>
            <a:r>
              <a:rPr lang="en-US" sz="1800" dirty="0">
                <a:effectLst/>
                <a:latin typeface="Times New Roman" panose="02020603050405020304" pitchFamily="18" charset="0"/>
                <a:ea typeface="Calibri" panose="020F0502020204030204" pitchFamily="34" charset="0"/>
                <a:hlinkClick r:id="rId2">
                  <a:extLst>
                    <a:ext uri="{A12FA001-AC4F-418D-AE19-62706E023703}">
                      <ahyp:hlinkClr xmlns:ahyp="http://schemas.microsoft.com/office/drawing/2018/hyperlinkcolor" val="tx"/>
                    </a:ext>
                  </a:extLst>
                </a:hlinkClick>
              </a:rPr>
              <a:t>https://www.educative.io/blog/software-process-model-types</a:t>
            </a:r>
            <a:endParaRPr lang="en-US" sz="18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60" y="562678"/>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2256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CE9102-38D4-B0A7-878F-0D2EEC383E82}"/>
              </a:ext>
            </a:extLst>
          </p:cNvPr>
          <p:cNvSpPr>
            <a:spLocks noChangeArrowheads="1"/>
          </p:cNvSpPr>
          <p:nvPr/>
        </p:nvSpPr>
        <p:spPr bwMode="auto">
          <a:xfrm>
            <a:off x="1" y="2924725"/>
            <a:ext cx="1219199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5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Thank You</a:t>
            </a:r>
            <a:endParaRPr kumimoji="0" lang="en-US" altLang="en-US" sz="5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7111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46CCE6-DEA6-804A-7E19-E6606021AF70}"/>
              </a:ext>
            </a:extLst>
          </p:cNvPr>
          <p:cNvSpPr>
            <a:spLocks noGrp="1"/>
          </p:cNvSpPr>
          <p:nvPr>
            <p:ph idx="1"/>
          </p:nvPr>
        </p:nvSpPr>
        <p:spPr>
          <a:xfrm>
            <a:off x="651314" y="2003727"/>
            <a:ext cx="10889368" cy="4291595"/>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Cybercrimes</a:t>
            </a:r>
          </a:p>
          <a:p>
            <a:pPr algn="just"/>
            <a:r>
              <a:rPr lang="en-US" sz="1800" dirty="0">
                <a:latin typeface="Times New Roman" panose="02020603050405020304" pitchFamily="18" charset="0"/>
                <a:cs typeface="Times New Roman" panose="02020603050405020304" pitchFamily="18" charset="0"/>
              </a:rPr>
              <a:t>Cybercrime, also known as computer crime, refers to any criminal activity that involves the use of computers or the internet.</a:t>
            </a:r>
          </a:p>
          <a:p>
            <a:pPr algn="just"/>
            <a:r>
              <a:rPr lang="en-US" sz="1800" dirty="0">
                <a:latin typeface="Times New Roman" panose="02020603050405020304" pitchFamily="18" charset="0"/>
                <a:cs typeface="Times New Roman" panose="02020603050405020304" pitchFamily="18" charset="0"/>
              </a:rPr>
              <a:t>To combat cybercrime, law enforcement agencies and private companies have developed a variety of tools and techniques to detect and prevent these types of activities.</a:t>
            </a:r>
          </a:p>
          <a:p>
            <a:pPr algn="just"/>
            <a:r>
              <a:rPr lang="en-US" sz="1800" dirty="0">
                <a:latin typeface="Times New Roman" panose="02020603050405020304" pitchFamily="18" charset="0"/>
                <a:cs typeface="Times New Roman" panose="02020603050405020304" pitchFamily="18" charset="0"/>
              </a:rPr>
              <a:t>Cybercrime is carried out by individuals or organizations. [1] </a:t>
            </a:r>
          </a:p>
          <a:p>
            <a:pPr algn="just"/>
            <a:r>
              <a:rPr lang="en-US" sz="1800" dirty="0">
                <a:latin typeface="Times New Roman" panose="02020603050405020304" pitchFamily="18" charset="0"/>
                <a:cs typeface="Times New Roman" panose="02020603050405020304" pitchFamily="18" charset="0"/>
              </a:rPr>
              <a:t>Computer security is important because it allows users to protect their information on the network and in the system (right to privacy).[2] It also helps in defending the computer system against different types of destructive technologies and protects the PC from damage (viruses, worms, bugs, and bacteria).[2]  It also helps monitor the network and protects it from different threats.</a:t>
            </a:r>
          </a:p>
          <a:p>
            <a:pPr algn="just"/>
            <a:r>
              <a:rPr lang="en-US" sz="1800" dirty="0">
                <a:latin typeface="Times New Roman" panose="02020603050405020304" pitchFamily="18" charset="0"/>
                <a:cs typeface="Times New Roman" panose="02020603050405020304" pitchFamily="18" charset="0"/>
              </a:rPr>
              <a:t>So, we should use computer security solutions on some level to protect our data from different types of sniffing stolen problems.[2]   In general, Computer Security is vital for protecting the confidentiality, integrity, and availability of computer systems, resources, and data.[2]  Without confidentiality, trade secrets or personally identifying information can be lost.</a:t>
            </a: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60" y="562678"/>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46257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60" y="562678"/>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21897A1-BE14-9124-EBEE-724A6873540F}"/>
              </a:ext>
            </a:extLst>
          </p:cNvPr>
          <p:cNvSpPr txBox="1"/>
          <p:nvPr/>
        </p:nvSpPr>
        <p:spPr>
          <a:xfrm>
            <a:off x="651314" y="3327437"/>
            <a:ext cx="10889368" cy="2616101"/>
          </a:xfrm>
          <a:prstGeom prst="rect">
            <a:avLst/>
          </a:prstGeom>
          <a:noFill/>
        </p:spPr>
        <p:txBody>
          <a:bodyPr wrap="square">
            <a:spAutoFit/>
          </a:bodyPr>
          <a:lstStyle/>
          <a:p>
            <a:pPr algn="just"/>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Phishing Scam</a:t>
            </a:r>
          </a:p>
          <a:p>
            <a:pPr marL="285750" indent="-285750" algn="just">
              <a:buFont typeface="Arial" panose="020B0604020202020204" pitchFamily="34" charset="0"/>
              <a:buChar char="•"/>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Phishing can be defined as impersonating a valid site to trick users by stealing their data comprising usernames, passwords, account numbers, national insurance numbers, etc. [3]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There are countless domains where phishing attacks can occur, online payment sector, webmail, financial institution, file hosting or cloud storage, and many others.[3]  The most vital objective of the proposed project is to verify the website's validity by capturing blacklisted URLs.</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user can be notified if the blacklisted website is being accessed.</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system involves features like capturing blacklisted websites, viewing the blacklisted website, displaying pop-up notifications, and also displaying email notifications.</a:t>
            </a:r>
            <a:endParaRPr lang="en-IN"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65E730E-32A4-488D-2DB8-8C8CD13B3C0D}"/>
              </a:ext>
            </a:extLst>
          </p:cNvPr>
          <p:cNvSpPr txBox="1"/>
          <p:nvPr/>
        </p:nvSpPr>
        <p:spPr>
          <a:xfrm>
            <a:off x="651314" y="2123951"/>
            <a:ext cx="10889368" cy="769441"/>
          </a:xfrm>
          <a:prstGeom prst="rect">
            <a:avLst/>
          </a:prstGeom>
          <a:noFill/>
        </p:spPr>
        <p:txBody>
          <a:bodyPr wrap="square">
            <a:spAutoFit/>
          </a:bodyPr>
          <a:lstStyle/>
          <a:p>
            <a:pPr algn="just"/>
            <a:r>
              <a:rPr kumimoji="0" lang="en-US" altLang="en-US" sz="2400" b="1" i="0" u="none" strike="noStrike" cap="none" normalizeH="0" dirty="0">
                <a:ln>
                  <a:noFill/>
                </a:ln>
                <a:effectLst/>
                <a:latin typeface="Times New Roman" panose="02020603050405020304" pitchFamily="18" charset="0"/>
                <a:cs typeface="Times New Roman" panose="02020603050405020304" pitchFamily="18" charset="0"/>
              </a:rPr>
              <a:t>Problem Statement: </a:t>
            </a:r>
            <a:r>
              <a:rPr kumimoji="0" lang="en-US" altLang="en-US" sz="2000" i="0" u="none" strike="noStrike" cap="none" normalizeH="0" dirty="0">
                <a:ln>
                  <a:noFill/>
                </a:ln>
                <a:effectLst/>
                <a:latin typeface="Times New Roman" panose="02020603050405020304" pitchFamily="18" charset="0"/>
                <a:cs typeface="Times New Roman" panose="02020603050405020304" pitchFamily="18" charset="0"/>
              </a:rPr>
              <a:t>Make a model to detect cybercrime of phishing scams using machine learning and artificial intelligence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20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60" y="562678"/>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B352D63-1986-665D-A316-E62CAB8015A4}"/>
              </a:ext>
            </a:extLst>
          </p:cNvPr>
          <p:cNvSpPr txBox="1"/>
          <p:nvPr/>
        </p:nvSpPr>
        <p:spPr>
          <a:xfrm>
            <a:off x="651314" y="1904126"/>
            <a:ext cx="10889368" cy="873572"/>
          </a:xfrm>
          <a:prstGeom prst="rect">
            <a:avLst/>
          </a:prstGeom>
          <a:noFill/>
        </p:spPr>
        <p:txBody>
          <a:bodyPr wrap="square">
            <a:spAutoFit/>
          </a:bodyPr>
          <a:lstStyle/>
          <a:p>
            <a:pPr marL="34290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A small-scale survey was done to see which cybercrime has been experienced the most in the region.</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mj-lt"/>
              <a:buAutoNum type="arabicPeriod"/>
            </a:pPr>
            <a:r>
              <a:rPr lang="en-US" sz="1800" dirty="0">
                <a:effectLst/>
                <a:latin typeface="Times New Roman" panose="02020603050405020304" pitchFamily="18" charset="0"/>
                <a:ea typeface="Times New Roman" panose="02020603050405020304" pitchFamily="18" charset="0"/>
              </a:rPr>
              <a:t>The processing model was decided.</a:t>
            </a:r>
            <a:endParaRPr lang="en-IN" sz="1800" dirty="0">
              <a:effectLst/>
              <a:latin typeface="Times New Roman" panose="02020603050405020304" pitchFamily="18" charset="0"/>
              <a:ea typeface="Calibri" panose="020F0502020204030204" pitchFamily="34" charset="0"/>
            </a:endParaRPr>
          </a:p>
        </p:txBody>
      </p:sp>
      <p:pic>
        <p:nvPicPr>
          <p:cNvPr id="11" name="Picture 10">
            <a:extLst>
              <a:ext uri="{FF2B5EF4-FFF2-40B4-BE49-F238E27FC236}">
                <a16:creationId xmlns:a16="http://schemas.microsoft.com/office/drawing/2014/main" id="{D9A08C3A-AE01-7D91-6B7C-CD840CB9F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117" y="2991918"/>
            <a:ext cx="6395762" cy="3341171"/>
          </a:xfrm>
          <a:prstGeom prst="rect">
            <a:avLst/>
          </a:prstGeom>
        </p:spPr>
      </p:pic>
      <p:sp>
        <p:nvSpPr>
          <p:cNvPr id="13" name="TextBox 12">
            <a:extLst>
              <a:ext uri="{FF2B5EF4-FFF2-40B4-BE49-F238E27FC236}">
                <a16:creationId xmlns:a16="http://schemas.microsoft.com/office/drawing/2014/main" id="{E61C86D0-C27D-DEA8-E85C-A32B461C0166}"/>
              </a:ext>
            </a:extLst>
          </p:cNvPr>
          <p:cNvSpPr txBox="1"/>
          <p:nvPr/>
        </p:nvSpPr>
        <p:spPr>
          <a:xfrm>
            <a:off x="3047998" y="6127664"/>
            <a:ext cx="6096000" cy="463397"/>
          </a:xfrm>
          <a:prstGeom prst="rect">
            <a:avLst/>
          </a:prstGeom>
          <a:noFill/>
        </p:spPr>
        <p:txBody>
          <a:bodyPr wrap="square">
            <a:spAutoFit/>
          </a:bodyPr>
          <a:lstStyle/>
          <a:p>
            <a:pPr marL="457200" algn="ctr">
              <a:lnSpc>
                <a:spcPct val="150000"/>
              </a:lnSpc>
            </a:pPr>
            <a:r>
              <a:rPr lang="en-US" sz="1800" b="1" dirty="0">
                <a:effectLst/>
                <a:latin typeface="Times New Roman" panose="02020603050405020304" pitchFamily="18" charset="0"/>
                <a:ea typeface="Times New Roman" panose="02020603050405020304" pitchFamily="18" charset="0"/>
              </a:rPr>
              <a:t>Figure 2.1[4] Processing Model</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4980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60" y="562678"/>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B352D63-1986-665D-A316-E62CAB8015A4}"/>
              </a:ext>
            </a:extLst>
          </p:cNvPr>
          <p:cNvSpPr txBox="1"/>
          <p:nvPr/>
        </p:nvSpPr>
        <p:spPr>
          <a:xfrm>
            <a:off x="321112" y="1930105"/>
            <a:ext cx="5774886" cy="4197559"/>
          </a:xfrm>
          <a:prstGeom prst="rect">
            <a:avLst/>
          </a:prstGeom>
          <a:noFill/>
        </p:spPr>
        <p:txBody>
          <a:bodyPr wrap="square">
            <a:spAutoFit/>
          </a:bodyPr>
          <a:lstStyle/>
          <a:p>
            <a:pPr marL="342900" lvl="0" indent="-342900" algn="just">
              <a:lnSpc>
                <a:spcPct val="150000"/>
              </a:lnSpc>
              <a:buFont typeface="+mj-lt"/>
              <a:buAutoNum type="arabicPeriod" startAt="3"/>
            </a:pPr>
            <a:r>
              <a:rPr lang="en-US" sz="1800" dirty="0">
                <a:effectLst/>
                <a:latin typeface="Times New Roman" panose="02020603050405020304" pitchFamily="18" charset="0"/>
                <a:ea typeface="Times New Roman" panose="02020603050405020304" pitchFamily="18" charset="0"/>
              </a:rPr>
              <a:t>SMTP is the industry standard protocol for sending email. If you’re looking to send email, then you’ll use SMTP instead of IMAP. An SMTP relay service can help you send email without having to build your own SMTP server.</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buFont typeface="+mj-lt"/>
              <a:buAutoNum type="arabicPeriod" startAt="3"/>
            </a:pPr>
            <a:r>
              <a:rPr lang="en-US" sz="1800" dirty="0">
                <a:effectLst/>
                <a:latin typeface="Times New Roman" panose="02020603050405020304" pitchFamily="18" charset="0"/>
                <a:ea typeface="Times New Roman" panose="02020603050405020304" pitchFamily="18" charset="0"/>
              </a:rPr>
              <a:t>IMAP is one of the most common protocols for receiving email. IMAP syncs messages across all devices.</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mj-lt"/>
              <a:buAutoNum type="arabicPeriod" startAt="3"/>
            </a:pPr>
            <a:r>
              <a:rPr lang="en-US" sz="1800" dirty="0">
                <a:effectLst/>
                <a:latin typeface="Times New Roman" panose="02020603050405020304" pitchFamily="18" charset="0"/>
                <a:ea typeface="Times New Roman" panose="02020603050405020304" pitchFamily="18" charset="0"/>
              </a:rPr>
              <a:t>POP3 is another protocol for receiving email on a single device. Using POP3 means that your email will be accessible offline and deleted from the server.</a:t>
            </a:r>
            <a:endParaRPr lang="en-IN" sz="1800" dirty="0">
              <a:effectLst/>
              <a:latin typeface="Times New Roman" panose="02020603050405020304" pitchFamily="18" charset="0"/>
              <a:ea typeface="Calibri" panose="020F0502020204030204" pitchFamily="34" charset="0"/>
            </a:endParaRPr>
          </a:p>
        </p:txBody>
      </p:sp>
      <p:sp>
        <p:nvSpPr>
          <p:cNvPr id="13" name="TextBox 12">
            <a:extLst>
              <a:ext uri="{FF2B5EF4-FFF2-40B4-BE49-F238E27FC236}">
                <a16:creationId xmlns:a16="http://schemas.microsoft.com/office/drawing/2014/main" id="{E61C86D0-C27D-DEA8-E85C-A32B461C0166}"/>
              </a:ext>
            </a:extLst>
          </p:cNvPr>
          <p:cNvSpPr txBox="1"/>
          <p:nvPr/>
        </p:nvSpPr>
        <p:spPr>
          <a:xfrm>
            <a:off x="7283446" y="5110563"/>
            <a:ext cx="3721102" cy="878895"/>
          </a:xfrm>
          <a:prstGeom prst="rect">
            <a:avLst/>
          </a:prstGeom>
          <a:noFill/>
        </p:spPr>
        <p:txBody>
          <a:bodyPr wrap="square">
            <a:spAutoFit/>
          </a:bodyPr>
          <a:lstStyle/>
          <a:p>
            <a:pPr algn="ctr">
              <a:lnSpc>
                <a:spcPct val="150000"/>
              </a:lnSpc>
            </a:pPr>
            <a:r>
              <a:rPr lang="en-US" sz="1800" b="1" dirty="0">
                <a:effectLst/>
                <a:latin typeface="Times New Roman" panose="02020603050405020304" pitchFamily="18" charset="0"/>
                <a:ea typeface="Times New Roman" panose="02020603050405020304" pitchFamily="18" charset="0"/>
              </a:rPr>
              <a:t>Figure 2.2 Relation between SMTP, IMAP and POP3</a:t>
            </a:r>
            <a:endParaRPr lang="en-IN" sz="1800" dirty="0">
              <a:effectLst/>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35799639-8E7A-DAA7-05BC-89BD4A2C24E7}"/>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t="11211" b="10317"/>
          <a:stretch/>
        </p:blipFill>
        <p:spPr bwMode="auto">
          <a:xfrm>
            <a:off x="6290459" y="2012802"/>
            <a:ext cx="5707075" cy="283239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9343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60" y="562678"/>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B352D63-1986-665D-A316-E62CAB8015A4}"/>
              </a:ext>
            </a:extLst>
          </p:cNvPr>
          <p:cNvSpPr txBox="1"/>
          <p:nvPr/>
        </p:nvSpPr>
        <p:spPr>
          <a:xfrm>
            <a:off x="422710" y="2510046"/>
            <a:ext cx="5673288" cy="2951064"/>
          </a:xfrm>
          <a:prstGeom prst="rect">
            <a:avLst/>
          </a:prstGeom>
          <a:noFill/>
        </p:spPr>
        <p:txBody>
          <a:bodyPr wrap="square">
            <a:spAutoFit/>
          </a:bodyPr>
          <a:lstStyle/>
          <a:p>
            <a:pPr marL="342900" lvl="0" indent="-342900" algn="just">
              <a:lnSpc>
                <a:spcPct val="150000"/>
              </a:lnSpc>
              <a:spcAft>
                <a:spcPts val="600"/>
              </a:spcAft>
              <a:buFont typeface="+mj-lt"/>
              <a:buAutoNum type="arabicPeriod" startAt="6"/>
            </a:pPr>
            <a:r>
              <a:rPr lang="en-US" sz="1800" dirty="0">
                <a:effectLst/>
                <a:latin typeface="Times New Roman" panose="02020603050405020304" pitchFamily="18" charset="0"/>
                <a:ea typeface="Times New Roman" panose="02020603050405020304" pitchFamily="18" charset="0"/>
              </a:rPr>
              <a:t>The SMTP client will connect to the SMTP server. The email is transferred using that connection. The client and the server terminate the connection. When a user checks for a new email, the client makes a connection to the POP3 or IMAP server. The email client then provides the server with its username and password for authentication.</a:t>
            </a:r>
            <a:endParaRPr lang="en-IN" sz="1800" dirty="0">
              <a:effectLst/>
              <a:latin typeface="Times New Roman" panose="02020603050405020304" pitchFamily="18" charset="0"/>
              <a:ea typeface="Calibri" panose="020F0502020204030204" pitchFamily="34" charset="0"/>
            </a:endParaRPr>
          </a:p>
        </p:txBody>
      </p:sp>
      <p:sp>
        <p:nvSpPr>
          <p:cNvPr id="13" name="TextBox 12">
            <a:extLst>
              <a:ext uri="{FF2B5EF4-FFF2-40B4-BE49-F238E27FC236}">
                <a16:creationId xmlns:a16="http://schemas.microsoft.com/office/drawing/2014/main" id="{E61C86D0-C27D-DEA8-E85C-A32B461C0166}"/>
              </a:ext>
            </a:extLst>
          </p:cNvPr>
          <p:cNvSpPr txBox="1"/>
          <p:nvPr/>
        </p:nvSpPr>
        <p:spPr>
          <a:xfrm>
            <a:off x="7310634" y="5021663"/>
            <a:ext cx="3721102" cy="878895"/>
          </a:xfrm>
          <a:prstGeom prst="rect">
            <a:avLst/>
          </a:prstGeom>
          <a:noFill/>
        </p:spPr>
        <p:txBody>
          <a:bodyPr wrap="square">
            <a:spAutoFit/>
          </a:bodyPr>
          <a:lstStyle/>
          <a:p>
            <a:pPr algn="ctr">
              <a:lnSpc>
                <a:spcPct val="150000"/>
              </a:lnSpc>
            </a:pPr>
            <a:r>
              <a:rPr lang="en-US" sz="1800" b="1" dirty="0">
                <a:effectLst/>
                <a:latin typeface="Times New Roman" panose="02020603050405020304" pitchFamily="18" charset="0"/>
                <a:ea typeface="Times New Roman" panose="02020603050405020304" pitchFamily="18" charset="0"/>
              </a:rPr>
              <a:t>Figure 2.3 Working Processor of SMTP, IMAP, and POP3</a:t>
            </a:r>
            <a:endParaRPr lang="en-IN" sz="1800" dirty="0">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2C6E6282-E247-E1C9-1924-ADCEB309B67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t="7344" b="5280"/>
          <a:stretch/>
        </p:blipFill>
        <p:spPr bwMode="auto">
          <a:xfrm>
            <a:off x="6471483" y="2052955"/>
            <a:ext cx="5399405" cy="27520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8357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1739900" y="562678"/>
            <a:ext cx="8686800"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E61C86D0-C27D-DEA8-E85C-A32B461C0166}"/>
              </a:ext>
            </a:extLst>
          </p:cNvPr>
          <p:cNvSpPr txBox="1"/>
          <p:nvPr/>
        </p:nvSpPr>
        <p:spPr>
          <a:xfrm>
            <a:off x="3606383" y="6063623"/>
            <a:ext cx="5126236" cy="463397"/>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Figure 3.1 Cyber-crime Experienced Chart</a:t>
            </a:r>
            <a:endPar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mn-cs"/>
            </a:endParaRPr>
          </a:p>
        </p:txBody>
      </p:sp>
      <p:pic>
        <p:nvPicPr>
          <p:cNvPr id="3" name="Picture 2">
            <a:extLst>
              <a:ext uri="{FF2B5EF4-FFF2-40B4-BE49-F238E27FC236}">
                <a16:creationId xmlns:a16="http://schemas.microsoft.com/office/drawing/2014/main" id="{D9FCB18A-7D8C-42AA-EBC1-9CFB0D187F39}"/>
              </a:ext>
            </a:extLst>
          </p:cNvPr>
          <p:cNvPicPr>
            <a:picLocks noChangeAspect="1"/>
          </p:cNvPicPr>
          <p:nvPr/>
        </p:nvPicPr>
        <p:blipFill rotWithShape="1">
          <a:blip r:embed="rId2">
            <a:extLst>
              <a:ext uri="{28A0092B-C50C-407E-A947-70E740481C1C}">
                <a14:useLocalDpi xmlns:a14="http://schemas.microsoft.com/office/drawing/2010/main" val="0"/>
              </a:ext>
            </a:extLst>
          </a:blip>
          <a:srcRect l="2722" t="5749" b="21066"/>
          <a:stretch/>
        </p:blipFill>
        <p:spPr>
          <a:xfrm>
            <a:off x="1956000" y="1800566"/>
            <a:ext cx="8280000" cy="4152396"/>
          </a:xfrm>
          <a:prstGeom prst="rect">
            <a:avLst/>
          </a:prstGeom>
        </p:spPr>
      </p:pic>
      <p:sp>
        <p:nvSpPr>
          <p:cNvPr id="9" name="Oval 8">
            <a:extLst>
              <a:ext uri="{FF2B5EF4-FFF2-40B4-BE49-F238E27FC236}">
                <a16:creationId xmlns:a16="http://schemas.microsoft.com/office/drawing/2014/main" id="{B091C851-B4BB-62AD-E906-26393A56FFCF}"/>
              </a:ext>
            </a:extLst>
          </p:cNvPr>
          <p:cNvSpPr/>
          <p:nvPr/>
        </p:nvSpPr>
        <p:spPr>
          <a:xfrm>
            <a:off x="2806700" y="2263963"/>
            <a:ext cx="1968500" cy="339537"/>
          </a:xfrm>
          <a:prstGeom prst="ellipse">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Arrow: Right 9">
            <a:extLst>
              <a:ext uri="{FF2B5EF4-FFF2-40B4-BE49-F238E27FC236}">
                <a16:creationId xmlns:a16="http://schemas.microsoft.com/office/drawing/2014/main" id="{F6853E41-E283-7144-E85C-1CFBBFCFC125}"/>
              </a:ext>
            </a:extLst>
          </p:cNvPr>
          <p:cNvSpPr/>
          <p:nvPr/>
        </p:nvSpPr>
        <p:spPr>
          <a:xfrm>
            <a:off x="1587500" y="2343526"/>
            <a:ext cx="1219200" cy="17443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5424C12D-D335-EC00-9BE4-DDCBD23BAB2F}"/>
              </a:ext>
            </a:extLst>
          </p:cNvPr>
          <p:cNvSpPr txBox="1"/>
          <p:nvPr/>
        </p:nvSpPr>
        <p:spPr>
          <a:xfrm>
            <a:off x="520700" y="2141343"/>
            <a:ext cx="1219200" cy="584775"/>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Maximum Occupancy</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131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1739900" y="562678"/>
            <a:ext cx="8686800"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100" name="Picture 14">
            <a:extLst>
              <a:ext uri="{FF2B5EF4-FFF2-40B4-BE49-F238E27FC236}">
                <a16:creationId xmlns:a16="http://schemas.microsoft.com/office/drawing/2014/main" id="{4B32037D-E4EC-C3AA-6D58-00578EDBC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25" y="2077274"/>
            <a:ext cx="2697163" cy="25368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15">
            <a:extLst>
              <a:ext uri="{FF2B5EF4-FFF2-40B4-BE49-F238E27FC236}">
                <a16:creationId xmlns:a16="http://schemas.microsoft.com/office/drawing/2014/main" id="{E920ABF9-ED2B-4E81-434F-A35EBD79E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522" y="2084418"/>
            <a:ext cx="2697163" cy="252253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16">
            <a:extLst>
              <a:ext uri="{FF2B5EF4-FFF2-40B4-BE49-F238E27FC236}">
                <a16:creationId xmlns:a16="http://schemas.microsoft.com/office/drawing/2014/main" id="{3985582D-023C-B08C-AB5B-F153370331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65"/>
          <a:stretch/>
        </p:blipFill>
        <p:spPr bwMode="auto">
          <a:xfrm>
            <a:off x="6208317" y="2084418"/>
            <a:ext cx="2697163" cy="2522538"/>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4">
            <a:extLst>
              <a:ext uri="{FF2B5EF4-FFF2-40B4-BE49-F238E27FC236}">
                <a16:creationId xmlns:a16="http://schemas.microsoft.com/office/drawing/2014/main" id="{7D2EA08A-61C9-0FE6-A421-2627AA89B10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 b="-169"/>
          <a:stretch/>
        </p:blipFill>
        <p:spPr bwMode="auto">
          <a:xfrm>
            <a:off x="9130112" y="2067706"/>
            <a:ext cx="2697163" cy="25225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AC0C00EC-C9AD-93CA-D44F-DD9350FDCCA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endParaRPr lang="en-IN" dirty="0"/>
          </a:p>
        </p:txBody>
      </p:sp>
      <p:sp>
        <p:nvSpPr>
          <p:cNvPr id="6" name="Rectangle 6">
            <a:extLst>
              <a:ext uri="{FF2B5EF4-FFF2-40B4-BE49-F238E27FC236}">
                <a16:creationId xmlns:a16="http://schemas.microsoft.com/office/drawing/2014/main" id="{312DE20C-8076-44C6-A5C7-85A335D6605C}"/>
              </a:ext>
            </a:extLst>
          </p:cNvPr>
          <p:cNvSpPr>
            <a:spLocks noChangeArrowheads="1"/>
          </p:cNvSpPr>
          <p:nvPr/>
        </p:nvSpPr>
        <p:spPr bwMode="auto">
          <a:xfrm>
            <a:off x="0" y="29940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8">
            <a:extLst>
              <a:ext uri="{FF2B5EF4-FFF2-40B4-BE49-F238E27FC236}">
                <a16:creationId xmlns:a16="http://schemas.microsoft.com/office/drawing/2014/main" id="{EBB6F78C-D31F-015B-4265-994EE8B8E19C}"/>
              </a:ext>
            </a:extLst>
          </p:cNvPr>
          <p:cNvSpPr>
            <a:spLocks noChangeArrowheads="1"/>
          </p:cNvSpPr>
          <p:nvPr/>
        </p:nvSpPr>
        <p:spPr bwMode="auto">
          <a:xfrm>
            <a:off x="0" y="8129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87F1DAAF-2D2F-6B58-94CC-0F11CD0EE804}"/>
              </a:ext>
            </a:extLst>
          </p:cNvPr>
          <p:cNvSpPr txBox="1"/>
          <p:nvPr/>
        </p:nvSpPr>
        <p:spPr>
          <a:xfrm>
            <a:off x="3286522" y="4792979"/>
            <a:ext cx="2697163" cy="923330"/>
          </a:xfrm>
          <a:prstGeom prst="rect">
            <a:avLst/>
          </a:prstGeom>
          <a:noFill/>
        </p:spPr>
        <p:txBody>
          <a:bodyPr wrap="square">
            <a:spAutoFit/>
          </a:bodyPr>
          <a:lstStyle/>
          <a:p>
            <a:pPr marL="0" marR="0" lvl="0" indent="180975"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Figure 3.3 Sample User Interface to create account (Step 2)</a:t>
            </a:r>
          </a:p>
        </p:txBody>
      </p:sp>
      <p:sp>
        <p:nvSpPr>
          <p:cNvPr id="17" name="TextBox 16">
            <a:extLst>
              <a:ext uri="{FF2B5EF4-FFF2-40B4-BE49-F238E27FC236}">
                <a16:creationId xmlns:a16="http://schemas.microsoft.com/office/drawing/2014/main" id="{7DA8BFE1-24EA-E121-8834-7FD0509FC8EE}"/>
              </a:ext>
            </a:extLst>
          </p:cNvPr>
          <p:cNvSpPr txBox="1"/>
          <p:nvPr/>
        </p:nvSpPr>
        <p:spPr>
          <a:xfrm>
            <a:off x="9078118" y="4792979"/>
            <a:ext cx="2697163" cy="92333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Figure 3.5 Sample User Interface to login account (Step 4)</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42C177A1-4174-DF74-BFBE-5818464609E0}"/>
              </a:ext>
            </a:extLst>
          </p:cNvPr>
          <p:cNvSpPr txBox="1"/>
          <p:nvPr/>
        </p:nvSpPr>
        <p:spPr>
          <a:xfrm>
            <a:off x="350836" y="4792979"/>
            <a:ext cx="2697163" cy="923330"/>
          </a:xfrm>
          <a:prstGeom prst="rect">
            <a:avLst/>
          </a:prstGeom>
          <a:noFill/>
        </p:spPr>
        <p:txBody>
          <a:bodyPr wrap="square">
            <a:spAutoFit/>
          </a:bodyPr>
          <a:lstStyle/>
          <a:p>
            <a:pPr marL="0" marR="0" lvl="0" indent="180975"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Figure </a:t>
            </a:r>
            <a:r>
              <a:rPr lang="en-US" altLang="en-US" sz="1800" b="1" dirty="0">
                <a:latin typeface="Times New Roman" panose="02020603050405020304" pitchFamily="18" charset="0"/>
                <a:ea typeface="Times New Roman" panose="02020603050405020304" pitchFamily="18" charset="0"/>
                <a:cs typeface="Times New Roman" panose="02020603050405020304" pitchFamily="18" charset="0"/>
              </a:rPr>
              <a:t>3.2</a:t>
            </a: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Sample User Interface to check URL (Step 1)</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24482B2-7317-0B83-DFAE-F20D8942464A}"/>
              </a:ext>
            </a:extLst>
          </p:cNvPr>
          <p:cNvSpPr txBox="1"/>
          <p:nvPr/>
        </p:nvSpPr>
        <p:spPr>
          <a:xfrm>
            <a:off x="6222208" y="4798058"/>
            <a:ext cx="2683272" cy="92333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Figure 3.4 Sample User Interface for 2-steps Verification (Step 3)</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107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 AND FUTURE WORK</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350835" y="562678"/>
            <a:ext cx="11476439"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5">
            <a:extLst>
              <a:ext uri="{FF2B5EF4-FFF2-40B4-BE49-F238E27FC236}">
                <a16:creationId xmlns:a16="http://schemas.microsoft.com/office/drawing/2014/main" id="{AC0C00EC-C9AD-93CA-D44F-DD9350FDCCA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6">
            <a:extLst>
              <a:ext uri="{FF2B5EF4-FFF2-40B4-BE49-F238E27FC236}">
                <a16:creationId xmlns:a16="http://schemas.microsoft.com/office/drawing/2014/main" id="{312DE20C-8076-44C6-A5C7-85A335D6605C}"/>
              </a:ext>
            </a:extLst>
          </p:cNvPr>
          <p:cNvSpPr>
            <a:spLocks noChangeArrowheads="1"/>
          </p:cNvSpPr>
          <p:nvPr/>
        </p:nvSpPr>
        <p:spPr bwMode="auto">
          <a:xfrm>
            <a:off x="0" y="29940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8">
            <a:extLst>
              <a:ext uri="{FF2B5EF4-FFF2-40B4-BE49-F238E27FC236}">
                <a16:creationId xmlns:a16="http://schemas.microsoft.com/office/drawing/2014/main" id="{EBB6F78C-D31F-015B-4265-994EE8B8E19C}"/>
              </a:ext>
            </a:extLst>
          </p:cNvPr>
          <p:cNvSpPr>
            <a:spLocks noChangeArrowheads="1"/>
          </p:cNvSpPr>
          <p:nvPr/>
        </p:nvSpPr>
        <p:spPr bwMode="auto">
          <a:xfrm>
            <a:off x="0" y="8129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TextBox 6">
            <a:extLst>
              <a:ext uri="{FF2B5EF4-FFF2-40B4-BE49-F238E27FC236}">
                <a16:creationId xmlns:a16="http://schemas.microsoft.com/office/drawing/2014/main" id="{EDF095B3-42CF-EAD0-D578-4D7F8B0EE8D2}"/>
              </a:ext>
            </a:extLst>
          </p:cNvPr>
          <p:cNvSpPr txBox="1"/>
          <p:nvPr/>
        </p:nvSpPr>
        <p:spPr>
          <a:xfrm>
            <a:off x="350835" y="1912838"/>
            <a:ext cx="11434765" cy="2171557"/>
          </a:xfrm>
          <a:prstGeom prst="rect">
            <a:avLst/>
          </a:prstGeom>
          <a:noFill/>
        </p:spPr>
        <p:txBody>
          <a:bodyPr wrap="square">
            <a:spAutoFit/>
          </a:bodyPr>
          <a:lstStyle/>
          <a:p>
            <a:pPr algn="just">
              <a:lnSpc>
                <a:spcPct val="150000"/>
              </a:lnSpc>
            </a:pPr>
            <a:r>
              <a:rPr lang="en-US" sz="2000" b="1" dirty="0">
                <a:effectLst/>
                <a:latin typeface="Times New Roman" panose="02020603050405020304" pitchFamily="18" charset="0"/>
                <a:ea typeface="Times New Roman" panose="02020603050405020304" pitchFamily="18" charset="0"/>
              </a:rPr>
              <a:t>Conclusion</a:t>
            </a:r>
            <a:endParaRPr lang="en-IN" sz="1600" dirty="0">
              <a:effectLst/>
              <a:latin typeface="Calibri" panose="020F0502020204030204" pitchFamily="34" charset="0"/>
              <a:ea typeface="Calibri" panose="020F0502020204030204" pitchFamily="34"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With all the data and research, it won’t be an issue to say that phishing is one crime that has a wide area and methods to be implemented and cover most parts of cybercrime in the country.</a:t>
            </a:r>
            <a:endParaRPr lang="en-IN" sz="1600" dirty="0">
              <a:effectLst/>
              <a:latin typeface="Calibri" panose="020F0502020204030204" pitchFamily="34" charset="0"/>
              <a:ea typeface="Calibri" panose="020F0502020204030204" pitchFamily="34"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Our work gives you the method to fight against phishing websites spread all over the internet and also the two-way authentication method to prevent using important words and numbers that can be used against us in any way possible.</a:t>
            </a:r>
            <a:endParaRPr lang="en-IN" sz="1600" dirty="0">
              <a:effectLst/>
              <a:latin typeface="Calibri" panose="020F0502020204030204" pitchFamily="34" charset="0"/>
              <a:ea typeface="Calibri" panose="020F0502020204030204" pitchFamily="34" charset="0"/>
            </a:endParaRPr>
          </a:p>
        </p:txBody>
      </p:sp>
      <p:sp>
        <p:nvSpPr>
          <p:cNvPr id="10" name="TextBox 9">
            <a:extLst>
              <a:ext uri="{FF2B5EF4-FFF2-40B4-BE49-F238E27FC236}">
                <a16:creationId xmlns:a16="http://schemas.microsoft.com/office/drawing/2014/main" id="{F360EB4F-CCC9-4A48-A4DC-AC95C45083FD}"/>
              </a:ext>
            </a:extLst>
          </p:cNvPr>
          <p:cNvSpPr txBox="1"/>
          <p:nvPr/>
        </p:nvSpPr>
        <p:spPr>
          <a:xfrm>
            <a:off x="350835" y="4350933"/>
            <a:ext cx="11434765" cy="1756058"/>
          </a:xfrm>
          <a:prstGeom prst="rect">
            <a:avLst/>
          </a:prstGeom>
          <a:noFill/>
        </p:spPr>
        <p:txBody>
          <a:bodyPr wrap="square">
            <a:spAutoFit/>
          </a:bodyPr>
          <a:lstStyle/>
          <a:p>
            <a:pPr>
              <a:lnSpc>
                <a:spcPct val="150000"/>
              </a:lnSpc>
            </a:pPr>
            <a:r>
              <a:rPr lang="en-US" sz="2000" b="1" dirty="0">
                <a:effectLst/>
                <a:latin typeface="Times New Roman" panose="02020603050405020304" pitchFamily="18" charset="0"/>
                <a:ea typeface="Times New Roman" panose="02020603050405020304" pitchFamily="18" charset="0"/>
              </a:rPr>
              <a:t>Future work </a:t>
            </a:r>
            <a:endParaRPr lang="en-IN" sz="1600" dirty="0">
              <a:effectLst/>
              <a:latin typeface="Calibri" panose="020F0502020204030204" pitchFamily="34" charset="0"/>
              <a:ea typeface="Calibri" panose="020F0502020204030204" pitchFamily="34"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The Model is limited to only one cybercrime and also it is based on the web application, in the future, wants to cover most of the cybercrimes with one solution and wants to make it an inbuilt function that can be used as pop-ups whenever it senses any malicious activity.</a:t>
            </a:r>
            <a:endParaRPr lang="en-IN"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204244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123</TotalTime>
  <Words>944</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INTRODUCTION</vt:lpstr>
      <vt:lpstr>INTRODUCTION</vt:lpstr>
      <vt:lpstr>METHODOLOGY</vt:lpstr>
      <vt:lpstr>METHODOLOGY</vt:lpstr>
      <vt:lpstr>METHODOLOGY</vt:lpstr>
      <vt:lpstr>RESULT AND DISCUSSION</vt:lpstr>
      <vt:lpstr>RESULT AND DISCUSSION</vt:lpstr>
      <vt:lpstr>CONCLUSION AND 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Deepanshu Gupta</dc:creator>
  <cp:lastModifiedBy>Deepanshu Gupta</cp:lastModifiedBy>
  <cp:revision>1</cp:revision>
  <dcterms:created xsi:type="dcterms:W3CDTF">2023-01-24T21:14:59Z</dcterms:created>
  <dcterms:modified xsi:type="dcterms:W3CDTF">2023-01-29T05:43:37Z</dcterms:modified>
</cp:coreProperties>
</file>