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70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678" autoAdjust="0"/>
    <p:restoredTop sz="94660"/>
  </p:normalViewPr>
  <p:slideViewPr>
    <p:cSldViewPr snapToGrid="0">
      <p:cViewPr>
        <p:scale>
          <a:sx n="75" d="100"/>
          <a:sy n="75" d="100"/>
        </p:scale>
        <p:origin x="10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4DD5-F406-472A-A078-C7B6D7BC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DEEPANSHU AGARWAL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7764-20FC-4BB2-88CF-A061F4816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0555"/>
            <a:ext cx="9448800" cy="149295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KMOO7</a:t>
            </a:r>
          </a:p>
          <a:p>
            <a:pPr algn="ctr"/>
            <a:r>
              <a:rPr lang="en-IN" sz="3200" dirty="0"/>
              <a:t>RKM007B82</a:t>
            </a:r>
          </a:p>
        </p:txBody>
      </p:sp>
    </p:spTree>
    <p:extLst>
      <p:ext uri="{BB962C8B-B14F-4D97-AF65-F5344CB8AC3E}">
        <p14:creationId xmlns:p14="http://schemas.microsoft.com/office/powerpoint/2010/main" val="382810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10A0-2755-4B3E-A6D1-FCFAF4C5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6" y="380550"/>
            <a:ext cx="8610600" cy="1293028"/>
          </a:xfrm>
        </p:spPr>
        <p:txBody>
          <a:bodyPr/>
          <a:lstStyle/>
          <a:p>
            <a:r>
              <a:rPr lang="en-IN" dirty="0"/>
              <a:t>COGS MADE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B3855B-CC9E-41E3-A357-E6BA65258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844" y="1546578"/>
            <a:ext cx="9403645" cy="50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1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5D8-62E2-41D7-9964-F0BFD94A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8951"/>
            <a:ext cx="8610600" cy="1293028"/>
          </a:xfrm>
        </p:spPr>
        <p:txBody>
          <a:bodyPr/>
          <a:lstStyle/>
          <a:p>
            <a:r>
              <a:rPr lang="en-IN" dirty="0"/>
              <a:t>BILLINGS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A2829-66A2-45B9-A12F-F34B91228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822" y="1885245"/>
            <a:ext cx="9279467" cy="46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2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CFD5-3708-40D4-9356-6F93CD39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245" y="233795"/>
            <a:ext cx="8610600" cy="1293028"/>
          </a:xfrm>
        </p:spPr>
        <p:txBody>
          <a:bodyPr/>
          <a:lstStyle/>
          <a:p>
            <a:r>
              <a:rPr lang="en-IN" dirty="0"/>
              <a:t>INCOME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95EC32-EBF0-4714-9863-900DF28D7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526823"/>
            <a:ext cx="10013244" cy="49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88E7-4AD2-4A99-9B1B-7C20A04A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177" y="233795"/>
            <a:ext cx="8610600" cy="1293028"/>
          </a:xfrm>
        </p:spPr>
        <p:txBody>
          <a:bodyPr/>
          <a:lstStyle/>
          <a:p>
            <a:r>
              <a:rPr lang="en-IN" dirty="0"/>
              <a:t>GROSS INCOME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FADE99-70C6-4033-B0F3-1615DC9B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12" y="1704622"/>
            <a:ext cx="9347200" cy="46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2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BC8B-07E4-41F8-97A3-6A6AFA50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756" y="312818"/>
            <a:ext cx="8610600" cy="1293028"/>
          </a:xfrm>
        </p:spPr>
        <p:txBody>
          <a:bodyPr/>
          <a:lstStyle/>
          <a:p>
            <a:r>
              <a:rPr lang="en-IN" dirty="0"/>
              <a:t>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8A065-0118-4140-A03E-BB130546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761067"/>
            <a:ext cx="10543822" cy="478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3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443-7E87-4645-B6CC-E9563E48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623" y="0"/>
            <a:ext cx="8610600" cy="1293028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83CC2-1DB6-44C8-8726-FCAECB25B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21" t="3892" r="17358" b="4168"/>
          <a:stretch/>
        </p:blipFill>
        <p:spPr>
          <a:xfrm>
            <a:off x="880534" y="1095022"/>
            <a:ext cx="10035822" cy="5497689"/>
          </a:xfrm>
        </p:spPr>
      </p:pic>
    </p:spTree>
    <p:extLst>
      <p:ext uri="{BB962C8B-B14F-4D97-AF65-F5344CB8AC3E}">
        <p14:creationId xmlns:p14="http://schemas.microsoft.com/office/powerpoint/2010/main" val="248304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49E6-B056-4B6A-911D-135A4B3C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C930-4D8A-4CF3-B9A7-0CCF5790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Supermarket data of three different cities has been </a:t>
            </a:r>
            <a:r>
              <a:rPr lang="en-IN" dirty="0" err="1"/>
              <a:t>been</a:t>
            </a:r>
            <a:r>
              <a:rPr lang="en-IN" dirty="0"/>
              <a:t> analysed and total 10 outcomes had been referred in the </a:t>
            </a:r>
            <a:r>
              <a:rPr lang="en-IN" dirty="0" err="1"/>
              <a:t>dashboard.It</a:t>
            </a:r>
            <a:r>
              <a:rPr lang="en-IN" dirty="0"/>
              <a:t> helps to analyse every single data with different </a:t>
            </a:r>
            <a:r>
              <a:rPr lang="en-IN" dirty="0" err="1"/>
              <a:t>identicals</a:t>
            </a:r>
            <a:r>
              <a:rPr lang="en-IN" dirty="0"/>
              <a:t> took over in the dashboard.</a:t>
            </a:r>
          </a:p>
          <a:p>
            <a:pPr marL="0" indent="0">
              <a:buNone/>
            </a:pPr>
            <a:r>
              <a:rPr lang="en-IN" dirty="0"/>
              <a:t>The project conclude as :</a:t>
            </a:r>
          </a:p>
          <a:p>
            <a:pPr marL="457200" indent="-457200">
              <a:buAutoNum type="arabicPeriod"/>
            </a:pPr>
            <a:r>
              <a:rPr lang="en-IN" dirty="0"/>
              <a:t>You can put different filters in single analysis.</a:t>
            </a:r>
          </a:p>
          <a:p>
            <a:pPr marL="457200" indent="-457200">
              <a:buAutoNum type="arabicPeriod"/>
            </a:pPr>
            <a:r>
              <a:rPr lang="en-IN" dirty="0"/>
              <a:t>You can get to know about the outcome basis upon the slicers used.</a:t>
            </a:r>
          </a:p>
          <a:p>
            <a:pPr marL="457200" indent="-457200">
              <a:buAutoNum type="arabicPeriod"/>
            </a:pPr>
            <a:r>
              <a:rPr lang="en-IN" dirty="0"/>
              <a:t>You can predict the data from different graphs plotted there.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project helps me as to upgrade my skills to understand the basics and advanced comings of the </a:t>
            </a:r>
            <a:r>
              <a:rPr lang="en-IN" dirty="0" err="1"/>
              <a:t>excel.It</a:t>
            </a:r>
            <a:r>
              <a:rPr lang="en-IN" dirty="0"/>
              <a:t> helps me to design  and create different patterns.</a:t>
            </a:r>
          </a:p>
        </p:txBody>
      </p:sp>
    </p:spTree>
    <p:extLst>
      <p:ext uri="{BB962C8B-B14F-4D97-AF65-F5344CB8AC3E}">
        <p14:creationId xmlns:p14="http://schemas.microsoft.com/office/powerpoint/2010/main" val="364012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631E-609E-4948-AFC6-7DFD81DC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5A58-0683-4414-9A98-80DC3B82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Video Presentation: http://bit.ly/Excelvideo</a:t>
            </a:r>
          </a:p>
          <a:p>
            <a:endParaRPr lang="en-IN" dirty="0"/>
          </a:p>
          <a:p>
            <a:r>
              <a:rPr lang="en-IN" dirty="0"/>
              <a:t>Excel Sheet: http://bit.ly/ExcelAnaly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98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4D17-8543-463A-A2D6-55CFE006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C81F-A52F-47AA-A97A-44F6DBB9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DATASET has been taken from Kaggle websites and the name of dataset is supermarket sales.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sheet contains of 1001 rows and 21 columns.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Total 10 problem statement had been identified.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Dashboard contains of dynamic views.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Things Used in Excel: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Date and text function to separate month from a specified date.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Pivot Table, Charts and Slicers including Report Connection.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all the tools has been used for making the project.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4. IF statement had been used to calculate the value statement like below o above average.</a:t>
            </a:r>
          </a:p>
        </p:txBody>
      </p:sp>
    </p:spTree>
    <p:extLst>
      <p:ext uri="{BB962C8B-B14F-4D97-AF65-F5344CB8AC3E}">
        <p14:creationId xmlns:p14="http://schemas.microsoft.com/office/powerpoint/2010/main" val="108035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2CE0-BC18-4639-A884-7087A701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72C369-33BE-493F-B1B8-0446BD4A5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713965"/>
              </p:ext>
            </p:extLst>
          </p:nvPr>
        </p:nvGraphicFramePr>
        <p:xfrm>
          <a:off x="948267" y="2098512"/>
          <a:ext cx="10306756" cy="3710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776">
                  <a:extLst>
                    <a:ext uri="{9D8B030D-6E8A-4147-A177-3AD203B41FA5}">
                      <a16:colId xmlns:a16="http://schemas.microsoft.com/office/drawing/2014/main" val="3179674792"/>
                    </a:ext>
                  </a:extLst>
                </a:gridCol>
                <a:gridCol w="3559990">
                  <a:extLst>
                    <a:ext uri="{9D8B030D-6E8A-4147-A177-3AD203B41FA5}">
                      <a16:colId xmlns:a16="http://schemas.microsoft.com/office/drawing/2014/main" val="1801513759"/>
                    </a:ext>
                  </a:extLst>
                </a:gridCol>
                <a:gridCol w="3559990">
                  <a:extLst>
                    <a:ext uri="{9D8B030D-6E8A-4147-A177-3AD203B41FA5}">
                      <a16:colId xmlns:a16="http://schemas.microsoft.com/office/drawing/2014/main" val="1840667302"/>
                    </a:ext>
                  </a:extLst>
                </a:gridCol>
              </a:tblGrid>
              <a:tr h="390166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FF00"/>
                          </a:solidFill>
                          <a:effectLst/>
                        </a:rPr>
                        <a:t>SHEETS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SHEET 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02580"/>
                  </a:ext>
                </a:extLst>
              </a:tr>
              <a:tr h="292097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UNITS SOLD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bought different products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456"/>
                  </a:ext>
                </a:extLst>
              </a:tr>
              <a:tr h="291852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Rating made by each customer above or below average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68133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 of quantity bought by gender of each product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846322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No. of </a:t>
                      </a:r>
                      <a:r>
                        <a:rPr lang="en-IN" sz="1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sellings</a:t>
                      </a:r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done by the supermarket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66063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 MODE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Payment mode used by customer to pay money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826208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no. of cost of goods sold made on each product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53732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BILL 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 of billings done by the supermarket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73003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INCOME STATUS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 of income done by supermarket was </a:t>
                      </a:r>
                      <a:r>
                        <a:rPr lang="en-IN" sz="1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low,high</a:t>
                      </a:r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medium.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91438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GROSS INCOME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no. of profit made by market on each product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20886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SHEET AND GRAPH PLOT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amount of tax paid by company or taken from the customer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1178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874F21A-FA9A-4586-9347-6971795C5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79717"/>
              </p:ext>
            </p:extLst>
          </p:nvPr>
        </p:nvGraphicFramePr>
        <p:xfrm>
          <a:off x="948267" y="5849787"/>
          <a:ext cx="10301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755">
                  <a:extLst>
                    <a:ext uri="{9D8B030D-6E8A-4147-A177-3AD203B41FA5}">
                      <a16:colId xmlns:a16="http://schemas.microsoft.com/office/drawing/2014/main" val="4140632377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075313512"/>
                    </a:ext>
                  </a:extLst>
                </a:gridCol>
                <a:gridCol w="3550356">
                  <a:extLst>
                    <a:ext uri="{9D8B030D-6E8A-4147-A177-3AD203B41FA5}">
                      <a16:colId xmlns:a16="http://schemas.microsoft.com/office/drawing/2014/main" val="3582887103"/>
                    </a:ext>
                  </a:extLst>
                </a:gridCol>
              </a:tblGrid>
              <a:tr h="233587"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DASHBOARD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 Sheet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 of All the Analysis done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499774"/>
                  </a:ext>
                </a:extLst>
              </a:tr>
              <a:tr h="233587"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Raw Data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 to be made from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Supermarket data of different cities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5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77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F746-40E2-4AFC-BA83-992F9EF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111" y="157586"/>
            <a:ext cx="8610600" cy="1293028"/>
          </a:xfrm>
        </p:spPr>
        <p:txBody>
          <a:bodyPr/>
          <a:lstStyle/>
          <a:p>
            <a:r>
              <a:rPr lang="en-IN" dirty="0"/>
              <a:t>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133358-F733-4CBB-8809-770C47E8A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578" y="1354667"/>
            <a:ext cx="8985955" cy="52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7A11-646D-4BE2-8C23-6CA44EEC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5911"/>
            <a:ext cx="8610600" cy="1293028"/>
          </a:xfrm>
        </p:spPr>
        <p:txBody>
          <a:bodyPr/>
          <a:lstStyle/>
          <a:p>
            <a:r>
              <a:rPr lang="en-IN" dirty="0"/>
              <a:t>UNITS SOLD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22011-FACF-4D62-AFDE-A144B962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14" y="1896533"/>
            <a:ext cx="9163419" cy="4515556"/>
          </a:xfrm>
        </p:spPr>
      </p:pic>
    </p:spTree>
    <p:extLst>
      <p:ext uri="{BB962C8B-B14F-4D97-AF65-F5344CB8AC3E}">
        <p14:creationId xmlns:p14="http://schemas.microsoft.com/office/powerpoint/2010/main" val="312344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7E50-1DCF-4CDB-8FD4-CF2B5DA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278" y="608354"/>
            <a:ext cx="8610600" cy="612871"/>
          </a:xfrm>
        </p:spPr>
        <p:txBody>
          <a:bodyPr>
            <a:normAutofit fontScale="90000"/>
          </a:bodyPr>
          <a:lstStyle/>
          <a:p>
            <a:r>
              <a:rPr lang="en-IN" dirty="0"/>
              <a:t>RATING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7C9399-12DF-450C-A428-2A056B762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14" y="1630619"/>
            <a:ext cx="10201997" cy="48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68D9-3095-439B-85E6-464B90CE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888" y="333022"/>
            <a:ext cx="8610600" cy="1293028"/>
          </a:xfrm>
        </p:spPr>
        <p:txBody>
          <a:bodyPr/>
          <a:lstStyle/>
          <a:p>
            <a:r>
              <a:rPr lang="en-IN" dirty="0"/>
              <a:t>PRODUCT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5F76B-3BA6-4DA2-A155-2240960BB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3" y="2193925"/>
            <a:ext cx="9434353" cy="43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9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B3F4-2532-4EAC-A211-98FE930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044" y="245084"/>
            <a:ext cx="8610600" cy="1293028"/>
          </a:xfrm>
        </p:spPr>
        <p:txBody>
          <a:bodyPr/>
          <a:lstStyle/>
          <a:p>
            <a:r>
              <a:rPr lang="en-IN" dirty="0"/>
              <a:t>SALES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BEC68D-FAA4-4FB2-9E07-654F9FB9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289" y="1885244"/>
            <a:ext cx="9132711" cy="45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0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04DD-5A45-4098-986B-47052C2C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178" y="357973"/>
            <a:ext cx="8610600" cy="1293028"/>
          </a:xfrm>
        </p:spPr>
        <p:txBody>
          <a:bodyPr/>
          <a:lstStyle/>
          <a:p>
            <a:r>
              <a:rPr lang="en-IN" dirty="0"/>
              <a:t>PAYMENT MODE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C1781F-B24C-479D-893C-FB910F9B7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044" y="1524001"/>
            <a:ext cx="9414934" cy="49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039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1395</TotalTime>
  <Words>440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DEEPANSHU AGARWAL</vt:lpstr>
      <vt:lpstr>ABOUT</vt:lpstr>
      <vt:lpstr>SUMMARY</vt:lpstr>
      <vt:lpstr>RAW DATA</vt:lpstr>
      <vt:lpstr>UNITS SOLD</vt:lpstr>
      <vt:lpstr>RATING</vt:lpstr>
      <vt:lpstr>PRODUCT COUNT</vt:lpstr>
      <vt:lpstr>SALES</vt:lpstr>
      <vt:lpstr>PAYMENT MODE</vt:lpstr>
      <vt:lpstr>COGS MADE</vt:lpstr>
      <vt:lpstr>BILLINGS</vt:lpstr>
      <vt:lpstr>INCOME STATUS</vt:lpstr>
      <vt:lpstr>GROSS INCOME</vt:lpstr>
      <vt:lpstr>TAX</vt:lpstr>
      <vt:lpstr>DASHBOARD</vt:lpstr>
      <vt:lpstr>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deepanshu agarwal</dc:creator>
  <cp:lastModifiedBy>deepanshu agarwal</cp:lastModifiedBy>
  <cp:revision>12</cp:revision>
  <dcterms:created xsi:type="dcterms:W3CDTF">2021-02-19T14:49:20Z</dcterms:created>
  <dcterms:modified xsi:type="dcterms:W3CDTF">2021-12-29T04:52:19Z</dcterms:modified>
</cp:coreProperties>
</file>