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1/16/2019</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1/16/2019</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1/16/2019</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1/16/2019</a:t>
            </a:fld>
            <a:endParaRPr lang="en-US" dirty="0"/>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1/16/2019</a:t>
            </a:fld>
            <a:endParaRPr lang="en-US" dirty="0"/>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1/16/2019</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1/16/2019</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2743200"/>
            <a:ext cx="8008034" cy="762000"/>
          </a:xfrm>
        </p:spPr>
        <p:txBody>
          <a:bodyPr>
            <a:noAutofit/>
          </a:bodyPr>
          <a:lstStyle/>
          <a:p>
            <a:r>
              <a:rPr lang="en-US" sz="2000" dirty="0" smtClean="0"/>
              <a:t>Category -&gt; Software</a:t>
            </a:r>
            <a:endParaRPr lang="en-US" sz="2000" dirty="0"/>
          </a:p>
        </p:txBody>
      </p:sp>
      <p:sp>
        <p:nvSpPr>
          <p:cNvPr id="7" name="TextBox 6"/>
          <p:cNvSpPr txBox="1"/>
          <p:nvPr/>
        </p:nvSpPr>
        <p:spPr>
          <a:xfrm>
            <a:off x="838200" y="2133600"/>
            <a:ext cx="6705600" cy="400110"/>
          </a:xfrm>
          <a:prstGeom prst="rect">
            <a:avLst/>
          </a:prstGeom>
          <a:noFill/>
        </p:spPr>
        <p:txBody>
          <a:bodyPr wrap="square" rtlCol="0">
            <a:spAutoFit/>
          </a:bodyPr>
          <a:lstStyle/>
          <a:p>
            <a:r>
              <a:rPr lang="en-US" sz="2000" dirty="0" smtClean="0"/>
              <a:t>Organization  -&gt;  Yamaha Motor Solutions India Pvt. Ltd.</a:t>
            </a:r>
            <a:endParaRPr lang="en-US" sz="2000" dirty="0"/>
          </a:p>
        </p:txBody>
      </p:sp>
      <p:sp>
        <p:nvSpPr>
          <p:cNvPr id="8" name="TextBox 7"/>
          <p:cNvSpPr txBox="1"/>
          <p:nvPr/>
        </p:nvSpPr>
        <p:spPr>
          <a:xfrm>
            <a:off x="838200" y="838200"/>
            <a:ext cx="3387466" cy="400110"/>
          </a:xfrm>
          <a:prstGeom prst="rect">
            <a:avLst/>
          </a:prstGeom>
          <a:noFill/>
        </p:spPr>
        <p:txBody>
          <a:bodyPr wrap="none" rtlCol="0">
            <a:spAutoFit/>
          </a:bodyPr>
          <a:lstStyle/>
          <a:p>
            <a:r>
              <a:rPr lang="en-US" sz="2000" dirty="0" smtClean="0"/>
              <a:t>Team Name -&gt; The AndroGuyz</a:t>
            </a:r>
            <a:endParaRPr lang="en-US" sz="2000" dirty="0"/>
          </a:p>
        </p:txBody>
      </p:sp>
      <p:sp>
        <p:nvSpPr>
          <p:cNvPr id="9" name="TextBox 8"/>
          <p:cNvSpPr txBox="1"/>
          <p:nvPr/>
        </p:nvSpPr>
        <p:spPr>
          <a:xfrm>
            <a:off x="4800600" y="838200"/>
            <a:ext cx="3669235" cy="707886"/>
          </a:xfrm>
          <a:prstGeom prst="rect">
            <a:avLst/>
          </a:prstGeom>
          <a:noFill/>
        </p:spPr>
        <p:txBody>
          <a:bodyPr wrap="square" rtlCol="0">
            <a:spAutoFit/>
          </a:bodyPr>
          <a:lstStyle/>
          <a:p>
            <a:r>
              <a:rPr lang="en-US" sz="2000" dirty="0" smtClean="0"/>
              <a:t>Team Leader Name -&gt; Rajat Jain</a:t>
            </a:r>
          </a:p>
          <a:p>
            <a:endParaRPr lang="en-US" sz="2000" dirty="0"/>
          </a:p>
        </p:txBody>
      </p:sp>
      <p:sp>
        <p:nvSpPr>
          <p:cNvPr id="6" name="TextBox 5"/>
          <p:cNvSpPr txBox="1"/>
          <p:nvPr/>
        </p:nvSpPr>
        <p:spPr>
          <a:xfrm>
            <a:off x="762000" y="3886200"/>
            <a:ext cx="3630802" cy="400110"/>
          </a:xfrm>
          <a:prstGeom prst="rect">
            <a:avLst/>
          </a:prstGeom>
          <a:noFill/>
        </p:spPr>
        <p:txBody>
          <a:bodyPr wrap="none" rtlCol="0">
            <a:spAutoFit/>
          </a:bodyPr>
          <a:lstStyle/>
          <a:p>
            <a:r>
              <a:rPr lang="en-US" sz="2000" dirty="0" smtClean="0"/>
              <a:t>College Code -&gt; 1-3512564504</a:t>
            </a:r>
            <a:endParaRPr lang="en-US" sz="2000" dirty="0"/>
          </a:p>
        </p:txBody>
      </p:sp>
      <p:sp>
        <p:nvSpPr>
          <p:cNvPr id="10" name="TextBox 9"/>
          <p:cNvSpPr txBox="1"/>
          <p:nvPr/>
        </p:nvSpPr>
        <p:spPr>
          <a:xfrm>
            <a:off x="838200" y="4648200"/>
            <a:ext cx="6181179" cy="400110"/>
          </a:xfrm>
          <a:prstGeom prst="rect">
            <a:avLst/>
          </a:prstGeom>
          <a:noFill/>
        </p:spPr>
        <p:txBody>
          <a:bodyPr wrap="none" rtlCol="0">
            <a:spAutoFit/>
          </a:bodyPr>
          <a:lstStyle/>
          <a:p>
            <a:r>
              <a:rPr lang="en-US" sz="2000" dirty="0" smtClean="0"/>
              <a:t>Technology Bucket -&gt; Software - Mobile App development</a:t>
            </a:r>
            <a:endParaRPr lang="en-US" sz="2000" dirty="0"/>
          </a:p>
        </p:txBody>
      </p:sp>
      <p:sp>
        <p:nvSpPr>
          <p:cNvPr id="11" name="TextBox 10"/>
          <p:cNvSpPr txBox="1"/>
          <p:nvPr/>
        </p:nvSpPr>
        <p:spPr>
          <a:xfrm>
            <a:off x="838200" y="1524000"/>
            <a:ext cx="2478243" cy="400110"/>
          </a:xfrm>
          <a:prstGeom prst="rect">
            <a:avLst/>
          </a:prstGeom>
          <a:noFill/>
        </p:spPr>
        <p:txBody>
          <a:bodyPr wrap="none" rtlCol="0">
            <a:spAutoFit/>
          </a:bodyPr>
          <a:lstStyle/>
          <a:p>
            <a:r>
              <a:rPr lang="en-US" sz="2000" dirty="0" smtClean="0"/>
              <a:t>Problem Code- Simple</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600200"/>
            <a:ext cx="8610600" cy="4648200"/>
          </a:xfrm>
        </p:spPr>
        <p:txBody>
          <a:bodyPr>
            <a:noAutofit/>
          </a:bodyPr>
          <a:lstStyle/>
          <a:p>
            <a:pPr algn="ctr"/>
            <a:r>
              <a:rPr lang="en-US" sz="1800" dirty="0" smtClean="0"/>
              <a:t>Users will be able to get some point of description along with images and reviews (Google’s places API ), Book Hotels, Buses, Flights, Trains with latest schedules (Information fetched from various e-commerce web pages), Call Emergency numbers and Government officials ( Data will be there through records), Info about nearby school , colleges and Police Stations (Data fetched from API), some weather updates (Open weather Api’s will be processed), Navigations from and through various places (Google Map Activity will be used), get personalized notifications of upcoming tasks (Notification Service), and will be able to provide Valuable feedbacks/ Suggestions.</a:t>
            </a:r>
            <a:endParaRPr lang="en-US" sz="1800" dirty="0"/>
          </a:p>
        </p:txBody>
      </p:sp>
      <p:sp>
        <p:nvSpPr>
          <p:cNvPr id="4" name="TextBox 3"/>
          <p:cNvSpPr txBox="1"/>
          <p:nvPr/>
        </p:nvSpPr>
        <p:spPr>
          <a:xfrm>
            <a:off x="381000" y="4419600"/>
            <a:ext cx="8251554" cy="1200329"/>
          </a:xfrm>
          <a:prstGeom prst="rect">
            <a:avLst/>
          </a:prstGeom>
          <a:noFill/>
        </p:spPr>
        <p:txBody>
          <a:bodyPr wrap="square" rtlCol="0">
            <a:spAutoFit/>
          </a:bodyPr>
          <a:lstStyle/>
          <a:p>
            <a:r>
              <a:rPr lang="en-US" dirty="0" smtClean="0"/>
              <a:t>Location and Notification Services will be used. All the data will be fetched by Api and </a:t>
            </a:r>
          </a:p>
          <a:p>
            <a:pPr algn="ctr"/>
            <a:r>
              <a:rPr lang="en-US" dirty="0" smtClean="0"/>
              <a:t>will be presented in an attractive UI. Google’s Geocoder and Map Fragments will be processed to provide navigation services. A feedback mechanism will be implemented to get suggestions/updates from the users.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New Bitmap Image.bmp"/>
          <p:cNvPicPr>
            <a:picLocks noGrp="1" noChangeAspect="1"/>
          </p:cNvPicPr>
          <p:nvPr>
            <p:ph sz="quarter" idx="1"/>
          </p:nvPr>
        </p:nvPicPr>
        <p:blipFill>
          <a:blip r:embed="rId2"/>
          <a:stretch>
            <a:fillRect/>
          </a:stretch>
        </p:blipFill>
        <p:spPr>
          <a:xfrm>
            <a:off x="0" y="0"/>
            <a:ext cx="9144000" cy="6858000"/>
          </a:xfr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67</TotalTime>
  <Words>205</Words>
  <Application>Microsoft Office PowerPoint</Application>
  <PresentationFormat>On-screen Show (4:3)</PresentationFormat>
  <Paragraphs>10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Median</vt:lpstr>
      <vt:lpstr>Slide 1</vt:lpstr>
      <vt:lpstr>Slide 2</vt:lpstr>
      <vt:lpstr>Slide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idea ?</dc:title>
  <dc:creator>Dipanshu</dc:creator>
  <cp:lastModifiedBy>Dipanshu</cp:lastModifiedBy>
  <cp:revision>11</cp:revision>
  <dcterms:created xsi:type="dcterms:W3CDTF">2006-08-16T00:00:00Z</dcterms:created>
  <dcterms:modified xsi:type="dcterms:W3CDTF">2019-01-16T16:44:47Z</dcterms:modified>
</cp:coreProperties>
</file>