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2286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F"/>
    <a:srgbClr val="F8D6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55" autoAdjust="0"/>
    <p:restoredTop sz="99824" autoAdjust="0"/>
  </p:normalViewPr>
  <p:slideViewPr>
    <p:cSldViewPr>
      <p:cViewPr>
        <p:scale>
          <a:sx n="50" d="100"/>
          <a:sy n="50" d="100"/>
        </p:scale>
        <p:origin x="-978" y="-84"/>
      </p:cViewPr>
      <p:guideLst>
        <p:guide orient="horz" pos="72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553018372703412"/>
          <c:y val="6.6745031871016117E-2"/>
          <c:w val="0.65680582895888018"/>
          <c:h val="0.900762279715035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2ADF0"/>
            </a:solidFill>
            <a:ln w="12700">
              <a:noFill/>
            </a:ln>
          </c:spPr>
          <c:dPt>
            <c:idx val="0"/>
            <c:spPr>
              <a:solidFill>
                <a:srgbClr val="006DBF"/>
              </a:solidFill>
              <a:ln w="12700">
                <a:noFill/>
              </a:ln>
            </c:spPr>
          </c:dPt>
          <c:dPt>
            <c:idx val="1"/>
            <c:spPr>
              <a:solidFill>
                <a:schemeClr val="bg2"/>
              </a:solidFill>
              <a:ln w="1270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Team Y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noFill/>
            </a:ln>
            <a:scene3d>
              <a:camera prst="orthographicFront"/>
              <a:lightRig rig="threePt" dir="t"/>
            </a:scene3d>
            <a:sp3d prstMaterial="dkEdge"/>
          </c:spPr>
          <c:dPt>
            <c:idx val="0"/>
            <c:spPr>
              <a:solidFill>
                <a:srgbClr val="006DBF"/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 prstMaterial="dkEdge"/>
            </c:spPr>
          </c:dPt>
          <c:dPt>
            <c:idx val="1"/>
            <c:spPr>
              <a:solidFill>
                <a:schemeClr val="bg2"/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 prstMaterial="dkEdge"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/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6DBF"/>
            </a:solidFill>
            <a:ln w="19050">
              <a:solidFill>
                <a:srgbClr val="006DBF"/>
              </a:solidFill>
            </a:ln>
          </c:spPr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overlap val="100"/>
        <c:axId val="113305472"/>
        <c:axId val="114172672"/>
      </c:barChart>
      <c:catAx>
        <c:axId val="113305472"/>
        <c:scaling>
          <c:orientation val="minMax"/>
        </c:scaling>
        <c:delete val="1"/>
        <c:axPos val="l"/>
        <c:tickLblPos val="nextTo"/>
        <c:crossAx val="114172672"/>
        <c:crosses val="autoZero"/>
        <c:auto val="1"/>
        <c:lblAlgn val="ctr"/>
        <c:lblOffset val="100"/>
      </c:catAx>
      <c:valAx>
        <c:axId val="114172672"/>
        <c:scaling>
          <c:orientation val="minMax"/>
        </c:scaling>
        <c:delete val="1"/>
        <c:axPos val="b"/>
        <c:numFmt formatCode="0%" sourceLinked="1"/>
        <c:tickLblPos val="nextTo"/>
        <c:crossAx val="113305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01422"/>
            <a:ext cx="7772400" cy="4900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0"/>
            <a:ext cx="640080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5466"/>
            <a:ext cx="2057400" cy="19505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5466"/>
            <a:ext cx="6019800" cy="19505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689668"/>
            <a:ext cx="7772400" cy="454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689048"/>
            <a:ext cx="7772400" cy="50006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6"/>
            <a:ext cx="4038600" cy="150865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4006"/>
            <a:ext cx="4038600" cy="150865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17043"/>
            <a:ext cx="4040188" cy="213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7249583"/>
            <a:ext cx="4040188" cy="13170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5117043"/>
            <a:ext cx="4041775" cy="213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7249583"/>
            <a:ext cx="4041775" cy="13170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910167"/>
            <a:ext cx="3008313" cy="3873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910171"/>
            <a:ext cx="5111750" cy="195103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4783671"/>
            <a:ext cx="3008313" cy="156368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6002004"/>
            <a:ext cx="5486400" cy="18891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042583"/>
            <a:ext cx="5486400" cy="1371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7891131"/>
            <a:ext cx="5486400" cy="26828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546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34006"/>
            <a:ext cx="8229600" cy="1508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1187838"/>
            <a:ext cx="21336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6503-A6AA-4D50-966C-0C5F6A4F141C}" type="datetimeFigureOut">
              <a:rPr lang="en-US" smtClean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1187838"/>
            <a:ext cx="28956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1187838"/>
            <a:ext cx="21336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E25E-20B1-49A9-8B30-7D695D9E06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0" y="-19052"/>
            <a:ext cx="9144000" cy="2103120"/>
          </a:xfrm>
          <a:prstGeom prst="rect">
            <a:avLst/>
          </a:prstGeom>
          <a:solidFill>
            <a:srgbClr val="006D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219200" y="5"/>
            <a:ext cx="101600" cy="3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14300" y="773490"/>
            <a:ext cx="937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smtClean="0">
                <a:solidFill>
                  <a:schemeClr val="bg1"/>
                </a:solidFill>
                <a:latin typeface="Abadi MT Condensed Extra Bold"/>
                <a:cs typeface="Arial" pitchFamily="34" charset="0"/>
              </a:rPr>
              <a:t>INFOGRAPHICS </a:t>
            </a:r>
            <a:r>
              <a:rPr lang="en-US" sz="4800" b="1" smtClean="0">
                <a:solidFill>
                  <a:schemeClr val="bg1"/>
                </a:solidFill>
                <a:latin typeface="Abadi MT Condensed Extra Bold"/>
                <a:cs typeface="Arial" pitchFamily="34" charset="0"/>
              </a:rPr>
              <a:t>MADE EASY</a:t>
            </a:r>
            <a:endParaRPr lang="en-US" sz="4800" b="1" dirty="0" smtClean="0">
              <a:solidFill>
                <a:schemeClr val="bg1"/>
              </a:solidFill>
              <a:latin typeface="Abadi MT Condensed Extra Bold"/>
              <a:cs typeface="Arial" pitchFamily="34" charset="0"/>
            </a:endParaRPr>
          </a:p>
          <a:p>
            <a:endParaRPr lang="en-US" sz="4800" dirty="0"/>
          </a:p>
        </p:txBody>
      </p:sp>
      <p:sp>
        <p:nvSpPr>
          <p:cNvPr id="19" name="Parallelogram 18"/>
          <p:cNvSpPr/>
          <p:nvPr/>
        </p:nvSpPr>
        <p:spPr>
          <a:xfrm>
            <a:off x="4514850" y="2895600"/>
            <a:ext cx="4216400" cy="2286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9600" y="2800350"/>
            <a:ext cx="914400" cy="731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52950" y="3479800"/>
            <a:ext cx="4389120" cy="46474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600" b="1" smtClean="0">
                <a:solidFill>
                  <a:srgbClr val="006DBF"/>
                </a:solidFill>
                <a:latin typeface="Webdings" pitchFamily="18" charset="2"/>
              </a:rPr>
              <a:t>B</a:t>
            </a:r>
            <a:r>
              <a:rPr lang="en-US" sz="2800" b="1" smtClean="0">
                <a:solidFill>
                  <a:srgbClr val="006DBF"/>
                </a:solidFill>
                <a:latin typeface="Webdings" pitchFamily="18" charset="2"/>
              </a:rPr>
              <a:t>   </a:t>
            </a:r>
            <a:r>
              <a:rPr lang="en-US" sz="9600" b="1" smtClean="0">
                <a:solidFill>
                  <a:srgbClr val="006DBF"/>
                </a:solidFill>
                <a:latin typeface="Webdings" pitchFamily="18" charset="2"/>
              </a:rPr>
              <a:t>m</a:t>
            </a:r>
            <a:r>
              <a:rPr lang="en-US" sz="1400" b="1" smtClean="0">
                <a:solidFill>
                  <a:srgbClr val="006DBF"/>
                </a:solidFill>
                <a:latin typeface="Webdings" pitchFamily="18" charset="2"/>
              </a:rPr>
              <a:t>    </a:t>
            </a:r>
            <a:r>
              <a:rPr lang="en-US" sz="2800" b="1" smtClean="0">
                <a:solidFill>
                  <a:srgbClr val="006DBF"/>
                </a:solidFill>
                <a:latin typeface="Webdings" pitchFamily="18" charset="2"/>
              </a:rPr>
              <a:t> </a:t>
            </a:r>
            <a:r>
              <a:rPr lang="en-US" sz="9600" b="1" smtClean="0">
                <a:solidFill>
                  <a:srgbClr val="006DBF"/>
                </a:solidFill>
                <a:latin typeface="Webdings" pitchFamily="18" charset="2"/>
              </a:rPr>
              <a:t>t </a:t>
            </a:r>
            <a:r>
              <a:rPr lang="en-US" sz="10000" b="1" smtClean="0">
                <a:solidFill>
                  <a:srgbClr val="006DBF"/>
                </a:solidFill>
                <a:latin typeface="Webdings" pitchFamily="18" charset="2"/>
              </a:rPr>
              <a:t>o</a:t>
            </a:r>
            <a:r>
              <a:rPr lang="en-US" sz="2800" b="1" smtClean="0">
                <a:solidFill>
                  <a:srgbClr val="006DBF"/>
                </a:solidFill>
                <a:latin typeface="Webdings" pitchFamily="18" charset="2"/>
              </a:rPr>
              <a:t> </a:t>
            </a:r>
            <a:r>
              <a:rPr lang="en-US" sz="10000" b="1" smtClean="0">
                <a:solidFill>
                  <a:srgbClr val="006DBF"/>
                </a:solidFill>
                <a:latin typeface="Wingdings" pitchFamily="2" charset="2"/>
              </a:rPr>
              <a:t>Q</a:t>
            </a:r>
            <a:r>
              <a:rPr lang="en-US" sz="2800" b="1" smtClean="0">
                <a:solidFill>
                  <a:srgbClr val="006DBF"/>
                </a:solidFill>
                <a:latin typeface="Wingdings" pitchFamily="2" charset="2"/>
              </a:rPr>
              <a:t> </a:t>
            </a:r>
            <a:r>
              <a:rPr lang="en-US" sz="10000" b="1" smtClean="0">
                <a:solidFill>
                  <a:srgbClr val="006DBF"/>
                </a:solidFill>
                <a:latin typeface="Wingdings" pitchFamily="2" charset="2"/>
              </a:rPr>
              <a:t>: $</a:t>
            </a:r>
            <a:r>
              <a:rPr lang="en-US" b="1" smtClean="0">
                <a:solidFill>
                  <a:srgbClr val="006DBF"/>
                </a:solidFill>
                <a:latin typeface="Wingdings" pitchFamily="2" charset="2"/>
              </a:rPr>
              <a:t> </a:t>
            </a:r>
            <a:r>
              <a:rPr lang="en-US" sz="10000" b="1" smtClean="0">
                <a:solidFill>
                  <a:srgbClr val="006DBF"/>
                </a:solidFill>
                <a:latin typeface="Wingdings" pitchFamily="2" charset="2"/>
              </a:rPr>
              <a:t>N</a:t>
            </a:r>
            <a:r>
              <a:rPr lang="en-US" sz="2800" b="1" smtClean="0">
                <a:solidFill>
                  <a:srgbClr val="006DBF"/>
                </a:solidFill>
                <a:latin typeface="Wingdings" pitchFamily="2" charset="2"/>
              </a:rPr>
              <a:t> </a:t>
            </a:r>
            <a:r>
              <a:rPr lang="en-US" sz="10000" b="1" smtClean="0">
                <a:solidFill>
                  <a:srgbClr val="006DBF"/>
                </a:solidFill>
                <a:latin typeface="Wingdings" pitchFamily="2" charset="2"/>
              </a:rPr>
              <a:t>C</a:t>
            </a:r>
            <a:endParaRPr lang="en-US" sz="10000" b="1" dirty="0">
              <a:solidFill>
                <a:srgbClr val="006DBF"/>
              </a:solidFill>
              <a:latin typeface="Wingdings" pitchFamily="2" charset="2"/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57150" y="2362200"/>
            <a:ext cx="4389120" cy="1005840"/>
          </a:xfrm>
          <a:prstGeom prst="parallelogram">
            <a:avLst>
              <a:gd name="adj" fmla="val 14286"/>
            </a:avLst>
          </a:prstGeom>
          <a:solidFill>
            <a:srgbClr val="006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smtClean="0">
                <a:ln w="28575">
                  <a:solidFill>
                    <a:srgbClr val="006DBF"/>
                  </a:solidFill>
                </a:ln>
                <a:solidFill>
                  <a:schemeClr val="bg1"/>
                </a:solidFill>
                <a:latin typeface="Impact" pitchFamily="34" charset="0"/>
                <a:cs typeface="Arial" pitchFamily="34" charset="0"/>
              </a:rPr>
              <a:t>PEOPLE ICONS</a:t>
            </a:r>
            <a:endParaRPr lang="en-US" sz="4800" b="1" dirty="0">
              <a:ln w="28575">
                <a:solidFill>
                  <a:srgbClr val="006DBF"/>
                </a:solidFill>
              </a:ln>
              <a:solidFill>
                <a:schemeClr val="bg1"/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32" name="Parallelogram 31"/>
          <p:cNvSpPr/>
          <p:nvPr/>
        </p:nvSpPr>
        <p:spPr>
          <a:xfrm>
            <a:off x="4629150" y="2362200"/>
            <a:ext cx="4389120" cy="1005840"/>
          </a:xfrm>
          <a:prstGeom prst="parallelogram">
            <a:avLst>
              <a:gd name="adj" fmla="val 14286"/>
            </a:avLst>
          </a:prstGeom>
          <a:solidFill>
            <a:srgbClr val="006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smtClean="0">
                <a:ln w="28575">
                  <a:solidFill>
                    <a:srgbClr val="006DBF"/>
                  </a:solidFill>
                </a:ln>
                <a:solidFill>
                  <a:schemeClr val="bg1"/>
                </a:solidFill>
                <a:latin typeface="Impact" pitchFamily="34" charset="0"/>
                <a:cs typeface="Arial" pitchFamily="34" charset="0"/>
              </a:rPr>
              <a:t>COOL </a:t>
            </a:r>
            <a:r>
              <a:rPr lang="en-US" sz="4800" b="1" smtClean="0">
                <a:ln w="28575">
                  <a:solidFill>
                    <a:srgbClr val="006DBF"/>
                  </a:solidFill>
                </a:ln>
                <a:solidFill>
                  <a:schemeClr val="bg1"/>
                </a:solidFill>
                <a:latin typeface="Impact" pitchFamily="34" charset="0"/>
                <a:cs typeface="Arial" pitchFamily="34" charset="0"/>
              </a:rPr>
              <a:t>ICONS</a:t>
            </a:r>
            <a:endParaRPr lang="en-US" sz="4800" b="1" dirty="0" smtClean="0">
              <a:ln w="28575">
                <a:solidFill>
                  <a:srgbClr val="006DBF"/>
                </a:solidFill>
              </a:ln>
              <a:solidFill>
                <a:schemeClr val="bg1"/>
              </a:solidFill>
              <a:latin typeface="Impact" pitchFamily="34" charset="0"/>
              <a:cs typeface="Arial" pitchFamily="34" charset="0"/>
            </a:endParaRPr>
          </a:p>
        </p:txBody>
      </p:sp>
      <p:grpSp>
        <p:nvGrpSpPr>
          <p:cNvPr id="34" name="Group 42"/>
          <p:cNvGrpSpPr>
            <a:grpSpLocks/>
          </p:cNvGrpSpPr>
          <p:nvPr/>
        </p:nvGrpSpPr>
        <p:grpSpPr bwMode="auto">
          <a:xfrm>
            <a:off x="2302424" y="6343650"/>
            <a:ext cx="707476" cy="914400"/>
            <a:chOff x="4207631" y="7843367"/>
            <a:chExt cx="190969" cy="360960"/>
          </a:xfrm>
          <a:solidFill>
            <a:srgbClr val="006DBF"/>
          </a:solidFill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4207631" y="7987111"/>
              <a:ext cx="190969" cy="125347"/>
              <a:chOff x="5756042" y="7504565"/>
              <a:chExt cx="190969" cy="125347"/>
            </a:xfrm>
            <a:grpFill/>
          </p:grpSpPr>
          <p:sp>
            <p:nvSpPr>
              <p:cNvPr id="38" name="Rounded Rectangle 37"/>
              <p:cNvSpPr/>
              <p:nvPr/>
            </p:nvSpPr>
            <p:spPr>
              <a:xfrm rot="2070375">
                <a:off x="5756042" y="7504565"/>
                <a:ext cx="37683" cy="125347"/>
              </a:xfrm>
              <a:prstGeom prst="roundRect">
                <a:avLst/>
              </a:prstGeom>
              <a:grpFill/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 rot="18494049">
                <a:off x="5876745" y="7508717"/>
                <a:ext cx="54144" cy="86388"/>
              </a:xfrm>
              <a:prstGeom prst="roundRect">
                <a:avLst/>
              </a:prstGeom>
              <a:grpFill/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4239661" y="7996045"/>
              <a:ext cx="98730" cy="208282"/>
            </a:xfrm>
            <a:prstGeom prst="roundRect">
              <a:avLst/>
            </a:prstGeom>
            <a:grpFill/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16109" y="7843367"/>
              <a:ext cx="123412" cy="159746"/>
            </a:xfrm>
            <a:prstGeom prst="ellipse">
              <a:avLst/>
            </a:prstGeom>
            <a:grpFill/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88024" y="6324600"/>
            <a:ext cx="548640" cy="910590"/>
            <a:chOff x="1562100" y="3581400"/>
            <a:chExt cx="548640" cy="910590"/>
          </a:xfrm>
        </p:grpSpPr>
        <p:sp>
          <p:nvSpPr>
            <p:cNvPr id="40" name="Oval 39"/>
            <p:cNvSpPr/>
            <p:nvPr/>
          </p:nvSpPr>
          <p:spPr bwMode="auto">
            <a:xfrm>
              <a:off x="1605726" y="3581400"/>
              <a:ext cx="457200" cy="404676"/>
            </a:xfrm>
            <a:prstGeom prst="ellipse">
              <a:avLst/>
            </a:prstGeom>
            <a:solidFill>
              <a:srgbClr val="006DBF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62100" y="3943350"/>
              <a:ext cx="548640" cy="548640"/>
            </a:xfrm>
            <a:prstGeom prst="rect">
              <a:avLst/>
            </a:prstGeom>
            <a:solidFill>
              <a:srgbClr val="006DBF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19450" y="6191250"/>
            <a:ext cx="457200" cy="1177290"/>
            <a:chOff x="1238250" y="3505200"/>
            <a:chExt cx="457200" cy="1177290"/>
          </a:xfrm>
        </p:grpSpPr>
        <p:sp>
          <p:nvSpPr>
            <p:cNvPr id="51" name="Oval 50"/>
            <p:cNvSpPr/>
            <p:nvPr/>
          </p:nvSpPr>
          <p:spPr bwMode="auto">
            <a:xfrm>
              <a:off x="1238250" y="3505200"/>
              <a:ext cx="457200" cy="404676"/>
            </a:xfrm>
            <a:prstGeom prst="ellipse">
              <a:avLst/>
            </a:prstGeom>
            <a:solidFill>
              <a:srgbClr val="006DBF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38250" y="3909060"/>
              <a:ext cx="457200" cy="457200"/>
            </a:xfrm>
            <a:prstGeom prst="rect">
              <a:avLst/>
            </a:prstGeom>
            <a:solidFill>
              <a:srgbClr val="006DBF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76350" y="4114800"/>
              <a:ext cx="182880" cy="548640"/>
            </a:xfrm>
            <a:prstGeom prst="rect">
              <a:avLst/>
            </a:prstGeom>
            <a:solidFill>
              <a:srgbClr val="006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93520" y="4133850"/>
              <a:ext cx="182880" cy="548640"/>
            </a:xfrm>
            <a:prstGeom prst="rect">
              <a:avLst/>
            </a:prstGeom>
            <a:solidFill>
              <a:srgbClr val="006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895600" y="3905250"/>
            <a:ext cx="822960" cy="1280160"/>
            <a:chOff x="190500" y="3657600"/>
            <a:chExt cx="914400" cy="1082029"/>
          </a:xfrm>
        </p:grpSpPr>
        <p:grpSp>
          <p:nvGrpSpPr>
            <p:cNvPr id="59" name="Group 58"/>
            <p:cNvGrpSpPr/>
            <p:nvPr/>
          </p:nvGrpSpPr>
          <p:grpSpPr>
            <a:xfrm>
              <a:off x="190500" y="4039393"/>
              <a:ext cx="914400" cy="700236"/>
              <a:chOff x="1814497" y="11914226"/>
              <a:chExt cx="595307" cy="549272"/>
            </a:xfrm>
            <a:solidFill>
              <a:srgbClr val="006DBF"/>
            </a:solidFill>
          </p:grpSpPr>
          <p:sp>
            <p:nvSpPr>
              <p:cNvPr id="60" name="Rectangle 59"/>
              <p:cNvSpPr/>
              <p:nvPr/>
            </p:nvSpPr>
            <p:spPr>
              <a:xfrm rot="298607">
                <a:off x="1997057" y="12203147"/>
                <a:ext cx="100012" cy="260351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20933443">
                <a:off x="2151044" y="12198379"/>
                <a:ext cx="101599" cy="260351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2704192">
                <a:off x="1893870" y="11914218"/>
                <a:ext cx="101601" cy="260348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8765318">
                <a:off x="2228829" y="11912630"/>
                <a:ext cx="101601" cy="260348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985946" y="11914226"/>
                <a:ext cx="266698" cy="314326"/>
              </a:xfrm>
              <a:prstGeom prst="rect">
                <a:avLst/>
              </a:prstGeom>
              <a:grpFill/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098670" y="11968189"/>
                <a:ext cx="50800" cy="50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98671" y="12055530"/>
                <a:ext cx="50800" cy="50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101850" y="12142793"/>
                <a:ext cx="50800" cy="50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419100" y="3657600"/>
              <a:ext cx="457200" cy="404676"/>
            </a:xfrm>
            <a:prstGeom prst="ellipse">
              <a:avLst/>
            </a:prstGeom>
            <a:solidFill>
              <a:srgbClr val="006DBF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00803" y="379857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85800" y="3807052"/>
              <a:ext cx="711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5" name="Group 37"/>
          <p:cNvGrpSpPr>
            <a:grpSpLocks/>
          </p:cNvGrpSpPr>
          <p:nvPr/>
        </p:nvGrpSpPr>
        <p:grpSpPr bwMode="auto">
          <a:xfrm>
            <a:off x="400050" y="3905250"/>
            <a:ext cx="640080" cy="1280160"/>
            <a:chOff x="3168" y="990"/>
            <a:chExt cx="287" cy="717"/>
          </a:xfrm>
          <a:solidFill>
            <a:srgbClr val="006DBF"/>
          </a:solidFill>
        </p:grpSpPr>
        <p:sp>
          <p:nvSpPr>
            <p:cNvPr id="76" name="Freeform 38"/>
            <p:cNvSpPr>
              <a:spLocks/>
            </p:cNvSpPr>
            <p:nvPr/>
          </p:nvSpPr>
          <p:spPr bwMode="gray">
            <a:xfrm>
              <a:off x="3168" y="1152"/>
              <a:ext cx="287" cy="555"/>
            </a:xfrm>
            <a:custGeom>
              <a:avLst/>
              <a:gdLst/>
              <a:ahLst/>
              <a:cxnLst>
                <a:cxn ang="0">
                  <a:pos x="72" y="5"/>
                </a:cxn>
                <a:cxn ang="0">
                  <a:pos x="30" y="32"/>
                </a:cxn>
                <a:cxn ang="0">
                  <a:pos x="4" y="75"/>
                </a:cxn>
                <a:cxn ang="0">
                  <a:pos x="0" y="509"/>
                </a:cxn>
                <a:cxn ang="0">
                  <a:pos x="1" y="516"/>
                </a:cxn>
                <a:cxn ang="0">
                  <a:pos x="9" y="533"/>
                </a:cxn>
                <a:cxn ang="0">
                  <a:pos x="26" y="550"/>
                </a:cxn>
                <a:cxn ang="0">
                  <a:pos x="56" y="557"/>
                </a:cxn>
                <a:cxn ang="0">
                  <a:pos x="84" y="551"/>
                </a:cxn>
                <a:cxn ang="0">
                  <a:pos x="100" y="534"/>
                </a:cxn>
                <a:cxn ang="0">
                  <a:pos x="106" y="516"/>
                </a:cxn>
                <a:cxn ang="0">
                  <a:pos x="108" y="503"/>
                </a:cxn>
                <a:cxn ang="0">
                  <a:pos x="108" y="166"/>
                </a:cxn>
                <a:cxn ang="0">
                  <a:pos x="135" y="1066"/>
                </a:cxn>
                <a:cxn ang="0">
                  <a:pos x="138" y="1073"/>
                </a:cxn>
                <a:cxn ang="0">
                  <a:pos x="151" y="1089"/>
                </a:cxn>
                <a:cxn ang="0">
                  <a:pos x="174" y="1105"/>
                </a:cxn>
                <a:cxn ang="0">
                  <a:pos x="199" y="1111"/>
                </a:cxn>
                <a:cxn ang="0">
                  <a:pos x="227" y="1110"/>
                </a:cxn>
                <a:cxn ang="0">
                  <a:pos x="255" y="1097"/>
                </a:cxn>
                <a:cxn ang="0">
                  <a:pos x="272" y="1080"/>
                </a:cxn>
                <a:cxn ang="0">
                  <a:pos x="278" y="1068"/>
                </a:cxn>
                <a:cxn ang="0">
                  <a:pos x="279" y="499"/>
                </a:cxn>
                <a:cxn ang="0">
                  <a:pos x="302" y="503"/>
                </a:cxn>
                <a:cxn ang="0">
                  <a:pos x="302" y="534"/>
                </a:cxn>
                <a:cxn ang="0">
                  <a:pos x="304" y="590"/>
                </a:cxn>
                <a:cxn ang="0">
                  <a:pos x="304" y="664"/>
                </a:cxn>
                <a:cxn ang="0">
                  <a:pos x="304" y="750"/>
                </a:cxn>
                <a:cxn ang="0">
                  <a:pos x="304" y="838"/>
                </a:cxn>
                <a:cxn ang="0">
                  <a:pos x="305" y="926"/>
                </a:cxn>
                <a:cxn ang="0">
                  <a:pos x="305" y="1004"/>
                </a:cxn>
                <a:cxn ang="0">
                  <a:pos x="305" y="1066"/>
                </a:cxn>
                <a:cxn ang="0">
                  <a:pos x="306" y="1073"/>
                </a:cxn>
                <a:cxn ang="0">
                  <a:pos x="315" y="1088"/>
                </a:cxn>
                <a:cxn ang="0">
                  <a:pos x="335" y="1103"/>
                </a:cxn>
                <a:cxn ang="0">
                  <a:pos x="372" y="1111"/>
                </a:cxn>
                <a:cxn ang="0">
                  <a:pos x="408" y="1103"/>
                </a:cxn>
                <a:cxn ang="0">
                  <a:pos x="429" y="1089"/>
                </a:cxn>
                <a:cxn ang="0">
                  <a:pos x="437" y="1073"/>
                </a:cxn>
                <a:cxn ang="0">
                  <a:pos x="438" y="1067"/>
                </a:cxn>
                <a:cxn ang="0">
                  <a:pos x="466" y="166"/>
                </a:cxn>
                <a:cxn ang="0">
                  <a:pos x="468" y="503"/>
                </a:cxn>
                <a:cxn ang="0">
                  <a:pos x="472" y="517"/>
                </a:cxn>
                <a:cxn ang="0">
                  <a:pos x="483" y="537"/>
                </a:cxn>
                <a:cxn ang="0">
                  <a:pos x="505" y="551"/>
                </a:cxn>
                <a:cxn ang="0">
                  <a:pos x="536" y="551"/>
                </a:cxn>
                <a:cxn ang="0">
                  <a:pos x="557" y="537"/>
                </a:cxn>
                <a:cxn ang="0">
                  <a:pos x="570" y="517"/>
                </a:cxn>
                <a:cxn ang="0">
                  <a:pos x="573" y="508"/>
                </a:cxn>
                <a:cxn ang="0">
                  <a:pos x="572" y="68"/>
                </a:cxn>
                <a:cxn ang="0">
                  <a:pos x="546" y="28"/>
                </a:cxn>
                <a:cxn ang="0">
                  <a:pos x="506" y="4"/>
                </a:cxn>
                <a:cxn ang="0">
                  <a:pos x="94" y="0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/>
            <p:cNvSpPr>
              <a:spLocks/>
            </p:cNvSpPr>
            <p:nvPr/>
          </p:nvSpPr>
          <p:spPr bwMode="gray">
            <a:xfrm>
              <a:off x="3238" y="990"/>
              <a:ext cx="134" cy="146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61" y="3"/>
                </a:cxn>
                <a:cxn ang="0">
                  <a:pos x="186" y="12"/>
                </a:cxn>
                <a:cxn ang="0">
                  <a:pos x="209" y="25"/>
                </a:cxn>
                <a:cxn ang="0">
                  <a:pos x="228" y="42"/>
                </a:cxn>
                <a:cxn ang="0">
                  <a:pos x="245" y="64"/>
                </a:cxn>
                <a:cxn ang="0">
                  <a:pos x="257" y="88"/>
                </a:cxn>
                <a:cxn ang="0">
                  <a:pos x="265" y="116"/>
                </a:cxn>
                <a:cxn ang="0">
                  <a:pos x="267" y="146"/>
                </a:cxn>
                <a:cxn ang="0">
                  <a:pos x="265" y="175"/>
                </a:cxn>
                <a:cxn ang="0">
                  <a:pos x="257" y="203"/>
                </a:cxn>
                <a:cxn ang="0">
                  <a:pos x="245" y="227"/>
                </a:cxn>
                <a:cxn ang="0">
                  <a:pos x="228" y="249"/>
                </a:cxn>
                <a:cxn ang="0">
                  <a:pos x="209" y="267"/>
                </a:cxn>
                <a:cxn ang="0">
                  <a:pos x="186" y="281"/>
                </a:cxn>
                <a:cxn ang="0">
                  <a:pos x="161" y="289"/>
                </a:cxn>
                <a:cxn ang="0">
                  <a:pos x="133" y="292"/>
                </a:cxn>
                <a:cxn ang="0">
                  <a:pos x="103" y="288"/>
                </a:cxn>
                <a:cxn ang="0">
                  <a:pos x="75" y="277"/>
                </a:cxn>
                <a:cxn ang="0">
                  <a:pos x="51" y="260"/>
                </a:cxn>
                <a:cxn ang="0">
                  <a:pos x="29" y="237"/>
                </a:cxn>
                <a:cxn ang="0">
                  <a:pos x="13" y="210"/>
                </a:cxn>
                <a:cxn ang="0">
                  <a:pos x="4" y="178"/>
                </a:cxn>
                <a:cxn ang="0">
                  <a:pos x="0" y="146"/>
                </a:cxn>
                <a:cxn ang="0">
                  <a:pos x="4" y="113"/>
                </a:cxn>
                <a:cxn ang="0">
                  <a:pos x="13" y="81"/>
                </a:cxn>
                <a:cxn ang="0">
                  <a:pos x="29" y="54"/>
                </a:cxn>
                <a:cxn ang="0">
                  <a:pos x="51" y="32"/>
                </a:cxn>
                <a:cxn ang="0">
                  <a:pos x="75" y="14"/>
                </a:cxn>
                <a:cxn ang="0">
                  <a:pos x="103" y="3"/>
                </a:cxn>
                <a:cxn ang="0">
                  <a:pos x="133" y="0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68824" y="6572250"/>
            <a:ext cx="1143000" cy="1451610"/>
            <a:chOff x="3105150" y="8458200"/>
            <a:chExt cx="1143000" cy="1451610"/>
          </a:xfrm>
        </p:grpSpPr>
        <p:sp>
          <p:nvSpPr>
            <p:cNvPr id="91" name="Freeform 66"/>
            <p:cNvSpPr>
              <a:spLocks/>
            </p:cNvSpPr>
            <p:nvPr/>
          </p:nvSpPr>
          <p:spPr bwMode="gray">
            <a:xfrm>
              <a:off x="3429000" y="8458200"/>
              <a:ext cx="426932" cy="335152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61" y="3"/>
                </a:cxn>
                <a:cxn ang="0">
                  <a:pos x="186" y="12"/>
                </a:cxn>
                <a:cxn ang="0">
                  <a:pos x="209" y="25"/>
                </a:cxn>
                <a:cxn ang="0">
                  <a:pos x="228" y="42"/>
                </a:cxn>
                <a:cxn ang="0">
                  <a:pos x="245" y="64"/>
                </a:cxn>
                <a:cxn ang="0">
                  <a:pos x="257" y="88"/>
                </a:cxn>
                <a:cxn ang="0">
                  <a:pos x="265" y="116"/>
                </a:cxn>
                <a:cxn ang="0">
                  <a:pos x="267" y="146"/>
                </a:cxn>
                <a:cxn ang="0">
                  <a:pos x="265" y="175"/>
                </a:cxn>
                <a:cxn ang="0">
                  <a:pos x="257" y="203"/>
                </a:cxn>
                <a:cxn ang="0">
                  <a:pos x="245" y="227"/>
                </a:cxn>
                <a:cxn ang="0">
                  <a:pos x="228" y="249"/>
                </a:cxn>
                <a:cxn ang="0">
                  <a:pos x="209" y="267"/>
                </a:cxn>
                <a:cxn ang="0">
                  <a:pos x="186" y="281"/>
                </a:cxn>
                <a:cxn ang="0">
                  <a:pos x="161" y="289"/>
                </a:cxn>
                <a:cxn ang="0">
                  <a:pos x="133" y="292"/>
                </a:cxn>
                <a:cxn ang="0">
                  <a:pos x="103" y="288"/>
                </a:cxn>
                <a:cxn ang="0">
                  <a:pos x="75" y="277"/>
                </a:cxn>
                <a:cxn ang="0">
                  <a:pos x="51" y="260"/>
                </a:cxn>
                <a:cxn ang="0">
                  <a:pos x="29" y="237"/>
                </a:cxn>
                <a:cxn ang="0">
                  <a:pos x="13" y="210"/>
                </a:cxn>
                <a:cxn ang="0">
                  <a:pos x="4" y="178"/>
                </a:cxn>
                <a:cxn ang="0">
                  <a:pos x="0" y="146"/>
                </a:cxn>
                <a:cxn ang="0">
                  <a:pos x="4" y="113"/>
                </a:cxn>
                <a:cxn ang="0">
                  <a:pos x="13" y="81"/>
                </a:cxn>
                <a:cxn ang="0">
                  <a:pos x="29" y="54"/>
                </a:cxn>
                <a:cxn ang="0">
                  <a:pos x="51" y="32"/>
                </a:cxn>
                <a:cxn ang="0">
                  <a:pos x="75" y="14"/>
                </a:cxn>
                <a:cxn ang="0">
                  <a:pos x="103" y="3"/>
                </a:cxn>
                <a:cxn ang="0">
                  <a:pos x="133" y="0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6DBF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524250" y="8724900"/>
              <a:ext cx="228600" cy="304800"/>
            </a:xfrm>
            <a:prstGeom prst="rect">
              <a:avLst/>
            </a:prstGeom>
            <a:solidFill>
              <a:srgbClr val="006D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238500" y="8820150"/>
              <a:ext cx="838200" cy="533400"/>
            </a:xfrm>
            <a:prstGeom prst="ellipse">
              <a:avLst/>
            </a:prstGeom>
            <a:solidFill>
              <a:srgbClr val="006D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05150" y="9086850"/>
              <a:ext cx="1143000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95400" y="3905250"/>
            <a:ext cx="640080" cy="1280160"/>
            <a:chOff x="2305050" y="4724400"/>
            <a:chExt cx="552450" cy="1093470"/>
          </a:xfrm>
        </p:grpSpPr>
        <p:sp>
          <p:nvSpPr>
            <p:cNvPr id="95" name="Trapezoid 94"/>
            <p:cNvSpPr/>
            <p:nvPr/>
          </p:nvSpPr>
          <p:spPr>
            <a:xfrm>
              <a:off x="2305050" y="5086350"/>
              <a:ext cx="548640" cy="731520"/>
            </a:xfrm>
            <a:prstGeom prst="trapezoid">
              <a:avLst/>
            </a:prstGeom>
            <a:solidFill>
              <a:srgbClr val="006D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39"/>
            <p:cNvSpPr>
              <a:spLocks/>
            </p:cNvSpPr>
            <p:nvPr/>
          </p:nvSpPr>
          <p:spPr bwMode="gray">
            <a:xfrm>
              <a:off x="2438400" y="4724400"/>
              <a:ext cx="298853" cy="260674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61" y="3"/>
                </a:cxn>
                <a:cxn ang="0">
                  <a:pos x="186" y="12"/>
                </a:cxn>
                <a:cxn ang="0">
                  <a:pos x="209" y="25"/>
                </a:cxn>
                <a:cxn ang="0">
                  <a:pos x="228" y="42"/>
                </a:cxn>
                <a:cxn ang="0">
                  <a:pos x="245" y="64"/>
                </a:cxn>
                <a:cxn ang="0">
                  <a:pos x="257" y="88"/>
                </a:cxn>
                <a:cxn ang="0">
                  <a:pos x="265" y="116"/>
                </a:cxn>
                <a:cxn ang="0">
                  <a:pos x="267" y="146"/>
                </a:cxn>
                <a:cxn ang="0">
                  <a:pos x="265" y="175"/>
                </a:cxn>
                <a:cxn ang="0">
                  <a:pos x="257" y="203"/>
                </a:cxn>
                <a:cxn ang="0">
                  <a:pos x="245" y="227"/>
                </a:cxn>
                <a:cxn ang="0">
                  <a:pos x="228" y="249"/>
                </a:cxn>
                <a:cxn ang="0">
                  <a:pos x="209" y="267"/>
                </a:cxn>
                <a:cxn ang="0">
                  <a:pos x="186" y="281"/>
                </a:cxn>
                <a:cxn ang="0">
                  <a:pos x="161" y="289"/>
                </a:cxn>
                <a:cxn ang="0">
                  <a:pos x="133" y="292"/>
                </a:cxn>
                <a:cxn ang="0">
                  <a:pos x="103" y="288"/>
                </a:cxn>
                <a:cxn ang="0">
                  <a:pos x="75" y="277"/>
                </a:cxn>
                <a:cxn ang="0">
                  <a:pos x="51" y="260"/>
                </a:cxn>
                <a:cxn ang="0">
                  <a:pos x="29" y="237"/>
                </a:cxn>
                <a:cxn ang="0">
                  <a:pos x="13" y="210"/>
                </a:cxn>
                <a:cxn ang="0">
                  <a:pos x="4" y="178"/>
                </a:cxn>
                <a:cxn ang="0">
                  <a:pos x="0" y="146"/>
                </a:cxn>
                <a:cxn ang="0">
                  <a:pos x="4" y="113"/>
                </a:cxn>
                <a:cxn ang="0">
                  <a:pos x="13" y="81"/>
                </a:cxn>
                <a:cxn ang="0">
                  <a:pos x="29" y="54"/>
                </a:cxn>
                <a:cxn ang="0">
                  <a:pos x="51" y="32"/>
                </a:cxn>
                <a:cxn ang="0">
                  <a:pos x="75" y="14"/>
                </a:cxn>
                <a:cxn ang="0">
                  <a:pos x="103" y="3"/>
                </a:cxn>
                <a:cxn ang="0">
                  <a:pos x="133" y="0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6DBF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324100" y="5010150"/>
              <a:ext cx="533400" cy="304800"/>
            </a:xfrm>
            <a:prstGeom prst="roundRect">
              <a:avLst/>
            </a:prstGeom>
            <a:solidFill>
              <a:srgbClr val="006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981200" y="3505200"/>
            <a:ext cx="76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smtClean="0">
                <a:solidFill>
                  <a:srgbClr val="006DBF"/>
                </a:solidFill>
                <a:latin typeface="Webdings" pitchFamily="18" charset="2"/>
              </a:rPr>
              <a:t>m</a:t>
            </a:r>
            <a:endParaRPr lang="en-US" sz="12500">
              <a:solidFill>
                <a:srgbClr val="006DBF"/>
              </a:solidFill>
              <a:latin typeface="Webdings" pitchFamily="18" charset="2"/>
            </a:endParaRPr>
          </a:p>
        </p:txBody>
      </p:sp>
      <p:sp>
        <p:nvSpPr>
          <p:cNvPr id="106" name="Parallelogram 105"/>
          <p:cNvSpPr/>
          <p:nvPr/>
        </p:nvSpPr>
        <p:spPr>
          <a:xfrm>
            <a:off x="76200" y="12325350"/>
            <a:ext cx="4389120" cy="1005840"/>
          </a:xfrm>
          <a:prstGeom prst="parallelogram">
            <a:avLst>
              <a:gd name="adj" fmla="val 14286"/>
            </a:avLst>
          </a:prstGeom>
          <a:solidFill>
            <a:srgbClr val="006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smtClean="0">
                <a:ln w="28575">
                  <a:solidFill>
                    <a:srgbClr val="006DBF"/>
                  </a:solidFill>
                </a:ln>
                <a:solidFill>
                  <a:schemeClr val="bg1"/>
                </a:solidFill>
                <a:latin typeface="Impact" pitchFamily="34" charset="0"/>
                <a:cs typeface="Arial" pitchFamily="34" charset="0"/>
              </a:rPr>
              <a:t>SOCIAL MEDIA</a:t>
            </a:r>
            <a:endParaRPr lang="en-US" sz="4800" b="1" dirty="0">
              <a:ln w="28575">
                <a:solidFill>
                  <a:srgbClr val="006DBF"/>
                </a:solidFill>
              </a:ln>
              <a:solidFill>
                <a:schemeClr val="bg1"/>
              </a:solidFill>
              <a:latin typeface="Impact" pitchFamily="34" charset="0"/>
              <a:cs typeface="Arial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505201" y="13944600"/>
            <a:ext cx="640080" cy="914400"/>
            <a:chOff x="660400" y="24917400"/>
            <a:chExt cx="822960" cy="1143000"/>
          </a:xfrm>
        </p:grpSpPr>
        <p:sp>
          <p:nvSpPr>
            <p:cNvPr id="108" name="Rounded Rectangle 107"/>
            <p:cNvSpPr/>
            <p:nvPr/>
          </p:nvSpPr>
          <p:spPr bwMode="auto">
            <a:xfrm>
              <a:off x="685800" y="24925338"/>
              <a:ext cx="788988" cy="1135062"/>
            </a:xfrm>
            <a:prstGeom prst="roundRect">
              <a:avLst/>
            </a:prstGeom>
            <a:solidFill>
              <a:srgbClr val="006DBF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 bwMode="auto">
            <a:xfrm>
              <a:off x="660400" y="24917400"/>
              <a:ext cx="822960" cy="90328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6D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1022349" y="25893714"/>
              <a:ext cx="114301" cy="1142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1" name="Picture 110" descr="f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2551" y="13992225"/>
            <a:ext cx="914400" cy="914400"/>
          </a:xfrm>
          <a:prstGeom prst="rect">
            <a:avLst/>
          </a:prstGeom>
        </p:spPr>
      </p:pic>
      <p:pic>
        <p:nvPicPr>
          <p:cNvPr id="112" name="Picture 111" descr="linked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9351" y="13973175"/>
            <a:ext cx="914400" cy="914400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400050" y="14001750"/>
            <a:ext cx="914400" cy="914400"/>
            <a:chOff x="3811588" y="15708313"/>
            <a:chExt cx="555625" cy="468312"/>
          </a:xfrm>
          <a:solidFill>
            <a:srgbClr val="02ADF0"/>
          </a:solidFill>
        </p:grpSpPr>
        <p:sp>
          <p:nvSpPr>
            <p:cNvPr id="114" name="Teardrop 113"/>
            <p:cNvSpPr/>
            <p:nvPr/>
          </p:nvSpPr>
          <p:spPr>
            <a:xfrm rot="12456517">
              <a:off x="3811588" y="15822613"/>
              <a:ext cx="352425" cy="354012"/>
            </a:xfrm>
            <a:prstGeom prst="teardrop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013200" y="15708313"/>
              <a:ext cx="277813" cy="27781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137025" y="15767050"/>
              <a:ext cx="46038" cy="444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 rot="6610205">
              <a:off x="4256882" y="15815468"/>
              <a:ext cx="95250" cy="12541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257300" y="15544800"/>
            <a:ext cx="76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solidFill>
                  <a:srgbClr val="006DBF"/>
                </a:solidFill>
                <a:latin typeface="Wingdings" pitchFamily="2" charset="2"/>
              </a:rPr>
              <a:t>C</a:t>
            </a:r>
            <a:endParaRPr lang="en-US" sz="9600">
              <a:solidFill>
                <a:srgbClr val="006DBF"/>
              </a:solidFill>
              <a:latin typeface="Wingdings" pitchFamily="2" charset="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05050" y="15449550"/>
            <a:ext cx="76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solidFill>
                  <a:srgbClr val="006DBF"/>
                </a:solidFill>
                <a:latin typeface="Wingdings" pitchFamily="2" charset="2"/>
              </a:rPr>
              <a:t>D</a:t>
            </a:r>
            <a:endParaRPr lang="en-US" sz="9600">
              <a:solidFill>
                <a:srgbClr val="006DBF"/>
              </a:solidFill>
              <a:latin typeface="Wingdings" pitchFamily="2" charset="2"/>
            </a:endParaRPr>
          </a:p>
        </p:txBody>
      </p:sp>
      <p:sp>
        <p:nvSpPr>
          <p:cNvPr id="120" name="Oval Callout 119"/>
          <p:cNvSpPr/>
          <p:nvPr/>
        </p:nvSpPr>
        <p:spPr>
          <a:xfrm>
            <a:off x="3505200" y="15849600"/>
            <a:ext cx="640080" cy="685800"/>
          </a:xfrm>
          <a:prstGeom prst="wedgeEllipseCallout">
            <a:avLst/>
          </a:prstGeom>
          <a:noFill/>
          <a:ln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0" y="1543050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solidFill>
                  <a:srgbClr val="006DBF"/>
                </a:solidFill>
                <a:latin typeface="Wingdings" pitchFamily="2" charset="2"/>
              </a:rPr>
              <a:t>:</a:t>
            </a:r>
            <a:endParaRPr lang="en-US" sz="8800">
              <a:solidFill>
                <a:srgbClr val="006DBF"/>
              </a:solidFill>
              <a:latin typeface="Wingdings" pitchFamily="2" charset="2"/>
            </a:endParaRPr>
          </a:p>
        </p:txBody>
      </p:sp>
      <p:sp>
        <p:nvSpPr>
          <p:cNvPr id="122" name="Parallelogram 121"/>
          <p:cNvSpPr/>
          <p:nvPr/>
        </p:nvSpPr>
        <p:spPr>
          <a:xfrm>
            <a:off x="4621530" y="12325350"/>
            <a:ext cx="4389120" cy="1005840"/>
          </a:xfrm>
          <a:prstGeom prst="parallelogram">
            <a:avLst>
              <a:gd name="adj" fmla="val 14286"/>
            </a:avLst>
          </a:prstGeom>
          <a:solidFill>
            <a:srgbClr val="006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smtClean="0">
                <a:ln w="28575">
                  <a:solidFill>
                    <a:srgbClr val="006DBF"/>
                  </a:solidFill>
                </a:ln>
                <a:solidFill>
                  <a:schemeClr val="bg1"/>
                </a:solidFill>
                <a:latin typeface="Impact" pitchFamily="34" charset="0"/>
                <a:cs typeface="Arial" pitchFamily="34" charset="0"/>
              </a:rPr>
              <a:t>   SIGNALS</a:t>
            </a:r>
            <a:endParaRPr lang="en-US" sz="4800" b="1" dirty="0">
              <a:ln w="28575">
                <a:solidFill>
                  <a:srgbClr val="006DBF"/>
                </a:solidFill>
              </a:ln>
              <a:solidFill>
                <a:schemeClr val="bg1"/>
              </a:solidFill>
              <a:latin typeface="Impact" pitchFamily="34" charset="0"/>
              <a:cs typeface="Arial" pitchFamily="34" charset="0"/>
            </a:endParaRPr>
          </a:p>
        </p:txBody>
      </p:sp>
      <p:grpSp>
        <p:nvGrpSpPr>
          <p:cNvPr id="123" name="Group 40"/>
          <p:cNvGrpSpPr>
            <a:grpSpLocks/>
          </p:cNvGrpSpPr>
          <p:nvPr/>
        </p:nvGrpSpPr>
        <p:grpSpPr bwMode="auto">
          <a:xfrm>
            <a:off x="4972049" y="13701712"/>
            <a:ext cx="548640" cy="1463040"/>
            <a:chOff x="288" y="3303"/>
            <a:chExt cx="179" cy="426"/>
          </a:xfrm>
        </p:grpSpPr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288" y="3303"/>
              <a:ext cx="179" cy="426"/>
            </a:xfrm>
            <a:prstGeom prst="rect">
              <a:avLst/>
            </a:prstGeom>
            <a:solidFill>
              <a:srgbClr val="006DBF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316" y="3325"/>
              <a:ext cx="123" cy="117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316" y="3448"/>
              <a:ext cx="123" cy="118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44"/>
            <p:cNvSpPr>
              <a:spLocks noChangeArrowheads="1"/>
            </p:cNvSpPr>
            <p:nvPr/>
          </p:nvSpPr>
          <p:spPr bwMode="auto">
            <a:xfrm>
              <a:off x="316" y="3578"/>
              <a:ext cx="123" cy="117"/>
            </a:xfrm>
            <a:prstGeom prst="ellipse">
              <a:avLst/>
            </a:prstGeom>
            <a:solidFill>
              <a:srgbClr val="00B05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" name="Group 40"/>
          <p:cNvGrpSpPr>
            <a:grpSpLocks/>
          </p:cNvGrpSpPr>
          <p:nvPr/>
        </p:nvGrpSpPr>
        <p:grpSpPr bwMode="auto">
          <a:xfrm>
            <a:off x="5943600" y="13716000"/>
            <a:ext cx="548640" cy="1463040"/>
            <a:chOff x="288" y="3303"/>
            <a:chExt cx="179" cy="426"/>
          </a:xfrm>
        </p:grpSpPr>
        <p:sp>
          <p:nvSpPr>
            <p:cNvPr id="129" name="Rectangle 41"/>
            <p:cNvSpPr>
              <a:spLocks noChangeArrowheads="1"/>
            </p:cNvSpPr>
            <p:nvPr/>
          </p:nvSpPr>
          <p:spPr bwMode="auto">
            <a:xfrm>
              <a:off x="288" y="3303"/>
              <a:ext cx="179" cy="42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42"/>
            <p:cNvSpPr>
              <a:spLocks noChangeArrowheads="1"/>
            </p:cNvSpPr>
            <p:nvPr/>
          </p:nvSpPr>
          <p:spPr bwMode="auto">
            <a:xfrm>
              <a:off x="316" y="3325"/>
              <a:ext cx="123" cy="117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43"/>
            <p:cNvSpPr>
              <a:spLocks noChangeArrowheads="1"/>
            </p:cNvSpPr>
            <p:nvPr/>
          </p:nvSpPr>
          <p:spPr bwMode="auto">
            <a:xfrm>
              <a:off x="316" y="3448"/>
              <a:ext cx="123" cy="118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Oval 44"/>
            <p:cNvSpPr>
              <a:spLocks noChangeArrowheads="1"/>
            </p:cNvSpPr>
            <p:nvPr/>
          </p:nvSpPr>
          <p:spPr bwMode="auto">
            <a:xfrm>
              <a:off x="316" y="3578"/>
              <a:ext cx="123" cy="117"/>
            </a:xfrm>
            <a:prstGeom prst="ellipse">
              <a:avLst/>
            </a:prstGeom>
            <a:solidFill>
              <a:srgbClr val="00B05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40"/>
          <p:cNvGrpSpPr>
            <a:grpSpLocks/>
          </p:cNvGrpSpPr>
          <p:nvPr/>
        </p:nvGrpSpPr>
        <p:grpSpPr bwMode="auto">
          <a:xfrm>
            <a:off x="6838950" y="13735050"/>
            <a:ext cx="548640" cy="1463040"/>
            <a:chOff x="288" y="3303"/>
            <a:chExt cx="179" cy="426"/>
          </a:xfrm>
        </p:grpSpPr>
        <p:sp>
          <p:nvSpPr>
            <p:cNvPr id="134" name="Rectangle 41"/>
            <p:cNvSpPr>
              <a:spLocks noChangeArrowheads="1"/>
            </p:cNvSpPr>
            <p:nvPr/>
          </p:nvSpPr>
          <p:spPr bwMode="auto">
            <a:xfrm>
              <a:off x="288" y="3303"/>
              <a:ext cx="179" cy="426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316" y="3325"/>
              <a:ext cx="123" cy="1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43"/>
            <p:cNvSpPr>
              <a:spLocks noChangeArrowheads="1"/>
            </p:cNvSpPr>
            <p:nvPr/>
          </p:nvSpPr>
          <p:spPr bwMode="auto">
            <a:xfrm>
              <a:off x="316" y="3448"/>
              <a:ext cx="123" cy="11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44"/>
            <p:cNvSpPr>
              <a:spLocks noChangeArrowheads="1"/>
            </p:cNvSpPr>
            <p:nvPr/>
          </p:nvSpPr>
          <p:spPr bwMode="auto">
            <a:xfrm>
              <a:off x="316" y="3578"/>
              <a:ext cx="123" cy="117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8267700" y="14668500"/>
            <a:ext cx="548640" cy="54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8305800" y="14725650"/>
            <a:ext cx="457200" cy="457200"/>
            <a:chOff x="7715250" y="10267950"/>
            <a:chExt cx="704850" cy="781050"/>
          </a:xfrm>
        </p:grpSpPr>
        <p:sp>
          <p:nvSpPr>
            <p:cNvPr id="140" name="Rectangle 139"/>
            <p:cNvSpPr/>
            <p:nvPr/>
          </p:nvSpPr>
          <p:spPr>
            <a:xfrm>
              <a:off x="7810500" y="10515600"/>
              <a:ext cx="609600" cy="2743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 rot="10800000" flipV="1">
              <a:off x="7715250" y="10267950"/>
              <a:ext cx="533400" cy="381000"/>
            </a:xfrm>
            <a:prstGeom prst="line">
              <a:avLst/>
            </a:prstGeom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7772400" y="10668000"/>
              <a:ext cx="381000" cy="381000"/>
            </a:xfrm>
            <a:prstGeom prst="line">
              <a:avLst/>
            </a:prstGeom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Oval 146"/>
          <p:cNvSpPr>
            <a:spLocks/>
          </p:cNvSpPr>
          <p:nvPr/>
        </p:nvSpPr>
        <p:spPr>
          <a:xfrm rot="3180000" flipV="1">
            <a:off x="6010500" y="15777676"/>
            <a:ext cx="1362451" cy="1371600"/>
          </a:xfrm>
          <a:prstGeom prst="ellipse">
            <a:avLst/>
          </a:prstGeom>
          <a:solidFill>
            <a:srgbClr val="F8D60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smtClean="0">
                <a:solidFill>
                  <a:schemeClr val="tx1"/>
                </a:solidFill>
                <a:latin typeface="Wingdings" pitchFamily="2" charset="2"/>
              </a:rPr>
              <a:t>Q</a:t>
            </a:r>
            <a:endParaRPr lang="en-US" sz="9600">
              <a:solidFill>
                <a:schemeClr val="tx1"/>
              </a:solidFill>
              <a:latin typeface="Wingdings" pitchFamily="2" charset="2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4457700" y="15697200"/>
            <a:ext cx="1463040" cy="1463040"/>
            <a:chOff x="7010400" y="11963400"/>
            <a:chExt cx="1463040" cy="1463040"/>
          </a:xfrm>
        </p:grpSpPr>
        <p:sp>
          <p:nvSpPr>
            <p:cNvPr id="148" name="Flowchart: Decision 147"/>
            <p:cNvSpPr/>
            <p:nvPr/>
          </p:nvSpPr>
          <p:spPr>
            <a:xfrm>
              <a:off x="7010400" y="11963400"/>
              <a:ext cx="1463040" cy="1463040"/>
            </a:xfrm>
            <a:prstGeom prst="flowChartDecision">
              <a:avLst/>
            </a:prstGeom>
            <a:solidFill>
              <a:srgbClr val="F8D60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40"/>
            <p:cNvGrpSpPr>
              <a:grpSpLocks/>
            </p:cNvGrpSpPr>
            <p:nvPr/>
          </p:nvGrpSpPr>
          <p:grpSpPr bwMode="auto">
            <a:xfrm>
              <a:off x="7505700" y="12172950"/>
              <a:ext cx="457200" cy="1005840"/>
              <a:chOff x="288" y="3303"/>
              <a:chExt cx="179" cy="426"/>
            </a:xfrm>
          </p:grpSpPr>
          <p:sp>
            <p:nvSpPr>
              <p:cNvPr id="150" name="Rectangle 41"/>
              <p:cNvSpPr>
                <a:spLocks noChangeArrowheads="1"/>
              </p:cNvSpPr>
              <p:nvPr/>
            </p:nvSpPr>
            <p:spPr bwMode="auto">
              <a:xfrm>
                <a:off x="288" y="3303"/>
                <a:ext cx="179" cy="42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42"/>
              <p:cNvSpPr>
                <a:spLocks noChangeArrowheads="1"/>
              </p:cNvSpPr>
              <p:nvPr/>
            </p:nvSpPr>
            <p:spPr bwMode="auto">
              <a:xfrm>
                <a:off x="316" y="3325"/>
                <a:ext cx="123" cy="117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43"/>
              <p:cNvSpPr>
                <a:spLocks noChangeArrowheads="1"/>
              </p:cNvSpPr>
              <p:nvPr/>
            </p:nvSpPr>
            <p:spPr bwMode="auto">
              <a:xfrm>
                <a:off x="316" y="3448"/>
                <a:ext cx="123" cy="11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Oval 44"/>
              <p:cNvSpPr>
                <a:spLocks noChangeArrowheads="1"/>
              </p:cNvSpPr>
              <p:nvPr/>
            </p:nvSpPr>
            <p:spPr bwMode="auto">
              <a:xfrm>
                <a:off x="316" y="3578"/>
                <a:ext cx="123" cy="117"/>
              </a:xfrm>
              <a:prstGeom prst="ellipse">
                <a:avLst/>
              </a:prstGeom>
              <a:solidFill>
                <a:srgbClr val="00B050"/>
              </a:solidFill>
              <a:ln w="63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5" name="Group 40"/>
          <p:cNvGrpSpPr>
            <a:grpSpLocks/>
          </p:cNvGrpSpPr>
          <p:nvPr/>
        </p:nvGrpSpPr>
        <p:grpSpPr bwMode="auto">
          <a:xfrm>
            <a:off x="7719060" y="13735050"/>
            <a:ext cx="548640" cy="1463040"/>
            <a:chOff x="288" y="3303"/>
            <a:chExt cx="179" cy="426"/>
          </a:xfrm>
        </p:grpSpPr>
        <p:sp>
          <p:nvSpPr>
            <p:cNvPr id="156" name="Rectangle 41"/>
            <p:cNvSpPr>
              <a:spLocks noChangeArrowheads="1"/>
            </p:cNvSpPr>
            <p:nvPr/>
          </p:nvSpPr>
          <p:spPr bwMode="auto">
            <a:xfrm>
              <a:off x="288" y="3303"/>
              <a:ext cx="179" cy="42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316" y="3325"/>
              <a:ext cx="123" cy="117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Oval 43"/>
            <p:cNvSpPr>
              <a:spLocks noChangeArrowheads="1"/>
            </p:cNvSpPr>
            <p:nvPr/>
          </p:nvSpPr>
          <p:spPr bwMode="auto">
            <a:xfrm>
              <a:off x="316" y="3448"/>
              <a:ext cx="123" cy="118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44"/>
            <p:cNvSpPr>
              <a:spLocks noChangeArrowheads="1"/>
            </p:cNvSpPr>
            <p:nvPr/>
          </p:nvSpPr>
          <p:spPr bwMode="auto">
            <a:xfrm>
              <a:off x="316" y="3578"/>
              <a:ext cx="123" cy="117"/>
            </a:xfrm>
            <a:prstGeom prst="ellipse">
              <a:avLst/>
            </a:prstGeom>
            <a:solidFill>
              <a:srgbClr val="00B050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Hexagon 160"/>
          <p:cNvSpPr/>
          <p:nvPr/>
        </p:nvSpPr>
        <p:spPr>
          <a:xfrm>
            <a:off x="7486650" y="15563850"/>
            <a:ext cx="1645920" cy="1554480"/>
          </a:xfrm>
          <a:prstGeom prst="hexagon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/>
          <p:cNvSpPr/>
          <p:nvPr/>
        </p:nvSpPr>
        <p:spPr>
          <a:xfrm>
            <a:off x="7581900" y="15640050"/>
            <a:ext cx="1447800" cy="1371600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Impact" pitchFamily="34" charset="0"/>
              </a:rPr>
              <a:t>STOP</a:t>
            </a:r>
            <a:endParaRPr lang="en-US" sz="3000">
              <a:latin typeface="Impact" pitchFamily="34" charset="0"/>
            </a:endParaRPr>
          </a:p>
        </p:txBody>
      </p:sp>
      <p:sp>
        <p:nvSpPr>
          <p:cNvPr id="163" name="Parallelogram 162"/>
          <p:cNvSpPr/>
          <p:nvPr/>
        </p:nvSpPr>
        <p:spPr>
          <a:xfrm>
            <a:off x="1143000" y="8572500"/>
            <a:ext cx="6949440" cy="1005840"/>
          </a:xfrm>
          <a:prstGeom prst="parallelogram">
            <a:avLst>
              <a:gd name="adj" fmla="val 14286"/>
            </a:avLst>
          </a:prstGeom>
          <a:solidFill>
            <a:srgbClr val="006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b="1" dirty="0">
              <a:ln w="28575">
                <a:solidFill>
                  <a:srgbClr val="006DBF"/>
                </a:solidFill>
              </a:ln>
              <a:solidFill>
                <a:schemeClr val="bg1"/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10690" y="8629650"/>
            <a:ext cx="603504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ln w="28575">
                  <a:solidFill>
                    <a:srgbClr val="006DBF"/>
                  </a:solidFill>
                </a:ln>
                <a:solidFill>
                  <a:schemeClr val="bg1"/>
                </a:solidFill>
                <a:latin typeface="Impact" pitchFamily="34" charset="0"/>
                <a:cs typeface="Arial" pitchFamily="34" charset="0"/>
              </a:rPr>
              <a:t>HARVEY </a:t>
            </a:r>
            <a:r>
              <a:rPr lang="en-US" sz="4800" b="1" smtClean="0">
                <a:ln w="28575">
                  <a:solidFill>
                    <a:srgbClr val="006DBF"/>
                  </a:solidFill>
                </a:ln>
                <a:solidFill>
                  <a:schemeClr val="bg1"/>
                </a:solidFill>
                <a:latin typeface="Impact" pitchFamily="34" charset="0"/>
                <a:cs typeface="Arial" pitchFamily="34" charset="0"/>
              </a:rPr>
              <a:t>BALLS</a:t>
            </a:r>
            <a:endParaRPr lang="en-US" sz="4800" b="1" smtClean="0">
              <a:ln w="28575">
                <a:solidFill>
                  <a:srgbClr val="006DBF"/>
                </a:solidFill>
              </a:ln>
              <a:solidFill>
                <a:schemeClr val="bg1"/>
              </a:solidFill>
              <a:latin typeface="Impact" pitchFamily="34" charset="0"/>
              <a:cs typeface="Arial" pitchFamily="34" charset="0"/>
            </a:endParaRPr>
          </a:p>
          <a:p>
            <a:pPr algn="ctr"/>
            <a:endParaRPr lang="en-US" sz="4800"/>
          </a:p>
        </p:txBody>
      </p:sp>
      <p:sp>
        <p:nvSpPr>
          <p:cNvPr id="165" name="Oval 109"/>
          <p:cNvSpPr>
            <a:spLocks noChangeArrowheads="1"/>
          </p:cNvSpPr>
          <p:nvPr/>
        </p:nvSpPr>
        <p:spPr bwMode="auto">
          <a:xfrm>
            <a:off x="6667500" y="10226040"/>
            <a:ext cx="1097280" cy="109728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6DB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110"/>
          <p:cNvSpPr>
            <a:spLocks noChangeArrowheads="1"/>
          </p:cNvSpPr>
          <p:nvPr/>
        </p:nvSpPr>
        <p:spPr bwMode="auto">
          <a:xfrm>
            <a:off x="1390649" y="10226040"/>
            <a:ext cx="1097280" cy="1097280"/>
          </a:xfrm>
          <a:prstGeom prst="ellipse">
            <a:avLst/>
          </a:prstGeom>
          <a:solidFill>
            <a:srgbClr val="006DBF"/>
          </a:solidFill>
          <a:ln w="9525">
            <a:solidFill>
              <a:srgbClr val="006157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111"/>
          <p:cNvGrpSpPr>
            <a:grpSpLocks/>
          </p:cNvGrpSpPr>
          <p:nvPr/>
        </p:nvGrpSpPr>
        <p:grpSpPr bwMode="auto">
          <a:xfrm>
            <a:off x="2705100" y="10226040"/>
            <a:ext cx="1097280" cy="1097280"/>
            <a:chOff x="2901" y="2177"/>
            <a:chExt cx="184" cy="184"/>
          </a:xfrm>
        </p:grpSpPr>
        <p:sp>
          <p:nvSpPr>
            <p:cNvPr id="168" name="Oval 112"/>
            <p:cNvSpPr>
              <a:spLocks noChangeArrowheads="1"/>
            </p:cNvSpPr>
            <p:nvPr/>
          </p:nvSpPr>
          <p:spPr bwMode="auto">
            <a:xfrm>
              <a:off x="2901" y="2177"/>
              <a:ext cx="184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615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Arc 113"/>
            <p:cNvSpPr>
              <a:spLocks/>
            </p:cNvSpPr>
            <p:nvPr/>
          </p:nvSpPr>
          <p:spPr bwMode="auto">
            <a:xfrm>
              <a:off x="2901" y="2177"/>
              <a:ext cx="184" cy="184"/>
            </a:xfrm>
            <a:custGeom>
              <a:avLst/>
              <a:gdLst>
                <a:gd name="T0" fmla="*/ 92 w 43200"/>
                <a:gd name="T1" fmla="*/ 0 h 43200"/>
                <a:gd name="T2" fmla="*/ 0 w 43200"/>
                <a:gd name="T3" fmla="*/ 91 h 43200"/>
                <a:gd name="T4" fmla="*/ 92 w 43200"/>
                <a:gd name="T5" fmla="*/ 92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55"/>
                    <a:pt x="0" y="21510"/>
                    <a:pt x="0" y="21465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55"/>
                    <a:pt x="0" y="21510"/>
                    <a:pt x="0" y="21465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6DBF"/>
            </a:solidFill>
            <a:ln w="12700">
              <a:solidFill>
                <a:srgbClr val="00615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" name="Group 114"/>
          <p:cNvGrpSpPr>
            <a:grpSpLocks/>
          </p:cNvGrpSpPr>
          <p:nvPr/>
        </p:nvGrpSpPr>
        <p:grpSpPr bwMode="auto">
          <a:xfrm>
            <a:off x="4022725" y="10226040"/>
            <a:ext cx="1097280" cy="1097280"/>
            <a:chOff x="2901" y="2441"/>
            <a:chExt cx="184" cy="184"/>
          </a:xfrm>
        </p:grpSpPr>
        <p:sp>
          <p:nvSpPr>
            <p:cNvPr id="171" name="Oval 115"/>
            <p:cNvSpPr>
              <a:spLocks noChangeArrowheads="1"/>
            </p:cNvSpPr>
            <p:nvPr/>
          </p:nvSpPr>
          <p:spPr bwMode="auto">
            <a:xfrm>
              <a:off x="2901" y="2441"/>
              <a:ext cx="184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615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Arc 116"/>
            <p:cNvSpPr>
              <a:spLocks/>
            </p:cNvSpPr>
            <p:nvPr/>
          </p:nvSpPr>
          <p:spPr bwMode="auto">
            <a:xfrm>
              <a:off x="2993" y="2444"/>
              <a:ext cx="92" cy="178"/>
            </a:xfrm>
            <a:custGeom>
              <a:avLst/>
              <a:gdLst>
                <a:gd name="T0" fmla="*/ 2 w 21600"/>
                <a:gd name="T1" fmla="*/ 0 h 43195"/>
                <a:gd name="T2" fmla="*/ 0 w 21600"/>
                <a:gd name="T3" fmla="*/ 178 h 43195"/>
                <a:gd name="T4" fmla="*/ 0 w 21600"/>
                <a:gd name="T5" fmla="*/ 89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006DBF"/>
            </a:solidFill>
            <a:ln w="12700">
              <a:solidFill>
                <a:srgbClr val="00615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" name="Group 117"/>
          <p:cNvGrpSpPr>
            <a:grpSpLocks/>
          </p:cNvGrpSpPr>
          <p:nvPr/>
        </p:nvGrpSpPr>
        <p:grpSpPr bwMode="auto">
          <a:xfrm>
            <a:off x="5337175" y="10226040"/>
            <a:ext cx="1097280" cy="1097280"/>
            <a:chOff x="2901" y="2705"/>
            <a:chExt cx="184" cy="184"/>
          </a:xfrm>
        </p:grpSpPr>
        <p:sp>
          <p:nvSpPr>
            <p:cNvPr id="174" name="Oval 118"/>
            <p:cNvSpPr>
              <a:spLocks noChangeArrowheads="1"/>
            </p:cNvSpPr>
            <p:nvPr/>
          </p:nvSpPr>
          <p:spPr bwMode="auto">
            <a:xfrm>
              <a:off x="2901" y="2705"/>
              <a:ext cx="184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615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Arc 119"/>
            <p:cNvSpPr>
              <a:spLocks/>
            </p:cNvSpPr>
            <p:nvPr/>
          </p:nvSpPr>
          <p:spPr bwMode="auto">
            <a:xfrm>
              <a:off x="2993" y="2707"/>
              <a:ext cx="92" cy="92"/>
            </a:xfrm>
            <a:custGeom>
              <a:avLst/>
              <a:gdLst>
                <a:gd name="T0" fmla="*/ 0 w 21598"/>
                <a:gd name="T1" fmla="*/ 0 h 21600"/>
                <a:gd name="T2" fmla="*/ 92 w 21598"/>
                <a:gd name="T3" fmla="*/ 91 h 21600"/>
                <a:gd name="T4" fmla="*/ 0 w 21598"/>
                <a:gd name="T5" fmla="*/ 92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-1" y="0"/>
                  </a:moveTo>
                  <a:cubicBezTo>
                    <a:pt x="11806" y="0"/>
                    <a:pt x="21425" y="9479"/>
                    <a:pt x="21597" y="21285"/>
                  </a:cubicBezTo>
                </a:path>
                <a:path w="21598" h="21600" stroke="0" extrusionOk="0">
                  <a:moveTo>
                    <a:pt x="-1" y="0"/>
                  </a:moveTo>
                  <a:cubicBezTo>
                    <a:pt x="11806" y="0"/>
                    <a:pt x="21425" y="9479"/>
                    <a:pt x="21597" y="2128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6DBF"/>
            </a:solidFill>
            <a:ln w="12700">
              <a:solidFill>
                <a:srgbClr val="00615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" name="Parallelogram 186"/>
          <p:cNvSpPr/>
          <p:nvPr/>
        </p:nvSpPr>
        <p:spPr>
          <a:xfrm>
            <a:off x="1123950" y="17754600"/>
            <a:ext cx="6949440" cy="1005840"/>
          </a:xfrm>
          <a:prstGeom prst="parallelogram">
            <a:avLst>
              <a:gd name="adj" fmla="val 14286"/>
            </a:avLst>
          </a:prstGeom>
          <a:solidFill>
            <a:srgbClr val="006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28575">
                  <a:solidFill>
                    <a:srgbClr val="006DBF"/>
                  </a:solidFill>
                </a:ln>
                <a:solidFill>
                  <a:schemeClr val="bg1"/>
                </a:solidFill>
                <a:latin typeface="Impact" pitchFamily="34" charset="0"/>
                <a:cs typeface="Arial" pitchFamily="34" charset="0"/>
              </a:rPr>
              <a:t>CHARTS</a:t>
            </a:r>
            <a:endParaRPr lang="en-US" sz="4800" b="1" dirty="0">
              <a:ln w="28575">
                <a:solidFill>
                  <a:srgbClr val="006DBF"/>
                </a:solidFill>
              </a:ln>
              <a:solidFill>
                <a:schemeClr val="bg1"/>
              </a:solidFill>
              <a:latin typeface="Impact" pitchFamily="34" charset="0"/>
              <a:cs typeface="Arial" pitchFamily="34" charset="0"/>
            </a:endParaRPr>
          </a:p>
        </p:txBody>
      </p:sp>
      <p:graphicFrame>
        <p:nvGraphicFramePr>
          <p:cNvPr id="193" name="Chart 192"/>
          <p:cNvGraphicFramePr/>
          <p:nvPr/>
        </p:nvGraphicFramePr>
        <p:xfrm>
          <a:off x="0" y="19008090"/>
          <a:ext cx="3657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5" name="Chart 194"/>
          <p:cNvGraphicFramePr/>
          <p:nvPr/>
        </p:nvGraphicFramePr>
        <p:xfrm>
          <a:off x="5486400" y="19050000"/>
          <a:ext cx="3657600" cy="2670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6" name="Chart 195"/>
          <p:cNvGraphicFramePr/>
          <p:nvPr/>
        </p:nvGraphicFramePr>
        <p:xfrm>
          <a:off x="3124200" y="19389090"/>
          <a:ext cx="2743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9" name="TextBox 228"/>
          <p:cNvSpPr txBox="1"/>
          <p:nvPr/>
        </p:nvSpPr>
        <p:spPr>
          <a:xfrm>
            <a:off x="5829300" y="2215515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006DBF"/>
                </a:solidFill>
                <a:latin typeface="Arial" pitchFamily="34" charset="0"/>
                <a:cs typeface="Arial" pitchFamily="34" charset="0"/>
              </a:rPr>
              <a:t>LIS</a:t>
            </a:r>
            <a:r>
              <a:rPr 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TEN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smtClean="0">
                <a:solidFill>
                  <a:srgbClr val="006DBF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3200" b="1">
              <a:solidFill>
                <a:srgbClr val="006DB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Deepanshu</dc:creator>
  <cp:lastModifiedBy>Deepanshu</cp:lastModifiedBy>
  <cp:revision>59</cp:revision>
  <dcterms:created xsi:type="dcterms:W3CDTF">2013-05-11T09:45:05Z</dcterms:created>
  <dcterms:modified xsi:type="dcterms:W3CDTF">2013-05-11T17:37:16Z</dcterms:modified>
</cp:coreProperties>
</file>