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7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8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7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0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7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8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9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2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9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5/7/22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5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7" r:id="rId6"/>
    <p:sldLayoutId id="2147483702" r:id="rId7"/>
    <p:sldLayoutId id="2147483703" r:id="rId8"/>
    <p:sldLayoutId id="2147483704" r:id="rId9"/>
    <p:sldLayoutId id="2147483706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59FA55D-DBF3-44BD-8BAA-FC35FD1C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and red smoke colliding">
            <a:extLst>
              <a:ext uri="{FF2B5EF4-FFF2-40B4-BE49-F238E27FC236}">
                <a16:creationId xmlns:a16="http://schemas.microsoft.com/office/drawing/2014/main" id="{99152FD3-073E-AA7B-0B02-E26738DAE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1D34478-6122-494B-BC0B-DB0603948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31648" y="357256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905E4-67A4-3E4A-A2DB-8C545A8FD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8766" y="732550"/>
            <a:ext cx="4186940" cy="1643447"/>
          </a:xfrm>
        </p:spPr>
        <p:txBody>
          <a:bodyPr anchor="b">
            <a:normAutofit/>
          </a:bodyPr>
          <a:lstStyle/>
          <a:p>
            <a:r>
              <a:rPr lang="en-US"/>
              <a:t>Movie Rating Projece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87AACE3-D796-459A-88F7-2091CC177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93370" y="351450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FB5426F-482B-4074-A203-9F2C2BEB0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0086" y="335066"/>
            <a:ext cx="7441203" cy="60136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7F160B5-A1CE-4576-8323-263FB7D1B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9246" y="762711"/>
            <a:ext cx="4297875" cy="4329484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850484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850484 w 5451779"/>
              <a:gd name="connsiteY9" fmla="*/ 3417073 h 3688651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73290 w 5474585"/>
              <a:gd name="connsiteY0" fmla="*/ 3417073 h 3663685"/>
              <a:gd name="connsiteX1" fmla="*/ 4950117 w 5474585"/>
              <a:gd name="connsiteY1" fmla="*/ 3061336 h 3663685"/>
              <a:gd name="connsiteX2" fmla="*/ 5470040 w 5474585"/>
              <a:gd name="connsiteY2" fmla="*/ 1525101 h 3663685"/>
              <a:gd name="connsiteX3" fmla="*/ 5072502 w 5474585"/>
              <a:gd name="connsiteY3" fmla="*/ 466701 h 3663685"/>
              <a:gd name="connsiteX4" fmla="*/ 1407509 w 5474585"/>
              <a:gd name="connsiteY4" fmla="*/ 19557 h 3663685"/>
              <a:gd name="connsiteX5" fmla="*/ 174315 w 5474585"/>
              <a:gd name="connsiteY5" fmla="*/ 783491 h 3663685"/>
              <a:gd name="connsiteX6" fmla="*/ 342149 w 5474585"/>
              <a:gd name="connsiteY6" fmla="*/ 2939564 h 3663685"/>
              <a:gd name="connsiteX7" fmla="*/ 3240656 w 5474585"/>
              <a:gd name="connsiteY7" fmla="*/ 3422408 h 3663685"/>
              <a:gd name="connsiteX8" fmla="*/ 3217996 w 5474585"/>
              <a:gd name="connsiteY8" fmla="*/ 3663685 h 3663685"/>
              <a:gd name="connsiteX9" fmla="*/ 3873290 w 5474585"/>
              <a:gd name="connsiteY9" fmla="*/ 3417073 h 3663685"/>
              <a:gd name="connsiteX0" fmla="*/ 3782561 w 5383856"/>
              <a:gd name="connsiteY0" fmla="*/ 3417073 h 3663685"/>
              <a:gd name="connsiteX1" fmla="*/ 4859388 w 5383856"/>
              <a:gd name="connsiteY1" fmla="*/ 3061336 h 3663685"/>
              <a:gd name="connsiteX2" fmla="*/ 5379311 w 5383856"/>
              <a:gd name="connsiteY2" fmla="*/ 1525101 h 3663685"/>
              <a:gd name="connsiteX3" fmla="*/ 4981773 w 5383856"/>
              <a:gd name="connsiteY3" fmla="*/ 466701 h 3663685"/>
              <a:gd name="connsiteX4" fmla="*/ 1316780 w 5383856"/>
              <a:gd name="connsiteY4" fmla="*/ 19557 h 3663685"/>
              <a:gd name="connsiteX5" fmla="*/ 271711 w 5383856"/>
              <a:gd name="connsiteY5" fmla="*/ 783491 h 3663685"/>
              <a:gd name="connsiteX6" fmla="*/ 251420 w 5383856"/>
              <a:gd name="connsiteY6" fmla="*/ 2939564 h 3663685"/>
              <a:gd name="connsiteX7" fmla="*/ 3149927 w 5383856"/>
              <a:gd name="connsiteY7" fmla="*/ 3422408 h 3663685"/>
              <a:gd name="connsiteX8" fmla="*/ 3127267 w 5383856"/>
              <a:gd name="connsiteY8" fmla="*/ 3663685 h 3663685"/>
              <a:gd name="connsiteX9" fmla="*/ 3782561 w 5383856"/>
              <a:gd name="connsiteY9" fmla="*/ 3417073 h 3663685"/>
              <a:gd name="connsiteX0" fmla="*/ 3580559 w 5181854"/>
              <a:gd name="connsiteY0" fmla="*/ 3417073 h 3663685"/>
              <a:gd name="connsiteX1" fmla="*/ 4657386 w 5181854"/>
              <a:gd name="connsiteY1" fmla="*/ 3061336 h 3663685"/>
              <a:gd name="connsiteX2" fmla="*/ 5177309 w 5181854"/>
              <a:gd name="connsiteY2" fmla="*/ 1525101 h 3663685"/>
              <a:gd name="connsiteX3" fmla="*/ 4779771 w 5181854"/>
              <a:gd name="connsiteY3" fmla="*/ 466701 h 3663685"/>
              <a:gd name="connsiteX4" fmla="*/ 1114778 w 5181854"/>
              <a:gd name="connsiteY4" fmla="*/ 19557 h 3663685"/>
              <a:gd name="connsiteX5" fmla="*/ 69709 w 5181854"/>
              <a:gd name="connsiteY5" fmla="*/ 783491 h 3663685"/>
              <a:gd name="connsiteX6" fmla="*/ 413129 w 5181854"/>
              <a:gd name="connsiteY6" fmla="*/ 3002561 h 3663685"/>
              <a:gd name="connsiteX7" fmla="*/ 2947925 w 5181854"/>
              <a:gd name="connsiteY7" fmla="*/ 3422408 h 3663685"/>
              <a:gd name="connsiteX8" fmla="*/ 2925265 w 5181854"/>
              <a:gd name="connsiteY8" fmla="*/ 3663685 h 3663685"/>
              <a:gd name="connsiteX9" fmla="*/ 3580559 w 5181854"/>
              <a:gd name="connsiteY9" fmla="*/ 3417073 h 3663685"/>
              <a:gd name="connsiteX0" fmla="*/ 3568134 w 5169429"/>
              <a:gd name="connsiteY0" fmla="*/ 3417073 h 3663685"/>
              <a:gd name="connsiteX1" fmla="*/ 4644961 w 5169429"/>
              <a:gd name="connsiteY1" fmla="*/ 3061336 h 3663685"/>
              <a:gd name="connsiteX2" fmla="*/ 5164884 w 5169429"/>
              <a:gd name="connsiteY2" fmla="*/ 1525101 h 3663685"/>
              <a:gd name="connsiteX3" fmla="*/ 4767346 w 5169429"/>
              <a:gd name="connsiteY3" fmla="*/ 466701 h 3663685"/>
              <a:gd name="connsiteX4" fmla="*/ 1102353 w 5169429"/>
              <a:gd name="connsiteY4" fmla="*/ 19557 h 3663685"/>
              <a:gd name="connsiteX5" fmla="*/ 57284 w 5169429"/>
              <a:gd name="connsiteY5" fmla="*/ 783491 h 3663685"/>
              <a:gd name="connsiteX6" fmla="*/ 438330 w 5169429"/>
              <a:gd name="connsiteY6" fmla="*/ 3020560 h 3663685"/>
              <a:gd name="connsiteX7" fmla="*/ 2935500 w 5169429"/>
              <a:gd name="connsiteY7" fmla="*/ 3422408 h 3663685"/>
              <a:gd name="connsiteX8" fmla="*/ 2912840 w 5169429"/>
              <a:gd name="connsiteY8" fmla="*/ 3663685 h 3663685"/>
              <a:gd name="connsiteX9" fmla="*/ 3568134 w 5169429"/>
              <a:gd name="connsiteY9" fmla="*/ 3417073 h 3663685"/>
              <a:gd name="connsiteX0" fmla="*/ 3568133 w 5169428"/>
              <a:gd name="connsiteY0" fmla="*/ 3417073 h 3663685"/>
              <a:gd name="connsiteX1" fmla="*/ 4644960 w 5169428"/>
              <a:gd name="connsiteY1" fmla="*/ 3061336 h 3663685"/>
              <a:gd name="connsiteX2" fmla="*/ 5164883 w 5169428"/>
              <a:gd name="connsiteY2" fmla="*/ 1525101 h 3663685"/>
              <a:gd name="connsiteX3" fmla="*/ 4767345 w 5169428"/>
              <a:gd name="connsiteY3" fmla="*/ 466701 h 3663685"/>
              <a:gd name="connsiteX4" fmla="*/ 1102352 w 5169428"/>
              <a:gd name="connsiteY4" fmla="*/ 19557 h 3663685"/>
              <a:gd name="connsiteX5" fmla="*/ 57283 w 5169428"/>
              <a:gd name="connsiteY5" fmla="*/ 783491 h 3663685"/>
              <a:gd name="connsiteX6" fmla="*/ 438329 w 5169428"/>
              <a:gd name="connsiteY6" fmla="*/ 2930565 h 3663685"/>
              <a:gd name="connsiteX7" fmla="*/ 2935499 w 5169428"/>
              <a:gd name="connsiteY7" fmla="*/ 3422408 h 3663685"/>
              <a:gd name="connsiteX8" fmla="*/ 2912839 w 5169428"/>
              <a:gd name="connsiteY8" fmla="*/ 3663685 h 3663685"/>
              <a:gd name="connsiteX9" fmla="*/ 3568133 w 5169428"/>
              <a:gd name="connsiteY9" fmla="*/ 3417073 h 3663685"/>
              <a:gd name="connsiteX0" fmla="*/ 3560828 w 5162123"/>
              <a:gd name="connsiteY0" fmla="*/ 3417073 h 3663685"/>
              <a:gd name="connsiteX1" fmla="*/ 4637655 w 5162123"/>
              <a:gd name="connsiteY1" fmla="*/ 3061336 h 3663685"/>
              <a:gd name="connsiteX2" fmla="*/ 5157578 w 5162123"/>
              <a:gd name="connsiteY2" fmla="*/ 1525101 h 3663685"/>
              <a:gd name="connsiteX3" fmla="*/ 4760040 w 5162123"/>
              <a:gd name="connsiteY3" fmla="*/ 466701 h 3663685"/>
              <a:gd name="connsiteX4" fmla="*/ 1095047 w 5162123"/>
              <a:gd name="connsiteY4" fmla="*/ 19557 h 3663685"/>
              <a:gd name="connsiteX5" fmla="*/ 49978 w 5162123"/>
              <a:gd name="connsiteY5" fmla="*/ 783491 h 3663685"/>
              <a:gd name="connsiteX6" fmla="*/ 456108 w 5162123"/>
              <a:gd name="connsiteY6" fmla="*/ 2921566 h 3663685"/>
              <a:gd name="connsiteX7" fmla="*/ 2928194 w 5162123"/>
              <a:gd name="connsiteY7" fmla="*/ 3422408 h 3663685"/>
              <a:gd name="connsiteX8" fmla="*/ 2905534 w 5162123"/>
              <a:gd name="connsiteY8" fmla="*/ 3663685 h 3663685"/>
              <a:gd name="connsiteX9" fmla="*/ 3560828 w 5162123"/>
              <a:gd name="connsiteY9" fmla="*/ 3417073 h 3663685"/>
              <a:gd name="connsiteX0" fmla="*/ 3560828 w 5157795"/>
              <a:gd name="connsiteY0" fmla="*/ 3417903 h 3664515"/>
              <a:gd name="connsiteX1" fmla="*/ 4637655 w 5157795"/>
              <a:gd name="connsiteY1" fmla="*/ 3062166 h 3664515"/>
              <a:gd name="connsiteX2" fmla="*/ 5157578 w 5157795"/>
              <a:gd name="connsiteY2" fmla="*/ 1525931 h 3664515"/>
              <a:gd name="connsiteX3" fmla="*/ 4672248 w 5157795"/>
              <a:gd name="connsiteY3" fmla="*/ 449532 h 3664515"/>
              <a:gd name="connsiteX4" fmla="*/ 1095047 w 5157795"/>
              <a:gd name="connsiteY4" fmla="*/ 20387 h 3664515"/>
              <a:gd name="connsiteX5" fmla="*/ 49978 w 5157795"/>
              <a:gd name="connsiteY5" fmla="*/ 784321 h 3664515"/>
              <a:gd name="connsiteX6" fmla="*/ 456108 w 5157795"/>
              <a:gd name="connsiteY6" fmla="*/ 2922396 h 3664515"/>
              <a:gd name="connsiteX7" fmla="*/ 2928194 w 5157795"/>
              <a:gd name="connsiteY7" fmla="*/ 3423238 h 3664515"/>
              <a:gd name="connsiteX8" fmla="*/ 2905534 w 5157795"/>
              <a:gd name="connsiteY8" fmla="*/ 3664515 h 3664515"/>
              <a:gd name="connsiteX9" fmla="*/ 3560828 w 5157795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525931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606926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7966" h="3664515">
                <a:moveTo>
                  <a:pt x="3560828" y="3417903"/>
                </a:moveTo>
                <a:cubicBezTo>
                  <a:pt x="4020373" y="3449733"/>
                  <a:pt x="4358988" y="3274001"/>
                  <a:pt x="4625113" y="2972172"/>
                </a:cubicBezTo>
                <a:cubicBezTo>
                  <a:pt x="4891238" y="2670343"/>
                  <a:pt x="5149722" y="2027366"/>
                  <a:pt x="5157578" y="1606926"/>
                </a:cubicBezTo>
                <a:cubicBezTo>
                  <a:pt x="5165434" y="1186486"/>
                  <a:pt x="5055868" y="699491"/>
                  <a:pt x="4672248" y="449532"/>
                </a:cubicBezTo>
                <a:cubicBezTo>
                  <a:pt x="4230479" y="245182"/>
                  <a:pt x="2144491" y="-85439"/>
                  <a:pt x="1095047" y="20387"/>
                </a:cubicBezTo>
                <a:cubicBezTo>
                  <a:pt x="609596" y="84599"/>
                  <a:pt x="156468" y="300653"/>
                  <a:pt x="49978" y="784321"/>
                </a:cubicBezTo>
                <a:cubicBezTo>
                  <a:pt x="-56512" y="1267989"/>
                  <a:pt x="-23595" y="2482577"/>
                  <a:pt x="456108" y="2922396"/>
                </a:cubicBezTo>
                <a:cubicBezTo>
                  <a:pt x="935811" y="3362215"/>
                  <a:pt x="1626172" y="3439085"/>
                  <a:pt x="2928194" y="3423238"/>
                </a:cubicBezTo>
                <a:cubicBezTo>
                  <a:pt x="2961858" y="3542568"/>
                  <a:pt x="2958691" y="3539928"/>
                  <a:pt x="2905534" y="3664515"/>
                </a:cubicBezTo>
                <a:cubicBezTo>
                  <a:pt x="3294758" y="3581805"/>
                  <a:pt x="3560828" y="3417903"/>
                  <a:pt x="3560828" y="341790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18039-311A-5E4E-A4C0-98E4A0C1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549" y="1407381"/>
            <a:ext cx="3330106" cy="2904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Problem </a:t>
            </a:r>
            <a:r>
              <a:rPr lang="en-US" dirty="0" err="1"/>
              <a:t>tatement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B594E-79B1-D847-9EFF-B36AD1492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60" b="9106"/>
          <a:stretch/>
        </p:blipFill>
        <p:spPr>
          <a:xfrm>
            <a:off x="710345" y="1365402"/>
            <a:ext cx="6802440" cy="3536208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3366780-B46E-437C-812E-406B7500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7663" y="782008"/>
            <a:ext cx="4297875" cy="4329484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850484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850484 w 5451779"/>
              <a:gd name="connsiteY9" fmla="*/ 3417073 h 3688651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73290 w 5474585"/>
              <a:gd name="connsiteY0" fmla="*/ 3417073 h 3663685"/>
              <a:gd name="connsiteX1" fmla="*/ 4950117 w 5474585"/>
              <a:gd name="connsiteY1" fmla="*/ 3061336 h 3663685"/>
              <a:gd name="connsiteX2" fmla="*/ 5470040 w 5474585"/>
              <a:gd name="connsiteY2" fmla="*/ 1525101 h 3663685"/>
              <a:gd name="connsiteX3" fmla="*/ 5072502 w 5474585"/>
              <a:gd name="connsiteY3" fmla="*/ 466701 h 3663685"/>
              <a:gd name="connsiteX4" fmla="*/ 1407509 w 5474585"/>
              <a:gd name="connsiteY4" fmla="*/ 19557 h 3663685"/>
              <a:gd name="connsiteX5" fmla="*/ 174315 w 5474585"/>
              <a:gd name="connsiteY5" fmla="*/ 783491 h 3663685"/>
              <a:gd name="connsiteX6" fmla="*/ 342149 w 5474585"/>
              <a:gd name="connsiteY6" fmla="*/ 2939564 h 3663685"/>
              <a:gd name="connsiteX7" fmla="*/ 3240656 w 5474585"/>
              <a:gd name="connsiteY7" fmla="*/ 3422408 h 3663685"/>
              <a:gd name="connsiteX8" fmla="*/ 3217996 w 5474585"/>
              <a:gd name="connsiteY8" fmla="*/ 3663685 h 3663685"/>
              <a:gd name="connsiteX9" fmla="*/ 3873290 w 5474585"/>
              <a:gd name="connsiteY9" fmla="*/ 3417073 h 3663685"/>
              <a:gd name="connsiteX0" fmla="*/ 3782561 w 5383856"/>
              <a:gd name="connsiteY0" fmla="*/ 3417073 h 3663685"/>
              <a:gd name="connsiteX1" fmla="*/ 4859388 w 5383856"/>
              <a:gd name="connsiteY1" fmla="*/ 3061336 h 3663685"/>
              <a:gd name="connsiteX2" fmla="*/ 5379311 w 5383856"/>
              <a:gd name="connsiteY2" fmla="*/ 1525101 h 3663685"/>
              <a:gd name="connsiteX3" fmla="*/ 4981773 w 5383856"/>
              <a:gd name="connsiteY3" fmla="*/ 466701 h 3663685"/>
              <a:gd name="connsiteX4" fmla="*/ 1316780 w 5383856"/>
              <a:gd name="connsiteY4" fmla="*/ 19557 h 3663685"/>
              <a:gd name="connsiteX5" fmla="*/ 271711 w 5383856"/>
              <a:gd name="connsiteY5" fmla="*/ 783491 h 3663685"/>
              <a:gd name="connsiteX6" fmla="*/ 251420 w 5383856"/>
              <a:gd name="connsiteY6" fmla="*/ 2939564 h 3663685"/>
              <a:gd name="connsiteX7" fmla="*/ 3149927 w 5383856"/>
              <a:gd name="connsiteY7" fmla="*/ 3422408 h 3663685"/>
              <a:gd name="connsiteX8" fmla="*/ 3127267 w 5383856"/>
              <a:gd name="connsiteY8" fmla="*/ 3663685 h 3663685"/>
              <a:gd name="connsiteX9" fmla="*/ 3782561 w 5383856"/>
              <a:gd name="connsiteY9" fmla="*/ 3417073 h 3663685"/>
              <a:gd name="connsiteX0" fmla="*/ 3580559 w 5181854"/>
              <a:gd name="connsiteY0" fmla="*/ 3417073 h 3663685"/>
              <a:gd name="connsiteX1" fmla="*/ 4657386 w 5181854"/>
              <a:gd name="connsiteY1" fmla="*/ 3061336 h 3663685"/>
              <a:gd name="connsiteX2" fmla="*/ 5177309 w 5181854"/>
              <a:gd name="connsiteY2" fmla="*/ 1525101 h 3663685"/>
              <a:gd name="connsiteX3" fmla="*/ 4779771 w 5181854"/>
              <a:gd name="connsiteY3" fmla="*/ 466701 h 3663685"/>
              <a:gd name="connsiteX4" fmla="*/ 1114778 w 5181854"/>
              <a:gd name="connsiteY4" fmla="*/ 19557 h 3663685"/>
              <a:gd name="connsiteX5" fmla="*/ 69709 w 5181854"/>
              <a:gd name="connsiteY5" fmla="*/ 783491 h 3663685"/>
              <a:gd name="connsiteX6" fmla="*/ 413129 w 5181854"/>
              <a:gd name="connsiteY6" fmla="*/ 3002561 h 3663685"/>
              <a:gd name="connsiteX7" fmla="*/ 2947925 w 5181854"/>
              <a:gd name="connsiteY7" fmla="*/ 3422408 h 3663685"/>
              <a:gd name="connsiteX8" fmla="*/ 2925265 w 5181854"/>
              <a:gd name="connsiteY8" fmla="*/ 3663685 h 3663685"/>
              <a:gd name="connsiteX9" fmla="*/ 3580559 w 5181854"/>
              <a:gd name="connsiteY9" fmla="*/ 3417073 h 3663685"/>
              <a:gd name="connsiteX0" fmla="*/ 3568134 w 5169429"/>
              <a:gd name="connsiteY0" fmla="*/ 3417073 h 3663685"/>
              <a:gd name="connsiteX1" fmla="*/ 4644961 w 5169429"/>
              <a:gd name="connsiteY1" fmla="*/ 3061336 h 3663685"/>
              <a:gd name="connsiteX2" fmla="*/ 5164884 w 5169429"/>
              <a:gd name="connsiteY2" fmla="*/ 1525101 h 3663685"/>
              <a:gd name="connsiteX3" fmla="*/ 4767346 w 5169429"/>
              <a:gd name="connsiteY3" fmla="*/ 466701 h 3663685"/>
              <a:gd name="connsiteX4" fmla="*/ 1102353 w 5169429"/>
              <a:gd name="connsiteY4" fmla="*/ 19557 h 3663685"/>
              <a:gd name="connsiteX5" fmla="*/ 57284 w 5169429"/>
              <a:gd name="connsiteY5" fmla="*/ 783491 h 3663685"/>
              <a:gd name="connsiteX6" fmla="*/ 438330 w 5169429"/>
              <a:gd name="connsiteY6" fmla="*/ 3020560 h 3663685"/>
              <a:gd name="connsiteX7" fmla="*/ 2935500 w 5169429"/>
              <a:gd name="connsiteY7" fmla="*/ 3422408 h 3663685"/>
              <a:gd name="connsiteX8" fmla="*/ 2912840 w 5169429"/>
              <a:gd name="connsiteY8" fmla="*/ 3663685 h 3663685"/>
              <a:gd name="connsiteX9" fmla="*/ 3568134 w 5169429"/>
              <a:gd name="connsiteY9" fmla="*/ 3417073 h 3663685"/>
              <a:gd name="connsiteX0" fmla="*/ 3568133 w 5169428"/>
              <a:gd name="connsiteY0" fmla="*/ 3417073 h 3663685"/>
              <a:gd name="connsiteX1" fmla="*/ 4644960 w 5169428"/>
              <a:gd name="connsiteY1" fmla="*/ 3061336 h 3663685"/>
              <a:gd name="connsiteX2" fmla="*/ 5164883 w 5169428"/>
              <a:gd name="connsiteY2" fmla="*/ 1525101 h 3663685"/>
              <a:gd name="connsiteX3" fmla="*/ 4767345 w 5169428"/>
              <a:gd name="connsiteY3" fmla="*/ 466701 h 3663685"/>
              <a:gd name="connsiteX4" fmla="*/ 1102352 w 5169428"/>
              <a:gd name="connsiteY4" fmla="*/ 19557 h 3663685"/>
              <a:gd name="connsiteX5" fmla="*/ 57283 w 5169428"/>
              <a:gd name="connsiteY5" fmla="*/ 783491 h 3663685"/>
              <a:gd name="connsiteX6" fmla="*/ 438329 w 5169428"/>
              <a:gd name="connsiteY6" fmla="*/ 2930565 h 3663685"/>
              <a:gd name="connsiteX7" fmla="*/ 2935499 w 5169428"/>
              <a:gd name="connsiteY7" fmla="*/ 3422408 h 3663685"/>
              <a:gd name="connsiteX8" fmla="*/ 2912839 w 5169428"/>
              <a:gd name="connsiteY8" fmla="*/ 3663685 h 3663685"/>
              <a:gd name="connsiteX9" fmla="*/ 3568133 w 5169428"/>
              <a:gd name="connsiteY9" fmla="*/ 3417073 h 3663685"/>
              <a:gd name="connsiteX0" fmla="*/ 3560828 w 5162123"/>
              <a:gd name="connsiteY0" fmla="*/ 3417073 h 3663685"/>
              <a:gd name="connsiteX1" fmla="*/ 4637655 w 5162123"/>
              <a:gd name="connsiteY1" fmla="*/ 3061336 h 3663685"/>
              <a:gd name="connsiteX2" fmla="*/ 5157578 w 5162123"/>
              <a:gd name="connsiteY2" fmla="*/ 1525101 h 3663685"/>
              <a:gd name="connsiteX3" fmla="*/ 4760040 w 5162123"/>
              <a:gd name="connsiteY3" fmla="*/ 466701 h 3663685"/>
              <a:gd name="connsiteX4" fmla="*/ 1095047 w 5162123"/>
              <a:gd name="connsiteY4" fmla="*/ 19557 h 3663685"/>
              <a:gd name="connsiteX5" fmla="*/ 49978 w 5162123"/>
              <a:gd name="connsiteY5" fmla="*/ 783491 h 3663685"/>
              <a:gd name="connsiteX6" fmla="*/ 456108 w 5162123"/>
              <a:gd name="connsiteY6" fmla="*/ 2921566 h 3663685"/>
              <a:gd name="connsiteX7" fmla="*/ 2928194 w 5162123"/>
              <a:gd name="connsiteY7" fmla="*/ 3422408 h 3663685"/>
              <a:gd name="connsiteX8" fmla="*/ 2905534 w 5162123"/>
              <a:gd name="connsiteY8" fmla="*/ 3663685 h 3663685"/>
              <a:gd name="connsiteX9" fmla="*/ 3560828 w 5162123"/>
              <a:gd name="connsiteY9" fmla="*/ 3417073 h 3663685"/>
              <a:gd name="connsiteX0" fmla="*/ 3560828 w 5157795"/>
              <a:gd name="connsiteY0" fmla="*/ 3417903 h 3664515"/>
              <a:gd name="connsiteX1" fmla="*/ 4637655 w 5157795"/>
              <a:gd name="connsiteY1" fmla="*/ 3062166 h 3664515"/>
              <a:gd name="connsiteX2" fmla="*/ 5157578 w 5157795"/>
              <a:gd name="connsiteY2" fmla="*/ 1525931 h 3664515"/>
              <a:gd name="connsiteX3" fmla="*/ 4672248 w 5157795"/>
              <a:gd name="connsiteY3" fmla="*/ 449532 h 3664515"/>
              <a:gd name="connsiteX4" fmla="*/ 1095047 w 5157795"/>
              <a:gd name="connsiteY4" fmla="*/ 20387 h 3664515"/>
              <a:gd name="connsiteX5" fmla="*/ 49978 w 5157795"/>
              <a:gd name="connsiteY5" fmla="*/ 784321 h 3664515"/>
              <a:gd name="connsiteX6" fmla="*/ 456108 w 5157795"/>
              <a:gd name="connsiteY6" fmla="*/ 2922396 h 3664515"/>
              <a:gd name="connsiteX7" fmla="*/ 2928194 w 5157795"/>
              <a:gd name="connsiteY7" fmla="*/ 3423238 h 3664515"/>
              <a:gd name="connsiteX8" fmla="*/ 2905534 w 5157795"/>
              <a:gd name="connsiteY8" fmla="*/ 3664515 h 3664515"/>
              <a:gd name="connsiteX9" fmla="*/ 3560828 w 5157795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525931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606926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7966" h="3664515">
                <a:moveTo>
                  <a:pt x="3560828" y="3417903"/>
                </a:moveTo>
                <a:cubicBezTo>
                  <a:pt x="4020373" y="3449733"/>
                  <a:pt x="4358988" y="3274001"/>
                  <a:pt x="4625113" y="2972172"/>
                </a:cubicBezTo>
                <a:cubicBezTo>
                  <a:pt x="4891238" y="2670343"/>
                  <a:pt x="5149722" y="2027366"/>
                  <a:pt x="5157578" y="1606926"/>
                </a:cubicBezTo>
                <a:cubicBezTo>
                  <a:pt x="5165434" y="1186486"/>
                  <a:pt x="5055868" y="699491"/>
                  <a:pt x="4672248" y="449532"/>
                </a:cubicBezTo>
                <a:cubicBezTo>
                  <a:pt x="4230479" y="245182"/>
                  <a:pt x="2144491" y="-85439"/>
                  <a:pt x="1095047" y="20387"/>
                </a:cubicBezTo>
                <a:cubicBezTo>
                  <a:pt x="609596" y="84599"/>
                  <a:pt x="156468" y="300653"/>
                  <a:pt x="49978" y="784321"/>
                </a:cubicBezTo>
                <a:cubicBezTo>
                  <a:pt x="-56512" y="1267989"/>
                  <a:pt x="-23595" y="2482577"/>
                  <a:pt x="456108" y="2922396"/>
                </a:cubicBezTo>
                <a:cubicBezTo>
                  <a:pt x="935811" y="3362215"/>
                  <a:pt x="1626172" y="3439085"/>
                  <a:pt x="2928194" y="3423238"/>
                </a:cubicBezTo>
                <a:cubicBezTo>
                  <a:pt x="2961858" y="3542568"/>
                  <a:pt x="2958691" y="3539928"/>
                  <a:pt x="2905534" y="3664515"/>
                </a:cubicBezTo>
                <a:cubicBezTo>
                  <a:pt x="3294758" y="3581805"/>
                  <a:pt x="3560828" y="3417903"/>
                  <a:pt x="3560828" y="341790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853FDF0F-27FB-C646-99DF-E41C11292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731" y="885678"/>
            <a:ext cx="9679808" cy="54448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EDA3BC-FEB0-D845-85FC-8CF76E03D4DD}"/>
              </a:ext>
            </a:extLst>
          </p:cNvPr>
          <p:cNvSpPr txBox="1"/>
          <p:nvPr/>
        </p:nvSpPr>
        <p:spPr>
          <a:xfrm>
            <a:off x="1137683" y="318977"/>
            <a:ext cx="4667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Audience Rating Vs Budget in Millions</a:t>
            </a:r>
          </a:p>
        </p:txBody>
      </p:sp>
    </p:spTree>
    <p:extLst>
      <p:ext uri="{BB962C8B-B14F-4D97-AF65-F5344CB8AC3E}">
        <p14:creationId xmlns:p14="http://schemas.microsoft.com/office/powerpoint/2010/main" val="386514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940C6F-9A54-410C-9BCD-203E8D97F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646C6CE-72A6-48A2-BAA1-A9BD9AE02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21080" y="0"/>
            <a:ext cx="7070920" cy="6858000"/>
          </a:xfrm>
          <a:custGeom>
            <a:avLst/>
            <a:gdLst>
              <a:gd name="connsiteX0" fmla="*/ 7430701 w 7551955"/>
              <a:gd name="connsiteY0" fmla="*/ 6858000 h 6858000"/>
              <a:gd name="connsiteX1" fmla="*/ 0 w 7551955"/>
              <a:gd name="connsiteY1" fmla="*/ 6858000 h 6858000"/>
              <a:gd name="connsiteX2" fmla="*/ 0 w 7551955"/>
              <a:gd name="connsiteY2" fmla="*/ 0 h 6858000"/>
              <a:gd name="connsiteX3" fmla="*/ 7505795 w 7551955"/>
              <a:gd name="connsiteY3" fmla="*/ 0 h 6858000"/>
              <a:gd name="connsiteX4" fmla="*/ 7520785 w 7551955"/>
              <a:gd name="connsiteY4" fmla="*/ 379063 h 6858000"/>
              <a:gd name="connsiteX5" fmla="*/ 7433327 w 7551955"/>
              <a:gd name="connsiteY5" fmla="*/ 68036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955" h="6858000">
                <a:moveTo>
                  <a:pt x="7430701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505795" y="0"/>
                </a:lnTo>
                <a:lnTo>
                  <a:pt x="7520785" y="379063"/>
                </a:lnTo>
                <a:cubicBezTo>
                  <a:pt x="7596581" y="2601669"/>
                  <a:pt x="7521128" y="5461844"/>
                  <a:pt x="7433327" y="6803646"/>
                </a:cubicBezTo>
                <a:close/>
              </a:path>
            </a:pathLst>
          </a:cu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6AFF5CE-B67C-4572-A244-872A4D90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791907" y="958118"/>
            <a:ext cx="4266483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E4997-15D3-884A-97DB-156350F510ED}"/>
              </a:ext>
            </a:extLst>
          </p:cNvPr>
          <p:cNvSpPr txBox="1"/>
          <p:nvPr/>
        </p:nvSpPr>
        <p:spPr>
          <a:xfrm>
            <a:off x="1198095" y="1589343"/>
            <a:ext cx="3065958" cy="2628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spc="100">
                <a:latin typeface="+mj-lt"/>
                <a:ea typeface="+mj-ea"/>
                <a:cs typeface="+mj-cs"/>
              </a:rPr>
              <a:t>Audience Rating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B69A980-D397-4383-991D-6DC2FB1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735556" y="935488"/>
            <a:ext cx="4587669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noFill/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65ECCD1-CF5E-4EE6-837B-F9A6958B1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737159" y="912857"/>
            <a:ext cx="4266483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6002C77-0FCD-7B42-9BE9-E4662A99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877" y="698570"/>
            <a:ext cx="6039627" cy="5465861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A06BDAD-7940-EF48-AD61-DD5C9743E3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940C6F-9A54-410C-9BCD-203E8D97F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646C6CE-72A6-48A2-BAA1-A9BD9AE02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21080" y="0"/>
            <a:ext cx="7070920" cy="6858000"/>
          </a:xfrm>
          <a:custGeom>
            <a:avLst/>
            <a:gdLst>
              <a:gd name="connsiteX0" fmla="*/ 7430701 w 7551955"/>
              <a:gd name="connsiteY0" fmla="*/ 6858000 h 6858000"/>
              <a:gd name="connsiteX1" fmla="*/ 0 w 7551955"/>
              <a:gd name="connsiteY1" fmla="*/ 6858000 h 6858000"/>
              <a:gd name="connsiteX2" fmla="*/ 0 w 7551955"/>
              <a:gd name="connsiteY2" fmla="*/ 0 h 6858000"/>
              <a:gd name="connsiteX3" fmla="*/ 7505795 w 7551955"/>
              <a:gd name="connsiteY3" fmla="*/ 0 h 6858000"/>
              <a:gd name="connsiteX4" fmla="*/ 7520785 w 7551955"/>
              <a:gd name="connsiteY4" fmla="*/ 379063 h 6858000"/>
              <a:gd name="connsiteX5" fmla="*/ 7433327 w 7551955"/>
              <a:gd name="connsiteY5" fmla="*/ 68036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955" h="6858000">
                <a:moveTo>
                  <a:pt x="7430701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505795" y="0"/>
                </a:lnTo>
                <a:lnTo>
                  <a:pt x="7520785" y="379063"/>
                </a:lnTo>
                <a:cubicBezTo>
                  <a:pt x="7596581" y="2601669"/>
                  <a:pt x="7521128" y="5461844"/>
                  <a:pt x="7433327" y="6803646"/>
                </a:cubicBezTo>
                <a:close/>
              </a:path>
            </a:pathLst>
          </a:cu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6AFF5CE-B67C-4572-A244-872A4D90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791907" y="958118"/>
            <a:ext cx="4266483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E9F1F-388A-5F4C-A6E4-A605432893CD}"/>
              </a:ext>
            </a:extLst>
          </p:cNvPr>
          <p:cNvSpPr txBox="1"/>
          <p:nvPr/>
        </p:nvSpPr>
        <p:spPr>
          <a:xfrm>
            <a:off x="1198095" y="1589343"/>
            <a:ext cx="3065958" cy="2628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spc="100">
                <a:latin typeface="+mj-lt"/>
                <a:ea typeface="+mj-ea"/>
                <a:cs typeface="+mj-cs"/>
              </a:rPr>
              <a:t>Critics Rating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4800" b="1" spc="100">
              <a:latin typeface="+mj-lt"/>
              <a:ea typeface="+mj-ea"/>
              <a:cs typeface="+mj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B69A980-D397-4383-991D-6DC2FB1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735556" y="935488"/>
            <a:ext cx="4587669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noFill/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65ECCD1-CF5E-4EE6-837B-F9A6958B1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737159" y="912857"/>
            <a:ext cx="4266483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E030AD3A-33CD-AA41-98FE-0A40144B4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877" y="698570"/>
            <a:ext cx="6039627" cy="54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0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0DF01A-DAD0-4D16-BEDE-ED085CCC3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340461E-1443-E94B-B9C8-D7370363C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21" b="-2"/>
          <a:stretch/>
        </p:blipFill>
        <p:spPr>
          <a:xfrm>
            <a:off x="357120" y="391301"/>
            <a:ext cx="7228864" cy="5847184"/>
          </a:xfrm>
          <a:custGeom>
            <a:avLst/>
            <a:gdLst/>
            <a:ahLst/>
            <a:cxnLst/>
            <a:rect l="l" t="t" r="r" b="b"/>
            <a:pathLst>
              <a:path w="7503702" h="6405387">
                <a:moveTo>
                  <a:pt x="526155" y="35"/>
                </a:moveTo>
                <a:cubicBezTo>
                  <a:pt x="696890" y="424"/>
                  <a:pt x="910822" y="4062"/>
                  <a:pt x="1101865" y="9135"/>
                </a:cubicBezTo>
                <a:lnTo>
                  <a:pt x="6538681" y="39665"/>
                </a:lnTo>
                <a:lnTo>
                  <a:pt x="7503702" y="68449"/>
                </a:lnTo>
                <a:lnTo>
                  <a:pt x="7503702" y="6373015"/>
                </a:lnTo>
                <a:lnTo>
                  <a:pt x="7349407" y="6372590"/>
                </a:lnTo>
                <a:cubicBezTo>
                  <a:pt x="5503660" y="6369608"/>
                  <a:pt x="2945004" y="6405387"/>
                  <a:pt x="1220576" y="6405387"/>
                </a:cubicBezTo>
                <a:cubicBezTo>
                  <a:pt x="732036" y="6374856"/>
                  <a:pt x="383078" y="6405388"/>
                  <a:pt x="48079" y="6374856"/>
                </a:cubicBezTo>
                <a:cubicBezTo>
                  <a:pt x="-54281" y="4308922"/>
                  <a:pt x="24815" y="1433916"/>
                  <a:pt x="117871" y="131259"/>
                </a:cubicBezTo>
                <a:cubicBezTo>
                  <a:pt x="125872" y="-28778"/>
                  <a:pt x="119241" y="23587"/>
                  <a:pt x="279761" y="3233"/>
                </a:cubicBezTo>
                <a:cubicBezTo>
                  <a:pt x="336825" y="737"/>
                  <a:pt x="423715" y="-199"/>
                  <a:pt x="526155" y="35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9B7B539-E79B-44C5-8319-9CE01F87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57119" y="391300"/>
            <a:ext cx="7228863" cy="5847183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79858C-A26E-4B53-9728-5EC82E0E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92712" flipH="1">
            <a:off x="6869718" y="475165"/>
            <a:ext cx="4895008" cy="5648873"/>
          </a:xfrm>
          <a:custGeom>
            <a:avLst/>
            <a:gdLst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872846 w 4877237"/>
              <a:gd name="connsiteY6" fmla="*/ 5198795 h 5641553"/>
              <a:gd name="connsiteX7" fmla="*/ 3581829 w 4877237"/>
              <a:gd name="connsiteY7" fmla="*/ 5221985 h 5641553"/>
              <a:gd name="connsiteX8" fmla="*/ 3570634 w 4877237"/>
              <a:gd name="connsiteY8" fmla="*/ 5225757 h 5641553"/>
              <a:gd name="connsiteX9" fmla="*/ 3515258 w 4877237"/>
              <a:gd name="connsiteY9" fmla="*/ 5243754 h 5641553"/>
              <a:gd name="connsiteX10" fmla="*/ 3510127 w 4877237"/>
              <a:gd name="connsiteY10" fmla="*/ 5288400 h 5641553"/>
              <a:gd name="connsiteX11" fmla="*/ 3658238 w 4877237"/>
              <a:gd name="connsiteY11" fmla="*/ 5641549 h 5641553"/>
              <a:gd name="connsiteX12" fmla="*/ 2845674 w 4877237"/>
              <a:gd name="connsiteY12" fmla="*/ 5290843 h 5641553"/>
              <a:gd name="connsiteX13" fmla="*/ 2820308 w 4877237"/>
              <a:gd name="connsiteY13" fmla="*/ 5261823 h 5641553"/>
              <a:gd name="connsiteX14" fmla="*/ 2722542 w 4877237"/>
              <a:gd name="connsiteY14" fmla="*/ 5265294 h 5641553"/>
              <a:gd name="connsiteX15" fmla="*/ 1770504 w 4877237"/>
              <a:gd name="connsiteY15" fmla="*/ 5261011 h 5641553"/>
              <a:gd name="connsiteX16" fmla="*/ 815940 w 4877237"/>
              <a:gd name="connsiteY16" fmla="*/ 5009663 h 5641553"/>
              <a:gd name="connsiteX17" fmla="*/ 117267 w 4877237"/>
              <a:gd name="connsiteY17" fmla="*/ 3779919 h 5641553"/>
              <a:gd name="connsiteX18" fmla="*/ 1702 w 4877237"/>
              <a:gd name="connsiteY18" fmla="*/ 1784971 h 5641553"/>
              <a:gd name="connsiteX19" fmla="*/ 336804 w 4877237"/>
              <a:gd name="connsiteY19" fmla="*/ 369690 h 5641553"/>
              <a:gd name="connsiteX20" fmla="*/ 1687022 w 4877237"/>
              <a:gd name="connsiteY20" fmla="*/ 50 h 5641553"/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872846 w 4877237"/>
              <a:gd name="connsiteY6" fmla="*/ 5198795 h 5641553"/>
              <a:gd name="connsiteX7" fmla="*/ 3581829 w 4877237"/>
              <a:gd name="connsiteY7" fmla="*/ 5221985 h 5641553"/>
              <a:gd name="connsiteX8" fmla="*/ 3515258 w 4877237"/>
              <a:gd name="connsiteY8" fmla="*/ 5243754 h 5641553"/>
              <a:gd name="connsiteX9" fmla="*/ 3510127 w 4877237"/>
              <a:gd name="connsiteY9" fmla="*/ 5288400 h 5641553"/>
              <a:gd name="connsiteX10" fmla="*/ 3658238 w 4877237"/>
              <a:gd name="connsiteY10" fmla="*/ 5641549 h 5641553"/>
              <a:gd name="connsiteX11" fmla="*/ 2845674 w 4877237"/>
              <a:gd name="connsiteY11" fmla="*/ 5290843 h 5641553"/>
              <a:gd name="connsiteX12" fmla="*/ 2820308 w 4877237"/>
              <a:gd name="connsiteY12" fmla="*/ 5261823 h 5641553"/>
              <a:gd name="connsiteX13" fmla="*/ 2722542 w 4877237"/>
              <a:gd name="connsiteY13" fmla="*/ 5265294 h 5641553"/>
              <a:gd name="connsiteX14" fmla="*/ 1770504 w 4877237"/>
              <a:gd name="connsiteY14" fmla="*/ 5261011 h 5641553"/>
              <a:gd name="connsiteX15" fmla="*/ 815940 w 4877237"/>
              <a:gd name="connsiteY15" fmla="*/ 5009663 h 5641553"/>
              <a:gd name="connsiteX16" fmla="*/ 117267 w 4877237"/>
              <a:gd name="connsiteY16" fmla="*/ 3779919 h 5641553"/>
              <a:gd name="connsiteX17" fmla="*/ 1702 w 4877237"/>
              <a:gd name="connsiteY17" fmla="*/ 1784971 h 5641553"/>
              <a:gd name="connsiteX18" fmla="*/ 336804 w 4877237"/>
              <a:gd name="connsiteY18" fmla="*/ 369690 h 5641553"/>
              <a:gd name="connsiteX19" fmla="*/ 1687022 w 4877237"/>
              <a:gd name="connsiteY19" fmla="*/ 50 h 5641553"/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872846 w 4877237"/>
              <a:gd name="connsiteY6" fmla="*/ 5198795 h 5641553"/>
              <a:gd name="connsiteX7" fmla="*/ 3515258 w 4877237"/>
              <a:gd name="connsiteY7" fmla="*/ 5243754 h 5641553"/>
              <a:gd name="connsiteX8" fmla="*/ 3510127 w 4877237"/>
              <a:gd name="connsiteY8" fmla="*/ 5288400 h 5641553"/>
              <a:gd name="connsiteX9" fmla="*/ 3658238 w 4877237"/>
              <a:gd name="connsiteY9" fmla="*/ 5641549 h 5641553"/>
              <a:gd name="connsiteX10" fmla="*/ 2845674 w 4877237"/>
              <a:gd name="connsiteY10" fmla="*/ 5290843 h 5641553"/>
              <a:gd name="connsiteX11" fmla="*/ 2820308 w 4877237"/>
              <a:gd name="connsiteY11" fmla="*/ 5261823 h 5641553"/>
              <a:gd name="connsiteX12" fmla="*/ 2722542 w 4877237"/>
              <a:gd name="connsiteY12" fmla="*/ 5265294 h 5641553"/>
              <a:gd name="connsiteX13" fmla="*/ 1770504 w 4877237"/>
              <a:gd name="connsiteY13" fmla="*/ 5261011 h 5641553"/>
              <a:gd name="connsiteX14" fmla="*/ 815940 w 4877237"/>
              <a:gd name="connsiteY14" fmla="*/ 5009663 h 5641553"/>
              <a:gd name="connsiteX15" fmla="*/ 117267 w 4877237"/>
              <a:gd name="connsiteY15" fmla="*/ 3779919 h 5641553"/>
              <a:gd name="connsiteX16" fmla="*/ 1702 w 4877237"/>
              <a:gd name="connsiteY16" fmla="*/ 1784971 h 5641553"/>
              <a:gd name="connsiteX17" fmla="*/ 336804 w 4877237"/>
              <a:gd name="connsiteY17" fmla="*/ 369690 h 5641553"/>
              <a:gd name="connsiteX18" fmla="*/ 1687022 w 4877237"/>
              <a:gd name="connsiteY18" fmla="*/ 50 h 5641553"/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515258 w 4877237"/>
              <a:gd name="connsiteY6" fmla="*/ 5243754 h 5641553"/>
              <a:gd name="connsiteX7" fmla="*/ 3510127 w 4877237"/>
              <a:gd name="connsiteY7" fmla="*/ 5288400 h 5641553"/>
              <a:gd name="connsiteX8" fmla="*/ 3658238 w 4877237"/>
              <a:gd name="connsiteY8" fmla="*/ 5641549 h 5641553"/>
              <a:gd name="connsiteX9" fmla="*/ 2845674 w 4877237"/>
              <a:gd name="connsiteY9" fmla="*/ 5290843 h 5641553"/>
              <a:gd name="connsiteX10" fmla="*/ 2820308 w 4877237"/>
              <a:gd name="connsiteY10" fmla="*/ 5261823 h 5641553"/>
              <a:gd name="connsiteX11" fmla="*/ 2722542 w 4877237"/>
              <a:gd name="connsiteY11" fmla="*/ 5265294 h 5641553"/>
              <a:gd name="connsiteX12" fmla="*/ 1770504 w 4877237"/>
              <a:gd name="connsiteY12" fmla="*/ 5261011 h 5641553"/>
              <a:gd name="connsiteX13" fmla="*/ 815940 w 4877237"/>
              <a:gd name="connsiteY13" fmla="*/ 5009663 h 5641553"/>
              <a:gd name="connsiteX14" fmla="*/ 117267 w 4877237"/>
              <a:gd name="connsiteY14" fmla="*/ 3779919 h 5641553"/>
              <a:gd name="connsiteX15" fmla="*/ 1702 w 4877237"/>
              <a:gd name="connsiteY15" fmla="*/ 1784971 h 5641553"/>
              <a:gd name="connsiteX16" fmla="*/ 336804 w 4877237"/>
              <a:gd name="connsiteY16" fmla="*/ 369690 h 5641553"/>
              <a:gd name="connsiteX17" fmla="*/ 1687022 w 4877237"/>
              <a:gd name="connsiteY17" fmla="*/ 50 h 564155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116764 w 4876734"/>
              <a:gd name="connsiteY14" fmla="*/ 3787239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91972 w 4876734"/>
              <a:gd name="connsiteY14" fmla="*/ 3785123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91972 w 4876734"/>
              <a:gd name="connsiteY14" fmla="*/ 3785123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91972 w 4876734"/>
              <a:gd name="connsiteY14" fmla="*/ 3785123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1770001 w 4876734"/>
              <a:gd name="connsiteY11" fmla="*/ 5268331 h 5648873"/>
              <a:gd name="connsiteX12" fmla="*/ 815437 w 4876734"/>
              <a:gd name="connsiteY12" fmla="*/ 5016983 h 5648873"/>
              <a:gd name="connsiteX13" fmla="*/ 91972 w 4876734"/>
              <a:gd name="connsiteY13" fmla="*/ 3785123 h 5648873"/>
              <a:gd name="connsiteX14" fmla="*/ 1199 w 4876734"/>
              <a:gd name="connsiteY14" fmla="*/ 1792291 h 5648873"/>
              <a:gd name="connsiteX15" fmla="*/ 445748 w 4876734"/>
              <a:gd name="connsiteY15" fmla="*/ 411323 h 5648873"/>
              <a:gd name="connsiteX16" fmla="*/ 1686519 w 4876734"/>
              <a:gd name="connsiteY16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1868109 w 4876734"/>
              <a:gd name="connsiteY11" fmla="*/ 5289191 h 5648873"/>
              <a:gd name="connsiteX12" fmla="*/ 815437 w 4876734"/>
              <a:gd name="connsiteY12" fmla="*/ 5016983 h 5648873"/>
              <a:gd name="connsiteX13" fmla="*/ 91972 w 4876734"/>
              <a:gd name="connsiteY13" fmla="*/ 3785123 h 5648873"/>
              <a:gd name="connsiteX14" fmla="*/ 1199 w 4876734"/>
              <a:gd name="connsiteY14" fmla="*/ 1792291 h 5648873"/>
              <a:gd name="connsiteX15" fmla="*/ 445748 w 4876734"/>
              <a:gd name="connsiteY15" fmla="*/ 411323 h 5648873"/>
              <a:gd name="connsiteX16" fmla="*/ 1686519 w 4876734"/>
              <a:gd name="connsiteY16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1868109 w 4876734"/>
              <a:gd name="connsiteY11" fmla="*/ 5289191 h 5648873"/>
              <a:gd name="connsiteX12" fmla="*/ 808332 w 4876734"/>
              <a:gd name="connsiteY12" fmla="*/ 4953947 h 5648873"/>
              <a:gd name="connsiteX13" fmla="*/ 91972 w 4876734"/>
              <a:gd name="connsiteY13" fmla="*/ 3785123 h 5648873"/>
              <a:gd name="connsiteX14" fmla="*/ 1199 w 4876734"/>
              <a:gd name="connsiteY14" fmla="*/ 1792291 h 5648873"/>
              <a:gd name="connsiteX15" fmla="*/ 445748 w 4876734"/>
              <a:gd name="connsiteY15" fmla="*/ 411323 h 5648873"/>
              <a:gd name="connsiteX16" fmla="*/ 1686519 w 4876734"/>
              <a:gd name="connsiteY16" fmla="*/ 7370 h 5648873"/>
              <a:gd name="connsiteX0" fmla="*/ 1686519 w 4895008"/>
              <a:gd name="connsiteY0" fmla="*/ 7370 h 5648873"/>
              <a:gd name="connsiteX1" fmla="*/ 3318681 w 4895008"/>
              <a:gd name="connsiteY1" fmla="*/ 170365 h 5648873"/>
              <a:gd name="connsiteX2" fmla="*/ 4548748 w 4895008"/>
              <a:gd name="connsiteY2" fmla="*/ 751552 h 5648873"/>
              <a:gd name="connsiteX3" fmla="*/ 4808142 w 4895008"/>
              <a:gd name="connsiteY3" fmla="*/ 1668523 h 5648873"/>
              <a:gd name="connsiteX4" fmla="*/ 4706317 w 4895008"/>
              <a:gd name="connsiteY4" fmla="*/ 4248850 h 5648873"/>
              <a:gd name="connsiteX5" fmla="*/ 3514755 w 4895008"/>
              <a:gd name="connsiteY5" fmla="*/ 5251074 h 5648873"/>
              <a:gd name="connsiteX6" fmla="*/ 3509624 w 4895008"/>
              <a:gd name="connsiteY6" fmla="*/ 5295720 h 5648873"/>
              <a:gd name="connsiteX7" fmla="*/ 3657735 w 4895008"/>
              <a:gd name="connsiteY7" fmla="*/ 5648869 h 5648873"/>
              <a:gd name="connsiteX8" fmla="*/ 2845171 w 4895008"/>
              <a:gd name="connsiteY8" fmla="*/ 5298163 h 5648873"/>
              <a:gd name="connsiteX9" fmla="*/ 2819805 w 4895008"/>
              <a:gd name="connsiteY9" fmla="*/ 5269143 h 5648873"/>
              <a:gd name="connsiteX10" fmla="*/ 1868109 w 4895008"/>
              <a:gd name="connsiteY10" fmla="*/ 5289191 h 5648873"/>
              <a:gd name="connsiteX11" fmla="*/ 808332 w 4895008"/>
              <a:gd name="connsiteY11" fmla="*/ 4953947 h 5648873"/>
              <a:gd name="connsiteX12" fmla="*/ 91972 w 4895008"/>
              <a:gd name="connsiteY12" fmla="*/ 3785123 h 5648873"/>
              <a:gd name="connsiteX13" fmla="*/ 1199 w 4895008"/>
              <a:gd name="connsiteY13" fmla="*/ 1792291 h 5648873"/>
              <a:gd name="connsiteX14" fmla="*/ 445748 w 4895008"/>
              <a:gd name="connsiteY14" fmla="*/ 411323 h 5648873"/>
              <a:gd name="connsiteX15" fmla="*/ 1686519 w 4895008"/>
              <a:gd name="connsiteY15" fmla="*/ 7370 h 564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5008" h="5648873">
                <a:moveTo>
                  <a:pt x="1686519" y="7370"/>
                </a:moveTo>
                <a:cubicBezTo>
                  <a:pt x="2165341" y="-32790"/>
                  <a:pt x="2948273" y="101042"/>
                  <a:pt x="3318681" y="170365"/>
                </a:cubicBezTo>
                <a:cubicBezTo>
                  <a:pt x="4323032" y="354108"/>
                  <a:pt x="4382005" y="411920"/>
                  <a:pt x="4548748" y="751552"/>
                </a:cubicBezTo>
                <a:cubicBezTo>
                  <a:pt x="4697049" y="1163453"/>
                  <a:pt x="4708493" y="1199701"/>
                  <a:pt x="4808142" y="1668523"/>
                </a:cubicBezTo>
                <a:cubicBezTo>
                  <a:pt x="4948374" y="2755090"/>
                  <a:pt x="4921881" y="3651758"/>
                  <a:pt x="4706317" y="4248850"/>
                </a:cubicBezTo>
                <a:cubicBezTo>
                  <a:pt x="4490753" y="4845942"/>
                  <a:pt x="3714204" y="5076596"/>
                  <a:pt x="3514755" y="5251074"/>
                </a:cubicBezTo>
                <a:lnTo>
                  <a:pt x="3509624" y="5295720"/>
                </a:lnTo>
                <a:cubicBezTo>
                  <a:pt x="3554663" y="5575558"/>
                  <a:pt x="3702470" y="5648392"/>
                  <a:pt x="3657735" y="5648869"/>
                </a:cubicBezTo>
                <a:cubicBezTo>
                  <a:pt x="3549823" y="5650021"/>
                  <a:pt x="3002334" y="5450329"/>
                  <a:pt x="2845171" y="5298163"/>
                </a:cubicBezTo>
                <a:lnTo>
                  <a:pt x="2819805" y="5269143"/>
                </a:lnTo>
                <a:cubicBezTo>
                  <a:pt x="2502573" y="5275826"/>
                  <a:pt x="2203354" y="5341724"/>
                  <a:pt x="1868109" y="5289191"/>
                </a:cubicBezTo>
                <a:cubicBezTo>
                  <a:pt x="1532864" y="5236658"/>
                  <a:pt x="1104355" y="5204625"/>
                  <a:pt x="808332" y="4953947"/>
                </a:cubicBezTo>
                <a:cubicBezTo>
                  <a:pt x="512309" y="4703269"/>
                  <a:pt x="308594" y="4469411"/>
                  <a:pt x="91972" y="3785123"/>
                </a:cubicBezTo>
                <a:cubicBezTo>
                  <a:pt x="-34378" y="3125130"/>
                  <a:pt x="8985" y="2549529"/>
                  <a:pt x="1199" y="1792291"/>
                </a:cubicBezTo>
                <a:cubicBezTo>
                  <a:pt x="-23043" y="890799"/>
                  <a:pt x="327087" y="612546"/>
                  <a:pt x="445748" y="411323"/>
                </a:cubicBezTo>
                <a:cubicBezTo>
                  <a:pt x="628194" y="125556"/>
                  <a:pt x="1207697" y="47530"/>
                  <a:pt x="1686519" y="737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73B9C9-A160-4E92-89A0-667A53CD7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92712" flipH="1">
            <a:off x="6891488" y="428517"/>
            <a:ext cx="4895008" cy="5648873"/>
          </a:xfrm>
          <a:custGeom>
            <a:avLst/>
            <a:gdLst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872846 w 4877237"/>
              <a:gd name="connsiteY6" fmla="*/ 5198795 h 5641553"/>
              <a:gd name="connsiteX7" fmla="*/ 3581829 w 4877237"/>
              <a:gd name="connsiteY7" fmla="*/ 5221985 h 5641553"/>
              <a:gd name="connsiteX8" fmla="*/ 3570634 w 4877237"/>
              <a:gd name="connsiteY8" fmla="*/ 5225757 h 5641553"/>
              <a:gd name="connsiteX9" fmla="*/ 3515258 w 4877237"/>
              <a:gd name="connsiteY9" fmla="*/ 5243754 h 5641553"/>
              <a:gd name="connsiteX10" fmla="*/ 3510127 w 4877237"/>
              <a:gd name="connsiteY10" fmla="*/ 5288400 h 5641553"/>
              <a:gd name="connsiteX11" fmla="*/ 3658238 w 4877237"/>
              <a:gd name="connsiteY11" fmla="*/ 5641549 h 5641553"/>
              <a:gd name="connsiteX12" fmla="*/ 2845674 w 4877237"/>
              <a:gd name="connsiteY12" fmla="*/ 5290843 h 5641553"/>
              <a:gd name="connsiteX13" fmla="*/ 2820308 w 4877237"/>
              <a:gd name="connsiteY13" fmla="*/ 5261823 h 5641553"/>
              <a:gd name="connsiteX14" fmla="*/ 2722542 w 4877237"/>
              <a:gd name="connsiteY14" fmla="*/ 5265294 h 5641553"/>
              <a:gd name="connsiteX15" fmla="*/ 1770504 w 4877237"/>
              <a:gd name="connsiteY15" fmla="*/ 5261011 h 5641553"/>
              <a:gd name="connsiteX16" fmla="*/ 815940 w 4877237"/>
              <a:gd name="connsiteY16" fmla="*/ 5009663 h 5641553"/>
              <a:gd name="connsiteX17" fmla="*/ 117267 w 4877237"/>
              <a:gd name="connsiteY17" fmla="*/ 3779919 h 5641553"/>
              <a:gd name="connsiteX18" fmla="*/ 1702 w 4877237"/>
              <a:gd name="connsiteY18" fmla="*/ 1784971 h 5641553"/>
              <a:gd name="connsiteX19" fmla="*/ 336804 w 4877237"/>
              <a:gd name="connsiteY19" fmla="*/ 369690 h 5641553"/>
              <a:gd name="connsiteX20" fmla="*/ 1687022 w 4877237"/>
              <a:gd name="connsiteY20" fmla="*/ 50 h 5641553"/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872846 w 4877237"/>
              <a:gd name="connsiteY6" fmla="*/ 5198795 h 5641553"/>
              <a:gd name="connsiteX7" fmla="*/ 3581829 w 4877237"/>
              <a:gd name="connsiteY7" fmla="*/ 5221985 h 5641553"/>
              <a:gd name="connsiteX8" fmla="*/ 3515258 w 4877237"/>
              <a:gd name="connsiteY8" fmla="*/ 5243754 h 5641553"/>
              <a:gd name="connsiteX9" fmla="*/ 3510127 w 4877237"/>
              <a:gd name="connsiteY9" fmla="*/ 5288400 h 5641553"/>
              <a:gd name="connsiteX10" fmla="*/ 3658238 w 4877237"/>
              <a:gd name="connsiteY10" fmla="*/ 5641549 h 5641553"/>
              <a:gd name="connsiteX11" fmla="*/ 2845674 w 4877237"/>
              <a:gd name="connsiteY11" fmla="*/ 5290843 h 5641553"/>
              <a:gd name="connsiteX12" fmla="*/ 2820308 w 4877237"/>
              <a:gd name="connsiteY12" fmla="*/ 5261823 h 5641553"/>
              <a:gd name="connsiteX13" fmla="*/ 2722542 w 4877237"/>
              <a:gd name="connsiteY13" fmla="*/ 5265294 h 5641553"/>
              <a:gd name="connsiteX14" fmla="*/ 1770504 w 4877237"/>
              <a:gd name="connsiteY14" fmla="*/ 5261011 h 5641553"/>
              <a:gd name="connsiteX15" fmla="*/ 815940 w 4877237"/>
              <a:gd name="connsiteY15" fmla="*/ 5009663 h 5641553"/>
              <a:gd name="connsiteX16" fmla="*/ 117267 w 4877237"/>
              <a:gd name="connsiteY16" fmla="*/ 3779919 h 5641553"/>
              <a:gd name="connsiteX17" fmla="*/ 1702 w 4877237"/>
              <a:gd name="connsiteY17" fmla="*/ 1784971 h 5641553"/>
              <a:gd name="connsiteX18" fmla="*/ 336804 w 4877237"/>
              <a:gd name="connsiteY18" fmla="*/ 369690 h 5641553"/>
              <a:gd name="connsiteX19" fmla="*/ 1687022 w 4877237"/>
              <a:gd name="connsiteY19" fmla="*/ 50 h 5641553"/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872846 w 4877237"/>
              <a:gd name="connsiteY6" fmla="*/ 5198795 h 5641553"/>
              <a:gd name="connsiteX7" fmla="*/ 3515258 w 4877237"/>
              <a:gd name="connsiteY7" fmla="*/ 5243754 h 5641553"/>
              <a:gd name="connsiteX8" fmla="*/ 3510127 w 4877237"/>
              <a:gd name="connsiteY8" fmla="*/ 5288400 h 5641553"/>
              <a:gd name="connsiteX9" fmla="*/ 3658238 w 4877237"/>
              <a:gd name="connsiteY9" fmla="*/ 5641549 h 5641553"/>
              <a:gd name="connsiteX10" fmla="*/ 2845674 w 4877237"/>
              <a:gd name="connsiteY10" fmla="*/ 5290843 h 5641553"/>
              <a:gd name="connsiteX11" fmla="*/ 2820308 w 4877237"/>
              <a:gd name="connsiteY11" fmla="*/ 5261823 h 5641553"/>
              <a:gd name="connsiteX12" fmla="*/ 2722542 w 4877237"/>
              <a:gd name="connsiteY12" fmla="*/ 5265294 h 5641553"/>
              <a:gd name="connsiteX13" fmla="*/ 1770504 w 4877237"/>
              <a:gd name="connsiteY13" fmla="*/ 5261011 h 5641553"/>
              <a:gd name="connsiteX14" fmla="*/ 815940 w 4877237"/>
              <a:gd name="connsiteY14" fmla="*/ 5009663 h 5641553"/>
              <a:gd name="connsiteX15" fmla="*/ 117267 w 4877237"/>
              <a:gd name="connsiteY15" fmla="*/ 3779919 h 5641553"/>
              <a:gd name="connsiteX16" fmla="*/ 1702 w 4877237"/>
              <a:gd name="connsiteY16" fmla="*/ 1784971 h 5641553"/>
              <a:gd name="connsiteX17" fmla="*/ 336804 w 4877237"/>
              <a:gd name="connsiteY17" fmla="*/ 369690 h 5641553"/>
              <a:gd name="connsiteX18" fmla="*/ 1687022 w 4877237"/>
              <a:gd name="connsiteY18" fmla="*/ 50 h 5641553"/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515258 w 4877237"/>
              <a:gd name="connsiteY6" fmla="*/ 5243754 h 5641553"/>
              <a:gd name="connsiteX7" fmla="*/ 3510127 w 4877237"/>
              <a:gd name="connsiteY7" fmla="*/ 5288400 h 5641553"/>
              <a:gd name="connsiteX8" fmla="*/ 3658238 w 4877237"/>
              <a:gd name="connsiteY8" fmla="*/ 5641549 h 5641553"/>
              <a:gd name="connsiteX9" fmla="*/ 2845674 w 4877237"/>
              <a:gd name="connsiteY9" fmla="*/ 5290843 h 5641553"/>
              <a:gd name="connsiteX10" fmla="*/ 2820308 w 4877237"/>
              <a:gd name="connsiteY10" fmla="*/ 5261823 h 5641553"/>
              <a:gd name="connsiteX11" fmla="*/ 2722542 w 4877237"/>
              <a:gd name="connsiteY11" fmla="*/ 5265294 h 5641553"/>
              <a:gd name="connsiteX12" fmla="*/ 1770504 w 4877237"/>
              <a:gd name="connsiteY12" fmla="*/ 5261011 h 5641553"/>
              <a:gd name="connsiteX13" fmla="*/ 815940 w 4877237"/>
              <a:gd name="connsiteY13" fmla="*/ 5009663 h 5641553"/>
              <a:gd name="connsiteX14" fmla="*/ 117267 w 4877237"/>
              <a:gd name="connsiteY14" fmla="*/ 3779919 h 5641553"/>
              <a:gd name="connsiteX15" fmla="*/ 1702 w 4877237"/>
              <a:gd name="connsiteY15" fmla="*/ 1784971 h 5641553"/>
              <a:gd name="connsiteX16" fmla="*/ 336804 w 4877237"/>
              <a:gd name="connsiteY16" fmla="*/ 369690 h 5641553"/>
              <a:gd name="connsiteX17" fmla="*/ 1687022 w 4877237"/>
              <a:gd name="connsiteY17" fmla="*/ 50 h 564155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116764 w 4876734"/>
              <a:gd name="connsiteY14" fmla="*/ 3787239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91972 w 4876734"/>
              <a:gd name="connsiteY14" fmla="*/ 3785123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91972 w 4876734"/>
              <a:gd name="connsiteY14" fmla="*/ 3785123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91972 w 4876734"/>
              <a:gd name="connsiteY14" fmla="*/ 3785123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1770001 w 4876734"/>
              <a:gd name="connsiteY11" fmla="*/ 5268331 h 5648873"/>
              <a:gd name="connsiteX12" fmla="*/ 815437 w 4876734"/>
              <a:gd name="connsiteY12" fmla="*/ 5016983 h 5648873"/>
              <a:gd name="connsiteX13" fmla="*/ 91972 w 4876734"/>
              <a:gd name="connsiteY13" fmla="*/ 3785123 h 5648873"/>
              <a:gd name="connsiteX14" fmla="*/ 1199 w 4876734"/>
              <a:gd name="connsiteY14" fmla="*/ 1792291 h 5648873"/>
              <a:gd name="connsiteX15" fmla="*/ 445748 w 4876734"/>
              <a:gd name="connsiteY15" fmla="*/ 411323 h 5648873"/>
              <a:gd name="connsiteX16" fmla="*/ 1686519 w 4876734"/>
              <a:gd name="connsiteY16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1868109 w 4876734"/>
              <a:gd name="connsiteY11" fmla="*/ 5289191 h 5648873"/>
              <a:gd name="connsiteX12" fmla="*/ 815437 w 4876734"/>
              <a:gd name="connsiteY12" fmla="*/ 5016983 h 5648873"/>
              <a:gd name="connsiteX13" fmla="*/ 91972 w 4876734"/>
              <a:gd name="connsiteY13" fmla="*/ 3785123 h 5648873"/>
              <a:gd name="connsiteX14" fmla="*/ 1199 w 4876734"/>
              <a:gd name="connsiteY14" fmla="*/ 1792291 h 5648873"/>
              <a:gd name="connsiteX15" fmla="*/ 445748 w 4876734"/>
              <a:gd name="connsiteY15" fmla="*/ 411323 h 5648873"/>
              <a:gd name="connsiteX16" fmla="*/ 1686519 w 4876734"/>
              <a:gd name="connsiteY16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1868109 w 4876734"/>
              <a:gd name="connsiteY11" fmla="*/ 5289191 h 5648873"/>
              <a:gd name="connsiteX12" fmla="*/ 808332 w 4876734"/>
              <a:gd name="connsiteY12" fmla="*/ 4953947 h 5648873"/>
              <a:gd name="connsiteX13" fmla="*/ 91972 w 4876734"/>
              <a:gd name="connsiteY13" fmla="*/ 3785123 h 5648873"/>
              <a:gd name="connsiteX14" fmla="*/ 1199 w 4876734"/>
              <a:gd name="connsiteY14" fmla="*/ 1792291 h 5648873"/>
              <a:gd name="connsiteX15" fmla="*/ 445748 w 4876734"/>
              <a:gd name="connsiteY15" fmla="*/ 411323 h 5648873"/>
              <a:gd name="connsiteX16" fmla="*/ 1686519 w 4876734"/>
              <a:gd name="connsiteY16" fmla="*/ 7370 h 5648873"/>
              <a:gd name="connsiteX0" fmla="*/ 1686519 w 4895008"/>
              <a:gd name="connsiteY0" fmla="*/ 7370 h 5648873"/>
              <a:gd name="connsiteX1" fmla="*/ 3318681 w 4895008"/>
              <a:gd name="connsiteY1" fmla="*/ 170365 h 5648873"/>
              <a:gd name="connsiteX2" fmla="*/ 4548748 w 4895008"/>
              <a:gd name="connsiteY2" fmla="*/ 751552 h 5648873"/>
              <a:gd name="connsiteX3" fmla="*/ 4808142 w 4895008"/>
              <a:gd name="connsiteY3" fmla="*/ 1668523 h 5648873"/>
              <a:gd name="connsiteX4" fmla="*/ 4706317 w 4895008"/>
              <a:gd name="connsiteY4" fmla="*/ 4248850 h 5648873"/>
              <a:gd name="connsiteX5" fmla="*/ 3514755 w 4895008"/>
              <a:gd name="connsiteY5" fmla="*/ 5251074 h 5648873"/>
              <a:gd name="connsiteX6" fmla="*/ 3509624 w 4895008"/>
              <a:gd name="connsiteY6" fmla="*/ 5295720 h 5648873"/>
              <a:gd name="connsiteX7" fmla="*/ 3657735 w 4895008"/>
              <a:gd name="connsiteY7" fmla="*/ 5648869 h 5648873"/>
              <a:gd name="connsiteX8" fmla="*/ 2845171 w 4895008"/>
              <a:gd name="connsiteY8" fmla="*/ 5298163 h 5648873"/>
              <a:gd name="connsiteX9" fmla="*/ 2819805 w 4895008"/>
              <a:gd name="connsiteY9" fmla="*/ 5269143 h 5648873"/>
              <a:gd name="connsiteX10" fmla="*/ 1868109 w 4895008"/>
              <a:gd name="connsiteY10" fmla="*/ 5289191 h 5648873"/>
              <a:gd name="connsiteX11" fmla="*/ 808332 w 4895008"/>
              <a:gd name="connsiteY11" fmla="*/ 4953947 h 5648873"/>
              <a:gd name="connsiteX12" fmla="*/ 91972 w 4895008"/>
              <a:gd name="connsiteY12" fmla="*/ 3785123 h 5648873"/>
              <a:gd name="connsiteX13" fmla="*/ 1199 w 4895008"/>
              <a:gd name="connsiteY13" fmla="*/ 1792291 h 5648873"/>
              <a:gd name="connsiteX14" fmla="*/ 445748 w 4895008"/>
              <a:gd name="connsiteY14" fmla="*/ 411323 h 5648873"/>
              <a:gd name="connsiteX15" fmla="*/ 1686519 w 4895008"/>
              <a:gd name="connsiteY15" fmla="*/ 7370 h 564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5008" h="5648873">
                <a:moveTo>
                  <a:pt x="1686519" y="7370"/>
                </a:moveTo>
                <a:cubicBezTo>
                  <a:pt x="2165341" y="-32790"/>
                  <a:pt x="2948273" y="101042"/>
                  <a:pt x="3318681" y="170365"/>
                </a:cubicBezTo>
                <a:cubicBezTo>
                  <a:pt x="4323032" y="354108"/>
                  <a:pt x="4382005" y="411920"/>
                  <a:pt x="4548748" y="751552"/>
                </a:cubicBezTo>
                <a:cubicBezTo>
                  <a:pt x="4697049" y="1163453"/>
                  <a:pt x="4708493" y="1199701"/>
                  <a:pt x="4808142" y="1668523"/>
                </a:cubicBezTo>
                <a:cubicBezTo>
                  <a:pt x="4948374" y="2755090"/>
                  <a:pt x="4921881" y="3651758"/>
                  <a:pt x="4706317" y="4248850"/>
                </a:cubicBezTo>
                <a:cubicBezTo>
                  <a:pt x="4490753" y="4845942"/>
                  <a:pt x="3714204" y="5076596"/>
                  <a:pt x="3514755" y="5251074"/>
                </a:cubicBezTo>
                <a:lnTo>
                  <a:pt x="3509624" y="5295720"/>
                </a:lnTo>
                <a:cubicBezTo>
                  <a:pt x="3554663" y="5575558"/>
                  <a:pt x="3702470" y="5648392"/>
                  <a:pt x="3657735" y="5648869"/>
                </a:cubicBezTo>
                <a:cubicBezTo>
                  <a:pt x="3549823" y="5650021"/>
                  <a:pt x="3002334" y="5450329"/>
                  <a:pt x="2845171" y="5298163"/>
                </a:cubicBezTo>
                <a:lnTo>
                  <a:pt x="2819805" y="5269143"/>
                </a:lnTo>
                <a:cubicBezTo>
                  <a:pt x="2502573" y="5275826"/>
                  <a:pt x="2203354" y="5341724"/>
                  <a:pt x="1868109" y="5289191"/>
                </a:cubicBezTo>
                <a:cubicBezTo>
                  <a:pt x="1532864" y="5236658"/>
                  <a:pt x="1104355" y="5204625"/>
                  <a:pt x="808332" y="4953947"/>
                </a:cubicBezTo>
                <a:cubicBezTo>
                  <a:pt x="512309" y="4703269"/>
                  <a:pt x="308594" y="4469411"/>
                  <a:pt x="91972" y="3785123"/>
                </a:cubicBezTo>
                <a:cubicBezTo>
                  <a:pt x="-34378" y="3125130"/>
                  <a:pt x="8985" y="2549529"/>
                  <a:pt x="1199" y="1792291"/>
                </a:cubicBezTo>
                <a:cubicBezTo>
                  <a:pt x="-23043" y="890799"/>
                  <a:pt x="327087" y="612546"/>
                  <a:pt x="445748" y="411323"/>
                </a:cubicBezTo>
                <a:cubicBezTo>
                  <a:pt x="628194" y="125556"/>
                  <a:pt x="1207697" y="47530"/>
                  <a:pt x="1686519" y="737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047F9-E9E0-6541-8F81-463323AC8BB6}"/>
              </a:ext>
            </a:extLst>
          </p:cNvPr>
          <p:cNvSpPr txBox="1"/>
          <p:nvPr/>
        </p:nvSpPr>
        <p:spPr>
          <a:xfrm>
            <a:off x="7488107" y="2731305"/>
            <a:ext cx="3713019" cy="2692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ctr">
              <a:spcAft>
                <a:spcPts val="600"/>
              </a:spcAft>
            </a:pPr>
            <a:r>
              <a:rPr lang="en-US" sz="4800" b="1" spc="50" dirty="0"/>
              <a:t>Statistical Trend between Audience Rating and Critics Rating</a:t>
            </a:r>
          </a:p>
        </p:txBody>
      </p:sp>
    </p:spTree>
    <p:extLst>
      <p:ext uri="{BB962C8B-B14F-4D97-AF65-F5344CB8AC3E}">
        <p14:creationId xmlns:p14="http://schemas.microsoft.com/office/powerpoint/2010/main" val="307450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81FA828-14D4-514D-A57A-9FA6DB8D2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97" y="971550"/>
            <a:ext cx="10202805" cy="5314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264EA-8707-7349-9692-084BBCC80A80}"/>
              </a:ext>
            </a:extLst>
          </p:cNvPr>
          <p:cNvSpPr txBox="1"/>
          <p:nvPr/>
        </p:nvSpPr>
        <p:spPr>
          <a:xfrm>
            <a:off x="1490220" y="380114"/>
            <a:ext cx="4957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Audience Rating Compared to Genre</a:t>
            </a:r>
          </a:p>
        </p:txBody>
      </p:sp>
    </p:spTree>
    <p:extLst>
      <p:ext uri="{BB962C8B-B14F-4D97-AF65-F5344CB8AC3E}">
        <p14:creationId xmlns:p14="http://schemas.microsoft.com/office/powerpoint/2010/main" val="149332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A834D3E-503D-5E49-894A-73403FF4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623080"/>
            <a:ext cx="6195393" cy="56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57314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28</Words>
  <Application>Microsoft Macintosh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The Hand</vt:lpstr>
      <vt:lpstr>The Serif Hand</vt:lpstr>
      <vt:lpstr>ChitchatVTI</vt:lpstr>
      <vt:lpstr>Movie Rating Projece</vt:lpstr>
      <vt:lpstr>Problem 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Rating Projece</dc:title>
  <dc:creator>Deepanshu Negi</dc:creator>
  <cp:lastModifiedBy>Deepanshu Negi</cp:lastModifiedBy>
  <cp:revision>2</cp:revision>
  <dcterms:created xsi:type="dcterms:W3CDTF">2022-05-05T08:20:33Z</dcterms:created>
  <dcterms:modified xsi:type="dcterms:W3CDTF">2022-05-09T09:13:00Z</dcterms:modified>
</cp:coreProperties>
</file>