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 snapToObjects="1">
      <p:cViewPr varScale="1">
        <p:scale>
          <a:sx n="111" d="100"/>
          <a:sy n="111" d="100"/>
        </p:scale>
        <p:origin x="168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755D9E-21EA-461B-85A9-47455D4C8B6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82B0FAB-2CC1-4FBB-87F9-52721C670BF1}">
      <dgm:prSet/>
      <dgm:spPr/>
      <dgm:t>
        <a:bodyPr/>
        <a:lstStyle/>
        <a:p>
          <a:r>
            <a:rPr lang="en-US" dirty="0"/>
            <a:t>Definition: The Adapter Pattern allows incompatible interfaces to work together by acting as a bridge.</a:t>
          </a:r>
        </a:p>
      </dgm:t>
    </dgm:pt>
    <dgm:pt modelId="{9F71A085-87B4-4C55-B81B-9A04C9FA9B23}" type="parTrans" cxnId="{DFFBEC2F-6325-4C91-B03F-060F0E9C1722}">
      <dgm:prSet/>
      <dgm:spPr/>
      <dgm:t>
        <a:bodyPr/>
        <a:lstStyle/>
        <a:p>
          <a:endParaRPr lang="en-US"/>
        </a:p>
      </dgm:t>
    </dgm:pt>
    <dgm:pt modelId="{CCF6C545-A053-4752-A07B-EA491CC2C96B}" type="sibTrans" cxnId="{DFFBEC2F-6325-4C91-B03F-060F0E9C1722}">
      <dgm:prSet/>
      <dgm:spPr/>
      <dgm:t>
        <a:bodyPr/>
        <a:lstStyle/>
        <a:p>
          <a:endParaRPr lang="en-US"/>
        </a:p>
      </dgm:t>
    </dgm:pt>
    <dgm:pt modelId="{C0E3F3B0-BA00-403E-BAC5-F20CEA1EFA2D}">
      <dgm:prSet/>
      <dgm:spPr/>
      <dgm:t>
        <a:bodyPr/>
        <a:lstStyle/>
        <a:p>
          <a:r>
            <a:rPr lang="en-US"/>
            <a:t>Purpose: To enable collaboration between classes that otherwise could not work together due to incompatible interfaces.</a:t>
          </a:r>
        </a:p>
      </dgm:t>
    </dgm:pt>
    <dgm:pt modelId="{E7E00C19-6033-479B-B807-3B7944998395}" type="parTrans" cxnId="{3F9C2F30-EA79-47D2-9A47-15B40EBFF067}">
      <dgm:prSet/>
      <dgm:spPr/>
      <dgm:t>
        <a:bodyPr/>
        <a:lstStyle/>
        <a:p>
          <a:endParaRPr lang="en-US"/>
        </a:p>
      </dgm:t>
    </dgm:pt>
    <dgm:pt modelId="{447D6176-CEE6-46C3-BDA6-E9BB0AAC4108}" type="sibTrans" cxnId="{3F9C2F30-EA79-47D2-9A47-15B40EBFF067}">
      <dgm:prSet/>
      <dgm:spPr/>
      <dgm:t>
        <a:bodyPr/>
        <a:lstStyle/>
        <a:p>
          <a:endParaRPr lang="en-US"/>
        </a:p>
      </dgm:t>
    </dgm:pt>
    <dgm:pt modelId="{8899002D-AF4D-4B67-B0A6-7A4440370579}">
      <dgm:prSet/>
      <dgm:spPr/>
      <dgm:t>
        <a:bodyPr/>
        <a:lstStyle/>
        <a:p>
          <a:r>
            <a:rPr lang="en-US"/>
            <a:t>Example: Plug adapters in real life, allowing a two-prong plug to fit into a three-prong outlet.</a:t>
          </a:r>
        </a:p>
      </dgm:t>
    </dgm:pt>
    <dgm:pt modelId="{6B1C812C-9558-4032-B6E3-BE5285EAA1FE}" type="parTrans" cxnId="{25B1598F-8457-48F7-A54D-3D8E14F40BEB}">
      <dgm:prSet/>
      <dgm:spPr/>
      <dgm:t>
        <a:bodyPr/>
        <a:lstStyle/>
        <a:p>
          <a:endParaRPr lang="en-US"/>
        </a:p>
      </dgm:t>
    </dgm:pt>
    <dgm:pt modelId="{69BFCCC2-7E9A-4227-886D-AB884DDA827A}" type="sibTrans" cxnId="{25B1598F-8457-48F7-A54D-3D8E14F40BEB}">
      <dgm:prSet/>
      <dgm:spPr/>
      <dgm:t>
        <a:bodyPr/>
        <a:lstStyle/>
        <a:p>
          <a:endParaRPr lang="en-US"/>
        </a:p>
      </dgm:t>
    </dgm:pt>
    <dgm:pt modelId="{943CFF5E-8D86-4CDF-9FD5-75E5188CCC58}" type="pres">
      <dgm:prSet presAssocID="{9E755D9E-21EA-461B-85A9-47455D4C8B65}" presName="root" presStyleCnt="0">
        <dgm:presLayoutVars>
          <dgm:dir/>
          <dgm:resizeHandles val="exact"/>
        </dgm:presLayoutVars>
      </dgm:prSet>
      <dgm:spPr/>
    </dgm:pt>
    <dgm:pt modelId="{2616BA31-FE36-4B2B-B67F-B36DAD93BAD8}" type="pres">
      <dgm:prSet presAssocID="{A82B0FAB-2CC1-4FBB-87F9-52721C670BF1}" presName="compNode" presStyleCnt="0"/>
      <dgm:spPr/>
    </dgm:pt>
    <dgm:pt modelId="{195BECD8-2DA4-473F-B66A-3B8CD1631F13}" type="pres">
      <dgm:prSet presAssocID="{A82B0FAB-2CC1-4FBB-87F9-52721C670B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9BF9F10F-52A4-4AC9-93CE-43F7DBFBA2CA}" type="pres">
      <dgm:prSet presAssocID="{A82B0FAB-2CC1-4FBB-87F9-52721C670BF1}" presName="spaceRect" presStyleCnt="0"/>
      <dgm:spPr/>
    </dgm:pt>
    <dgm:pt modelId="{4960A017-F192-485E-9EFE-03F1725C2B96}" type="pres">
      <dgm:prSet presAssocID="{A82B0FAB-2CC1-4FBB-87F9-52721C670BF1}" presName="textRect" presStyleLbl="revTx" presStyleIdx="0" presStyleCnt="3">
        <dgm:presLayoutVars>
          <dgm:chMax val="1"/>
          <dgm:chPref val="1"/>
        </dgm:presLayoutVars>
      </dgm:prSet>
      <dgm:spPr/>
    </dgm:pt>
    <dgm:pt modelId="{E4F1DFA5-9FBA-40D8-8379-21CDD5A7B597}" type="pres">
      <dgm:prSet presAssocID="{CCF6C545-A053-4752-A07B-EA491CC2C96B}" presName="sibTrans" presStyleCnt="0"/>
      <dgm:spPr/>
    </dgm:pt>
    <dgm:pt modelId="{1019FE21-A462-4A27-B9E0-B67FD21A1CB2}" type="pres">
      <dgm:prSet presAssocID="{C0E3F3B0-BA00-403E-BAC5-F20CEA1EFA2D}" presName="compNode" presStyleCnt="0"/>
      <dgm:spPr/>
    </dgm:pt>
    <dgm:pt modelId="{F0FAE054-92FE-43C1-9875-343B7898E048}" type="pres">
      <dgm:prSet presAssocID="{C0E3F3B0-BA00-403E-BAC5-F20CEA1EFA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D172D48-CB71-46C9-8275-4D0B49C0AE0F}" type="pres">
      <dgm:prSet presAssocID="{C0E3F3B0-BA00-403E-BAC5-F20CEA1EFA2D}" presName="spaceRect" presStyleCnt="0"/>
      <dgm:spPr/>
    </dgm:pt>
    <dgm:pt modelId="{B04E4A2D-F097-4B4E-A80D-7003D48C2EF7}" type="pres">
      <dgm:prSet presAssocID="{C0E3F3B0-BA00-403E-BAC5-F20CEA1EFA2D}" presName="textRect" presStyleLbl="revTx" presStyleIdx="1" presStyleCnt="3">
        <dgm:presLayoutVars>
          <dgm:chMax val="1"/>
          <dgm:chPref val="1"/>
        </dgm:presLayoutVars>
      </dgm:prSet>
      <dgm:spPr/>
    </dgm:pt>
    <dgm:pt modelId="{1665845F-6852-4EF8-B755-4CBA92254851}" type="pres">
      <dgm:prSet presAssocID="{447D6176-CEE6-46C3-BDA6-E9BB0AAC4108}" presName="sibTrans" presStyleCnt="0"/>
      <dgm:spPr/>
    </dgm:pt>
    <dgm:pt modelId="{DE4E082E-45A4-48C3-A816-29442B2FCCEF}" type="pres">
      <dgm:prSet presAssocID="{8899002D-AF4D-4B67-B0A6-7A4440370579}" presName="compNode" presStyleCnt="0"/>
      <dgm:spPr/>
    </dgm:pt>
    <dgm:pt modelId="{559DB856-0CBE-451D-AF5F-1324D6220B93}" type="pres">
      <dgm:prSet presAssocID="{8899002D-AF4D-4B67-B0A6-7A444037057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99FB6C6-838F-49C7-B766-46363A53D088}" type="pres">
      <dgm:prSet presAssocID="{8899002D-AF4D-4B67-B0A6-7A4440370579}" presName="spaceRect" presStyleCnt="0"/>
      <dgm:spPr/>
    </dgm:pt>
    <dgm:pt modelId="{FA920E76-7105-451B-B122-F4B5C0C9B2EA}" type="pres">
      <dgm:prSet presAssocID="{8899002D-AF4D-4B67-B0A6-7A444037057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FFBEC2F-6325-4C91-B03F-060F0E9C1722}" srcId="{9E755D9E-21EA-461B-85A9-47455D4C8B65}" destId="{A82B0FAB-2CC1-4FBB-87F9-52721C670BF1}" srcOrd="0" destOrd="0" parTransId="{9F71A085-87B4-4C55-B81B-9A04C9FA9B23}" sibTransId="{CCF6C545-A053-4752-A07B-EA491CC2C96B}"/>
    <dgm:cxn modelId="{3F9C2F30-EA79-47D2-9A47-15B40EBFF067}" srcId="{9E755D9E-21EA-461B-85A9-47455D4C8B65}" destId="{C0E3F3B0-BA00-403E-BAC5-F20CEA1EFA2D}" srcOrd="1" destOrd="0" parTransId="{E7E00C19-6033-479B-B807-3B7944998395}" sibTransId="{447D6176-CEE6-46C3-BDA6-E9BB0AAC4108}"/>
    <dgm:cxn modelId="{25B1598F-8457-48F7-A54D-3D8E14F40BEB}" srcId="{9E755D9E-21EA-461B-85A9-47455D4C8B65}" destId="{8899002D-AF4D-4B67-B0A6-7A4440370579}" srcOrd="2" destOrd="0" parTransId="{6B1C812C-9558-4032-B6E3-BE5285EAA1FE}" sibTransId="{69BFCCC2-7E9A-4227-886D-AB884DDA827A}"/>
    <dgm:cxn modelId="{148E36AB-BC68-4EDA-A8F6-7421CB8640DF}" type="presOf" srcId="{C0E3F3B0-BA00-403E-BAC5-F20CEA1EFA2D}" destId="{B04E4A2D-F097-4B4E-A80D-7003D48C2EF7}" srcOrd="0" destOrd="0" presId="urn:microsoft.com/office/officeart/2018/2/layout/IconLabelList"/>
    <dgm:cxn modelId="{8D3624D5-4C79-49FC-9C29-0CEC0A635113}" type="presOf" srcId="{9E755D9E-21EA-461B-85A9-47455D4C8B65}" destId="{943CFF5E-8D86-4CDF-9FD5-75E5188CCC58}" srcOrd="0" destOrd="0" presId="urn:microsoft.com/office/officeart/2018/2/layout/IconLabelList"/>
    <dgm:cxn modelId="{105D16E9-12DB-4419-9FD7-6D26D2648AB8}" type="presOf" srcId="{A82B0FAB-2CC1-4FBB-87F9-52721C670BF1}" destId="{4960A017-F192-485E-9EFE-03F1725C2B96}" srcOrd="0" destOrd="0" presId="urn:microsoft.com/office/officeart/2018/2/layout/IconLabelList"/>
    <dgm:cxn modelId="{D815B5F5-3C03-4797-B464-72196C6C37F3}" type="presOf" srcId="{8899002D-AF4D-4B67-B0A6-7A4440370579}" destId="{FA920E76-7105-451B-B122-F4B5C0C9B2EA}" srcOrd="0" destOrd="0" presId="urn:microsoft.com/office/officeart/2018/2/layout/IconLabelList"/>
    <dgm:cxn modelId="{B9085AC2-0378-4713-93E7-A204074C1B04}" type="presParOf" srcId="{943CFF5E-8D86-4CDF-9FD5-75E5188CCC58}" destId="{2616BA31-FE36-4B2B-B67F-B36DAD93BAD8}" srcOrd="0" destOrd="0" presId="urn:microsoft.com/office/officeart/2018/2/layout/IconLabelList"/>
    <dgm:cxn modelId="{2BDEA37F-F087-4775-B47E-CFC916980324}" type="presParOf" srcId="{2616BA31-FE36-4B2B-B67F-B36DAD93BAD8}" destId="{195BECD8-2DA4-473F-B66A-3B8CD1631F13}" srcOrd="0" destOrd="0" presId="urn:microsoft.com/office/officeart/2018/2/layout/IconLabelList"/>
    <dgm:cxn modelId="{25A7B213-025B-4652-BA90-13CB67CB722C}" type="presParOf" srcId="{2616BA31-FE36-4B2B-B67F-B36DAD93BAD8}" destId="{9BF9F10F-52A4-4AC9-93CE-43F7DBFBA2CA}" srcOrd="1" destOrd="0" presId="urn:microsoft.com/office/officeart/2018/2/layout/IconLabelList"/>
    <dgm:cxn modelId="{B958B816-C76A-4CD3-B20D-C65856BAFCB5}" type="presParOf" srcId="{2616BA31-FE36-4B2B-B67F-B36DAD93BAD8}" destId="{4960A017-F192-485E-9EFE-03F1725C2B96}" srcOrd="2" destOrd="0" presId="urn:microsoft.com/office/officeart/2018/2/layout/IconLabelList"/>
    <dgm:cxn modelId="{6DE72979-45FC-4F85-9FA6-A3D17F4A1C20}" type="presParOf" srcId="{943CFF5E-8D86-4CDF-9FD5-75E5188CCC58}" destId="{E4F1DFA5-9FBA-40D8-8379-21CDD5A7B597}" srcOrd="1" destOrd="0" presId="urn:microsoft.com/office/officeart/2018/2/layout/IconLabelList"/>
    <dgm:cxn modelId="{873CB06A-9080-43F6-BEA5-5CED3C677B8B}" type="presParOf" srcId="{943CFF5E-8D86-4CDF-9FD5-75E5188CCC58}" destId="{1019FE21-A462-4A27-B9E0-B67FD21A1CB2}" srcOrd="2" destOrd="0" presId="urn:microsoft.com/office/officeart/2018/2/layout/IconLabelList"/>
    <dgm:cxn modelId="{D3863118-67A8-46A4-880E-B1CBCCF129B9}" type="presParOf" srcId="{1019FE21-A462-4A27-B9E0-B67FD21A1CB2}" destId="{F0FAE054-92FE-43C1-9875-343B7898E048}" srcOrd="0" destOrd="0" presId="urn:microsoft.com/office/officeart/2018/2/layout/IconLabelList"/>
    <dgm:cxn modelId="{94267103-1A18-491F-9897-CED77C155CCE}" type="presParOf" srcId="{1019FE21-A462-4A27-B9E0-B67FD21A1CB2}" destId="{5D172D48-CB71-46C9-8275-4D0B49C0AE0F}" srcOrd="1" destOrd="0" presId="urn:microsoft.com/office/officeart/2018/2/layout/IconLabelList"/>
    <dgm:cxn modelId="{A7D3FB85-3DEA-4256-870F-D34CC166905A}" type="presParOf" srcId="{1019FE21-A462-4A27-B9E0-B67FD21A1CB2}" destId="{B04E4A2D-F097-4B4E-A80D-7003D48C2EF7}" srcOrd="2" destOrd="0" presId="urn:microsoft.com/office/officeart/2018/2/layout/IconLabelList"/>
    <dgm:cxn modelId="{31AB3FB8-E82D-4EEC-B522-C616295AB367}" type="presParOf" srcId="{943CFF5E-8D86-4CDF-9FD5-75E5188CCC58}" destId="{1665845F-6852-4EF8-B755-4CBA92254851}" srcOrd="3" destOrd="0" presId="urn:microsoft.com/office/officeart/2018/2/layout/IconLabelList"/>
    <dgm:cxn modelId="{628F9CC5-7FBB-46C7-98E8-0544D283D9A2}" type="presParOf" srcId="{943CFF5E-8D86-4CDF-9FD5-75E5188CCC58}" destId="{DE4E082E-45A4-48C3-A816-29442B2FCCEF}" srcOrd="4" destOrd="0" presId="urn:microsoft.com/office/officeart/2018/2/layout/IconLabelList"/>
    <dgm:cxn modelId="{F89B7A3E-DB5D-4FDF-9AB7-27B7B10781A8}" type="presParOf" srcId="{DE4E082E-45A4-48C3-A816-29442B2FCCEF}" destId="{559DB856-0CBE-451D-AF5F-1324D6220B93}" srcOrd="0" destOrd="0" presId="urn:microsoft.com/office/officeart/2018/2/layout/IconLabelList"/>
    <dgm:cxn modelId="{A1D26634-31BC-4ED9-958A-FDEF9958AAB6}" type="presParOf" srcId="{DE4E082E-45A4-48C3-A816-29442B2FCCEF}" destId="{399FB6C6-838F-49C7-B766-46363A53D088}" srcOrd="1" destOrd="0" presId="urn:microsoft.com/office/officeart/2018/2/layout/IconLabelList"/>
    <dgm:cxn modelId="{4F674503-16F0-49EB-8495-35D1551002CA}" type="presParOf" srcId="{DE4E082E-45A4-48C3-A816-29442B2FCCEF}" destId="{FA920E76-7105-451B-B122-F4B5C0C9B2E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5A36B6-FA6F-4A85-8700-1F62788C73D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9804F05-FE17-41FB-8B73-6EAFF69863AB}">
      <dgm:prSet/>
      <dgm:spPr/>
      <dgm:t>
        <a:bodyPr/>
        <a:lstStyle/>
        <a:p>
          <a:r>
            <a:rPr lang="en-US"/>
            <a:t>Components:</a:t>
          </a:r>
        </a:p>
      </dgm:t>
    </dgm:pt>
    <dgm:pt modelId="{D8BD3EF8-F3BF-4742-993B-69EDB6D21BFE}" type="parTrans" cxnId="{A3EB6B40-5E76-4548-A40B-D21A4A6102EB}">
      <dgm:prSet/>
      <dgm:spPr/>
      <dgm:t>
        <a:bodyPr/>
        <a:lstStyle/>
        <a:p>
          <a:endParaRPr lang="en-US"/>
        </a:p>
      </dgm:t>
    </dgm:pt>
    <dgm:pt modelId="{F7CF1997-178F-4CA5-918B-03D60C391C0D}" type="sibTrans" cxnId="{A3EB6B40-5E76-4548-A40B-D21A4A6102EB}">
      <dgm:prSet/>
      <dgm:spPr/>
      <dgm:t>
        <a:bodyPr/>
        <a:lstStyle/>
        <a:p>
          <a:endParaRPr lang="en-US"/>
        </a:p>
      </dgm:t>
    </dgm:pt>
    <dgm:pt modelId="{2E5247F1-5C38-42AA-A036-1E539258B0B8}">
      <dgm:prSet/>
      <dgm:spPr/>
      <dgm:t>
        <a:bodyPr/>
        <a:lstStyle/>
        <a:p>
          <a:r>
            <a:rPr lang="en-US"/>
            <a:t>Target Interface: The interface expected by the client.</a:t>
          </a:r>
        </a:p>
      </dgm:t>
    </dgm:pt>
    <dgm:pt modelId="{DD0A30DB-4FF4-44B7-BB36-0E8DF810171B}" type="parTrans" cxnId="{78DD957C-3CB9-47C8-80AB-9C77E9799105}">
      <dgm:prSet/>
      <dgm:spPr/>
      <dgm:t>
        <a:bodyPr/>
        <a:lstStyle/>
        <a:p>
          <a:endParaRPr lang="en-US"/>
        </a:p>
      </dgm:t>
    </dgm:pt>
    <dgm:pt modelId="{A39E3443-8F10-4F48-9471-C5B851A3C066}" type="sibTrans" cxnId="{78DD957C-3CB9-47C8-80AB-9C77E9799105}">
      <dgm:prSet/>
      <dgm:spPr/>
      <dgm:t>
        <a:bodyPr/>
        <a:lstStyle/>
        <a:p>
          <a:endParaRPr lang="en-US"/>
        </a:p>
      </dgm:t>
    </dgm:pt>
    <dgm:pt modelId="{E5CA98C0-1B5A-4B90-85A2-01EA5ECD8D53}">
      <dgm:prSet/>
      <dgm:spPr/>
      <dgm:t>
        <a:bodyPr/>
        <a:lstStyle/>
        <a:p>
          <a:r>
            <a:rPr lang="en-US"/>
            <a:t>Adaptee: The existing interface that needs adapting.</a:t>
          </a:r>
        </a:p>
      </dgm:t>
    </dgm:pt>
    <dgm:pt modelId="{40A63D5A-1AB5-4F0A-B0EB-95D2437689B4}" type="parTrans" cxnId="{044010A8-971F-4D9E-8D56-E7C6149BC58A}">
      <dgm:prSet/>
      <dgm:spPr/>
      <dgm:t>
        <a:bodyPr/>
        <a:lstStyle/>
        <a:p>
          <a:endParaRPr lang="en-US"/>
        </a:p>
      </dgm:t>
    </dgm:pt>
    <dgm:pt modelId="{E882E171-1528-4057-AAD4-C03E4EC7CC59}" type="sibTrans" cxnId="{044010A8-971F-4D9E-8D56-E7C6149BC58A}">
      <dgm:prSet/>
      <dgm:spPr/>
      <dgm:t>
        <a:bodyPr/>
        <a:lstStyle/>
        <a:p>
          <a:endParaRPr lang="en-US"/>
        </a:p>
      </dgm:t>
    </dgm:pt>
    <dgm:pt modelId="{292D90E9-80C5-4B0A-BCEA-0A1CAA647726}">
      <dgm:prSet/>
      <dgm:spPr/>
      <dgm:t>
        <a:bodyPr/>
        <a:lstStyle/>
        <a:p>
          <a:r>
            <a:rPr lang="en-US"/>
            <a:t>Adapter: The intermediary that implements the Target Interface and translates the requests to the Adaptee.</a:t>
          </a:r>
        </a:p>
      </dgm:t>
    </dgm:pt>
    <dgm:pt modelId="{A4BB02F5-98B0-4033-A176-948714282532}" type="parTrans" cxnId="{427B2AE1-37FD-4F48-8ABF-37E2AB057698}">
      <dgm:prSet/>
      <dgm:spPr/>
      <dgm:t>
        <a:bodyPr/>
        <a:lstStyle/>
        <a:p>
          <a:endParaRPr lang="en-US"/>
        </a:p>
      </dgm:t>
    </dgm:pt>
    <dgm:pt modelId="{0C3FE12D-8724-44FB-8896-7D478E53574B}" type="sibTrans" cxnId="{427B2AE1-37FD-4F48-8ABF-37E2AB057698}">
      <dgm:prSet/>
      <dgm:spPr/>
      <dgm:t>
        <a:bodyPr/>
        <a:lstStyle/>
        <a:p>
          <a:endParaRPr lang="en-US"/>
        </a:p>
      </dgm:t>
    </dgm:pt>
    <dgm:pt modelId="{6C327159-7C31-4CDB-A10E-C408E9B07131}" type="pres">
      <dgm:prSet presAssocID="{775A36B6-FA6F-4A85-8700-1F62788C73D3}" presName="root" presStyleCnt="0">
        <dgm:presLayoutVars>
          <dgm:dir/>
          <dgm:resizeHandles val="exact"/>
        </dgm:presLayoutVars>
      </dgm:prSet>
      <dgm:spPr/>
    </dgm:pt>
    <dgm:pt modelId="{D6B1AE9C-382E-4750-8A70-F5B779DF0D22}" type="pres">
      <dgm:prSet presAssocID="{89804F05-FE17-41FB-8B73-6EAFF69863AB}" presName="compNode" presStyleCnt="0"/>
      <dgm:spPr/>
    </dgm:pt>
    <dgm:pt modelId="{F063B0FC-C347-4741-BA7C-C36742CF1925}" type="pres">
      <dgm:prSet presAssocID="{89804F05-FE17-41FB-8B73-6EAFF69863AB}" presName="bgRect" presStyleLbl="bgShp" presStyleIdx="0" presStyleCnt="4"/>
      <dgm:spPr/>
    </dgm:pt>
    <dgm:pt modelId="{4FAD8BB5-1F6B-4DFD-8F36-77E6026E0D5B}" type="pres">
      <dgm:prSet presAssocID="{89804F05-FE17-41FB-8B73-6EAFF69863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C7DF20B-6235-4DAA-8D09-5EF0F253D9C4}" type="pres">
      <dgm:prSet presAssocID="{89804F05-FE17-41FB-8B73-6EAFF69863AB}" presName="spaceRect" presStyleCnt="0"/>
      <dgm:spPr/>
    </dgm:pt>
    <dgm:pt modelId="{4EB4CC48-9ED5-441D-B7F7-1B1493E7398A}" type="pres">
      <dgm:prSet presAssocID="{89804F05-FE17-41FB-8B73-6EAFF69863AB}" presName="parTx" presStyleLbl="revTx" presStyleIdx="0" presStyleCnt="4">
        <dgm:presLayoutVars>
          <dgm:chMax val="0"/>
          <dgm:chPref val="0"/>
        </dgm:presLayoutVars>
      </dgm:prSet>
      <dgm:spPr/>
    </dgm:pt>
    <dgm:pt modelId="{6DE8F23C-EE3F-468A-9DDF-D30E03F974B5}" type="pres">
      <dgm:prSet presAssocID="{F7CF1997-178F-4CA5-918B-03D60C391C0D}" presName="sibTrans" presStyleCnt="0"/>
      <dgm:spPr/>
    </dgm:pt>
    <dgm:pt modelId="{7E0DA23A-630C-4490-929F-F1813D63468D}" type="pres">
      <dgm:prSet presAssocID="{2E5247F1-5C38-42AA-A036-1E539258B0B8}" presName="compNode" presStyleCnt="0"/>
      <dgm:spPr/>
    </dgm:pt>
    <dgm:pt modelId="{FFC33AB9-04D3-4596-A405-4E1DFD066BA5}" type="pres">
      <dgm:prSet presAssocID="{2E5247F1-5C38-42AA-A036-1E539258B0B8}" presName="bgRect" presStyleLbl="bgShp" presStyleIdx="1" presStyleCnt="4"/>
      <dgm:spPr/>
    </dgm:pt>
    <dgm:pt modelId="{390B87C6-FDDA-4F0F-B551-E94A379E07B2}" type="pres">
      <dgm:prSet presAssocID="{2E5247F1-5C38-42AA-A036-1E539258B0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3E675AA4-30F0-4C28-BB3D-6F66711A6E5F}" type="pres">
      <dgm:prSet presAssocID="{2E5247F1-5C38-42AA-A036-1E539258B0B8}" presName="spaceRect" presStyleCnt="0"/>
      <dgm:spPr/>
    </dgm:pt>
    <dgm:pt modelId="{6E197027-E6EF-4A48-85EB-82FC2CCD853D}" type="pres">
      <dgm:prSet presAssocID="{2E5247F1-5C38-42AA-A036-1E539258B0B8}" presName="parTx" presStyleLbl="revTx" presStyleIdx="1" presStyleCnt="4">
        <dgm:presLayoutVars>
          <dgm:chMax val="0"/>
          <dgm:chPref val="0"/>
        </dgm:presLayoutVars>
      </dgm:prSet>
      <dgm:spPr/>
    </dgm:pt>
    <dgm:pt modelId="{06DF3D24-5D75-44F5-B930-86017B8FB7EA}" type="pres">
      <dgm:prSet presAssocID="{A39E3443-8F10-4F48-9471-C5B851A3C066}" presName="sibTrans" presStyleCnt="0"/>
      <dgm:spPr/>
    </dgm:pt>
    <dgm:pt modelId="{3D0A7DE4-358B-4097-B16A-9349955F92F6}" type="pres">
      <dgm:prSet presAssocID="{E5CA98C0-1B5A-4B90-85A2-01EA5ECD8D53}" presName="compNode" presStyleCnt="0"/>
      <dgm:spPr/>
    </dgm:pt>
    <dgm:pt modelId="{6C7691F5-7903-4F8D-BCC1-71EF16EFAD70}" type="pres">
      <dgm:prSet presAssocID="{E5CA98C0-1B5A-4B90-85A2-01EA5ECD8D53}" presName="bgRect" presStyleLbl="bgShp" presStyleIdx="2" presStyleCnt="4"/>
      <dgm:spPr/>
    </dgm:pt>
    <dgm:pt modelId="{8F0D9BAF-72EE-43AC-9D8D-420FCD9A44BF}" type="pres">
      <dgm:prSet presAssocID="{E5CA98C0-1B5A-4B90-85A2-01EA5ECD8D5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se"/>
        </a:ext>
      </dgm:extLst>
    </dgm:pt>
    <dgm:pt modelId="{6C4C9AB9-3647-49F4-81E8-C322C9744ACE}" type="pres">
      <dgm:prSet presAssocID="{E5CA98C0-1B5A-4B90-85A2-01EA5ECD8D53}" presName="spaceRect" presStyleCnt="0"/>
      <dgm:spPr/>
    </dgm:pt>
    <dgm:pt modelId="{71AFF369-90BC-4562-91EB-FA30D90D416B}" type="pres">
      <dgm:prSet presAssocID="{E5CA98C0-1B5A-4B90-85A2-01EA5ECD8D53}" presName="parTx" presStyleLbl="revTx" presStyleIdx="2" presStyleCnt="4">
        <dgm:presLayoutVars>
          <dgm:chMax val="0"/>
          <dgm:chPref val="0"/>
        </dgm:presLayoutVars>
      </dgm:prSet>
      <dgm:spPr/>
    </dgm:pt>
    <dgm:pt modelId="{3468D3BB-6E8A-4343-B265-609B6FA00ABC}" type="pres">
      <dgm:prSet presAssocID="{E882E171-1528-4057-AAD4-C03E4EC7CC59}" presName="sibTrans" presStyleCnt="0"/>
      <dgm:spPr/>
    </dgm:pt>
    <dgm:pt modelId="{64F3E83A-9E1A-4BE2-95DF-FBC40F221F61}" type="pres">
      <dgm:prSet presAssocID="{292D90E9-80C5-4B0A-BCEA-0A1CAA647726}" presName="compNode" presStyleCnt="0"/>
      <dgm:spPr/>
    </dgm:pt>
    <dgm:pt modelId="{2B2AD855-BB0D-4639-930F-5187F39520F6}" type="pres">
      <dgm:prSet presAssocID="{292D90E9-80C5-4B0A-BCEA-0A1CAA647726}" presName="bgRect" presStyleLbl="bgShp" presStyleIdx="3" presStyleCnt="4"/>
      <dgm:spPr/>
    </dgm:pt>
    <dgm:pt modelId="{9A3C274A-C9C1-44DF-B939-76E2BCD6368A}" type="pres">
      <dgm:prSet presAssocID="{292D90E9-80C5-4B0A-BCEA-0A1CAA64772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E24CA05-2AEB-4CE2-92CB-8207FFDF4945}" type="pres">
      <dgm:prSet presAssocID="{292D90E9-80C5-4B0A-BCEA-0A1CAA647726}" presName="spaceRect" presStyleCnt="0"/>
      <dgm:spPr/>
    </dgm:pt>
    <dgm:pt modelId="{C3CED502-AB90-43CF-B4D2-333A4C62ACF1}" type="pres">
      <dgm:prSet presAssocID="{292D90E9-80C5-4B0A-BCEA-0A1CAA64772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6100205-504E-4A1B-B154-8D02A02111E6}" type="presOf" srcId="{292D90E9-80C5-4B0A-BCEA-0A1CAA647726}" destId="{C3CED502-AB90-43CF-B4D2-333A4C62ACF1}" srcOrd="0" destOrd="0" presId="urn:microsoft.com/office/officeart/2018/2/layout/IconVerticalSolidList"/>
    <dgm:cxn modelId="{5AFBCF27-F86C-4416-8018-BF8A130CD57E}" type="presOf" srcId="{775A36B6-FA6F-4A85-8700-1F62788C73D3}" destId="{6C327159-7C31-4CDB-A10E-C408E9B07131}" srcOrd="0" destOrd="0" presId="urn:microsoft.com/office/officeart/2018/2/layout/IconVerticalSolidList"/>
    <dgm:cxn modelId="{99610C2A-20EC-436A-B874-26A785D2F94B}" type="presOf" srcId="{2E5247F1-5C38-42AA-A036-1E539258B0B8}" destId="{6E197027-E6EF-4A48-85EB-82FC2CCD853D}" srcOrd="0" destOrd="0" presId="urn:microsoft.com/office/officeart/2018/2/layout/IconVerticalSolidList"/>
    <dgm:cxn modelId="{A3EB6B40-5E76-4548-A40B-D21A4A6102EB}" srcId="{775A36B6-FA6F-4A85-8700-1F62788C73D3}" destId="{89804F05-FE17-41FB-8B73-6EAFF69863AB}" srcOrd="0" destOrd="0" parTransId="{D8BD3EF8-F3BF-4742-993B-69EDB6D21BFE}" sibTransId="{F7CF1997-178F-4CA5-918B-03D60C391C0D}"/>
    <dgm:cxn modelId="{C7E41D63-10C1-48BB-9D7E-7EAFA6453B5E}" type="presOf" srcId="{89804F05-FE17-41FB-8B73-6EAFF69863AB}" destId="{4EB4CC48-9ED5-441D-B7F7-1B1493E7398A}" srcOrd="0" destOrd="0" presId="urn:microsoft.com/office/officeart/2018/2/layout/IconVerticalSolidList"/>
    <dgm:cxn modelId="{78DD957C-3CB9-47C8-80AB-9C77E9799105}" srcId="{775A36B6-FA6F-4A85-8700-1F62788C73D3}" destId="{2E5247F1-5C38-42AA-A036-1E539258B0B8}" srcOrd="1" destOrd="0" parTransId="{DD0A30DB-4FF4-44B7-BB36-0E8DF810171B}" sibTransId="{A39E3443-8F10-4F48-9471-C5B851A3C066}"/>
    <dgm:cxn modelId="{044010A8-971F-4D9E-8D56-E7C6149BC58A}" srcId="{775A36B6-FA6F-4A85-8700-1F62788C73D3}" destId="{E5CA98C0-1B5A-4B90-85A2-01EA5ECD8D53}" srcOrd="2" destOrd="0" parTransId="{40A63D5A-1AB5-4F0A-B0EB-95D2437689B4}" sibTransId="{E882E171-1528-4057-AAD4-C03E4EC7CC59}"/>
    <dgm:cxn modelId="{4F65AAA8-72C3-40AB-8BF9-CB973B71F0EA}" type="presOf" srcId="{E5CA98C0-1B5A-4B90-85A2-01EA5ECD8D53}" destId="{71AFF369-90BC-4562-91EB-FA30D90D416B}" srcOrd="0" destOrd="0" presId="urn:microsoft.com/office/officeart/2018/2/layout/IconVerticalSolidList"/>
    <dgm:cxn modelId="{427B2AE1-37FD-4F48-8ABF-37E2AB057698}" srcId="{775A36B6-FA6F-4A85-8700-1F62788C73D3}" destId="{292D90E9-80C5-4B0A-BCEA-0A1CAA647726}" srcOrd="3" destOrd="0" parTransId="{A4BB02F5-98B0-4033-A176-948714282532}" sibTransId="{0C3FE12D-8724-44FB-8896-7D478E53574B}"/>
    <dgm:cxn modelId="{81FFE9B4-17D0-486B-9715-A173AA321C53}" type="presParOf" srcId="{6C327159-7C31-4CDB-A10E-C408E9B07131}" destId="{D6B1AE9C-382E-4750-8A70-F5B779DF0D22}" srcOrd="0" destOrd="0" presId="urn:microsoft.com/office/officeart/2018/2/layout/IconVerticalSolidList"/>
    <dgm:cxn modelId="{74C3A01A-B52F-4FBA-8BBE-AF7C0893700B}" type="presParOf" srcId="{D6B1AE9C-382E-4750-8A70-F5B779DF0D22}" destId="{F063B0FC-C347-4741-BA7C-C36742CF1925}" srcOrd="0" destOrd="0" presId="urn:microsoft.com/office/officeart/2018/2/layout/IconVerticalSolidList"/>
    <dgm:cxn modelId="{E6BAAD73-ECCD-494E-91C3-C4D5AF171A40}" type="presParOf" srcId="{D6B1AE9C-382E-4750-8A70-F5B779DF0D22}" destId="{4FAD8BB5-1F6B-4DFD-8F36-77E6026E0D5B}" srcOrd="1" destOrd="0" presId="urn:microsoft.com/office/officeart/2018/2/layout/IconVerticalSolidList"/>
    <dgm:cxn modelId="{EEE0954E-B424-4777-8EE8-6BAC4FD9D5F5}" type="presParOf" srcId="{D6B1AE9C-382E-4750-8A70-F5B779DF0D22}" destId="{AC7DF20B-6235-4DAA-8D09-5EF0F253D9C4}" srcOrd="2" destOrd="0" presId="urn:microsoft.com/office/officeart/2018/2/layout/IconVerticalSolidList"/>
    <dgm:cxn modelId="{754790BE-ABF9-4BDB-8EE7-68E5ACAFD3D2}" type="presParOf" srcId="{D6B1AE9C-382E-4750-8A70-F5B779DF0D22}" destId="{4EB4CC48-9ED5-441D-B7F7-1B1493E7398A}" srcOrd="3" destOrd="0" presId="urn:microsoft.com/office/officeart/2018/2/layout/IconVerticalSolidList"/>
    <dgm:cxn modelId="{AA2B78BC-3685-4CB0-A190-1F7327E8B5A0}" type="presParOf" srcId="{6C327159-7C31-4CDB-A10E-C408E9B07131}" destId="{6DE8F23C-EE3F-468A-9DDF-D30E03F974B5}" srcOrd="1" destOrd="0" presId="urn:microsoft.com/office/officeart/2018/2/layout/IconVerticalSolidList"/>
    <dgm:cxn modelId="{20C6FAE9-4F2B-4E68-809A-CE54A38BA6AC}" type="presParOf" srcId="{6C327159-7C31-4CDB-A10E-C408E9B07131}" destId="{7E0DA23A-630C-4490-929F-F1813D63468D}" srcOrd="2" destOrd="0" presId="urn:microsoft.com/office/officeart/2018/2/layout/IconVerticalSolidList"/>
    <dgm:cxn modelId="{8AB7C19C-B8BD-4AD9-B719-E528F62BFA7C}" type="presParOf" srcId="{7E0DA23A-630C-4490-929F-F1813D63468D}" destId="{FFC33AB9-04D3-4596-A405-4E1DFD066BA5}" srcOrd="0" destOrd="0" presId="urn:microsoft.com/office/officeart/2018/2/layout/IconVerticalSolidList"/>
    <dgm:cxn modelId="{A8074B96-D005-4075-9121-0A930355BD76}" type="presParOf" srcId="{7E0DA23A-630C-4490-929F-F1813D63468D}" destId="{390B87C6-FDDA-4F0F-B551-E94A379E07B2}" srcOrd="1" destOrd="0" presId="urn:microsoft.com/office/officeart/2018/2/layout/IconVerticalSolidList"/>
    <dgm:cxn modelId="{13C728B8-D9E6-42D8-9561-796374F25E6A}" type="presParOf" srcId="{7E0DA23A-630C-4490-929F-F1813D63468D}" destId="{3E675AA4-30F0-4C28-BB3D-6F66711A6E5F}" srcOrd="2" destOrd="0" presId="urn:microsoft.com/office/officeart/2018/2/layout/IconVerticalSolidList"/>
    <dgm:cxn modelId="{60A1F394-0BBE-4153-ABD2-89240B9DE69B}" type="presParOf" srcId="{7E0DA23A-630C-4490-929F-F1813D63468D}" destId="{6E197027-E6EF-4A48-85EB-82FC2CCD853D}" srcOrd="3" destOrd="0" presId="urn:microsoft.com/office/officeart/2018/2/layout/IconVerticalSolidList"/>
    <dgm:cxn modelId="{3D5254B8-2498-4EC0-9A45-101B14E46C0F}" type="presParOf" srcId="{6C327159-7C31-4CDB-A10E-C408E9B07131}" destId="{06DF3D24-5D75-44F5-B930-86017B8FB7EA}" srcOrd="3" destOrd="0" presId="urn:microsoft.com/office/officeart/2018/2/layout/IconVerticalSolidList"/>
    <dgm:cxn modelId="{B48B485E-86C7-4C54-BE45-516C610BB30D}" type="presParOf" srcId="{6C327159-7C31-4CDB-A10E-C408E9B07131}" destId="{3D0A7DE4-358B-4097-B16A-9349955F92F6}" srcOrd="4" destOrd="0" presId="urn:microsoft.com/office/officeart/2018/2/layout/IconVerticalSolidList"/>
    <dgm:cxn modelId="{CCD42C79-24F2-486B-AF94-B4C3630E7903}" type="presParOf" srcId="{3D0A7DE4-358B-4097-B16A-9349955F92F6}" destId="{6C7691F5-7903-4F8D-BCC1-71EF16EFAD70}" srcOrd="0" destOrd="0" presId="urn:microsoft.com/office/officeart/2018/2/layout/IconVerticalSolidList"/>
    <dgm:cxn modelId="{5BAFCF44-3EA1-47CE-AF57-31D6497D4180}" type="presParOf" srcId="{3D0A7DE4-358B-4097-B16A-9349955F92F6}" destId="{8F0D9BAF-72EE-43AC-9D8D-420FCD9A44BF}" srcOrd="1" destOrd="0" presId="urn:microsoft.com/office/officeart/2018/2/layout/IconVerticalSolidList"/>
    <dgm:cxn modelId="{EC8A9053-04CE-47BA-A21E-C8850270B7D4}" type="presParOf" srcId="{3D0A7DE4-358B-4097-B16A-9349955F92F6}" destId="{6C4C9AB9-3647-49F4-81E8-C322C9744ACE}" srcOrd="2" destOrd="0" presId="urn:microsoft.com/office/officeart/2018/2/layout/IconVerticalSolidList"/>
    <dgm:cxn modelId="{211C1A1B-F503-4CC6-8A7F-C67A5A67D0ED}" type="presParOf" srcId="{3D0A7DE4-358B-4097-B16A-9349955F92F6}" destId="{71AFF369-90BC-4562-91EB-FA30D90D416B}" srcOrd="3" destOrd="0" presId="urn:microsoft.com/office/officeart/2018/2/layout/IconVerticalSolidList"/>
    <dgm:cxn modelId="{71C367EC-8B83-45C6-9FD6-DBB2AB9BFC40}" type="presParOf" srcId="{6C327159-7C31-4CDB-A10E-C408E9B07131}" destId="{3468D3BB-6E8A-4343-B265-609B6FA00ABC}" srcOrd="5" destOrd="0" presId="urn:microsoft.com/office/officeart/2018/2/layout/IconVerticalSolidList"/>
    <dgm:cxn modelId="{9C8180E3-2583-4046-ADE2-0D1D1BA8ACF8}" type="presParOf" srcId="{6C327159-7C31-4CDB-A10E-C408E9B07131}" destId="{64F3E83A-9E1A-4BE2-95DF-FBC40F221F61}" srcOrd="6" destOrd="0" presId="urn:microsoft.com/office/officeart/2018/2/layout/IconVerticalSolidList"/>
    <dgm:cxn modelId="{7BAA1837-24ED-4142-9A2F-E41F372DDE04}" type="presParOf" srcId="{64F3E83A-9E1A-4BE2-95DF-FBC40F221F61}" destId="{2B2AD855-BB0D-4639-930F-5187F39520F6}" srcOrd="0" destOrd="0" presId="urn:microsoft.com/office/officeart/2018/2/layout/IconVerticalSolidList"/>
    <dgm:cxn modelId="{D59549B0-21CD-409C-91E4-54878E6A5CD6}" type="presParOf" srcId="{64F3E83A-9E1A-4BE2-95DF-FBC40F221F61}" destId="{9A3C274A-C9C1-44DF-B939-76E2BCD6368A}" srcOrd="1" destOrd="0" presId="urn:microsoft.com/office/officeart/2018/2/layout/IconVerticalSolidList"/>
    <dgm:cxn modelId="{DD8E24F9-2DFB-4459-AA5C-74390D5F3241}" type="presParOf" srcId="{64F3E83A-9E1A-4BE2-95DF-FBC40F221F61}" destId="{8E24CA05-2AEB-4CE2-92CB-8207FFDF4945}" srcOrd="2" destOrd="0" presId="urn:microsoft.com/office/officeart/2018/2/layout/IconVerticalSolidList"/>
    <dgm:cxn modelId="{F110B4B0-826E-4DBD-BA8A-59ED23B44DD8}" type="presParOf" srcId="{64F3E83A-9E1A-4BE2-95DF-FBC40F221F61}" destId="{C3CED502-AB90-43CF-B4D2-333A4C62AC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BECD8-2DA4-473F-B66A-3B8CD1631F13}">
      <dsp:nvSpPr>
        <dsp:cNvPr id="0" name=""/>
        <dsp:cNvSpPr/>
      </dsp:nvSpPr>
      <dsp:spPr>
        <a:xfrm>
          <a:off x="590341" y="456947"/>
          <a:ext cx="882177" cy="8821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0A017-F192-485E-9EFE-03F1725C2B96}">
      <dsp:nvSpPr>
        <dsp:cNvPr id="0" name=""/>
        <dsp:cNvSpPr/>
      </dsp:nvSpPr>
      <dsp:spPr>
        <a:xfrm>
          <a:off x="51232" y="1656399"/>
          <a:ext cx="1960395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Definition: The Adapter Pattern allows incompatible interfaces to work together by acting as a bridge.</a:t>
          </a:r>
        </a:p>
      </dsp:txBody>
      <dsp:txXfrm>
        <a:off x="51232" y="1656399"/>
        <a:ext cx="1960395" cy="742500"/>
      </dsp:txXfrm>
    </dsp:sp>
    <dsp:sp modelId="{F0FAE054-92FE-43C1-9875-343B7898E048}">
      <dsp:nvSpPr>
        <dsp:cNvPr id="0" name=""/>
        <dsp:cNvSpPr/>
      </dsp:nvSpPr>
      <dsp:spPr>
        <a:xfrm>
          <a:off x="2893805" y="456947"/>
          <a:ext cx="882177" cy="8821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E4A2D-F097-4B4E-A80D-7003D48C2EF7}">
      <dsp:nvSpPr>
        <dsp:cNvPr id="0" name=""/>
        <dsp:cNvSpPr/>
      </dsp:nvSpPr>
      <dsp:spPr>
        <a:xfrm>
          <a:off x="2354697" y="1656399"/>
          <a:ext cx="1960395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Purpose: To enable collaboration between classes that otherwise could not work together due to incompatible interfaces.</a:t>
          </a:r>
        </a:p>
      </dsp:txBody>
      <dsp:txXfrm>
        <a:off x="2354697" y="1656399"/>
        <a:ext cx="1960395" cy="742500"/>
      </dsp:txXfrm>
    </dsp:sp>
    <dsp:sp modelId="{559DB856-0CBE-451D-AF5F-1324D6220B93}">
      <dsp:nvSpPr>
        <dsp:cNvPr id="0" name=""/>
        <dsp:cNvSpPr/>
      </dsp:nvSpPr>
      <dsp:spPr>
        <a:xfrm>
          <a:off x="1742073" y="2888998"/>
          <a:ext cx="882177" cy="8821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20E76-7105-451B-B122-F4B5C0C9B2EA}">
      <dsp:nvSpPr>
        <dsp:cNvPr id="0" name=""/>
        <dsp:cNvSpPr/>
      </dsp:nvSpPr>
      <dsp:spPr>
        <a:xfrm>
          <a:off x="1202964" y="4088450"/>
          <a:ext cx="1960395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Example: Plug adapters in real life, allowing a two-prong plug to fit into a three-prong outlet.</a:t>
          </a:r>
        </a:p>
      </dsp:txBody>
      <dsp:txXfrm>
        <a:off x="1202964" y="4088450"/>
        <a:ext cx="1960395" cy="74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3B0FC-C347-4741-BA7C-C36742CF1925}">
      <dsp:nvSpPr>
        <dsp:cNvPr id="0" name=""/>
        <dsp:cNvSpPr/>
      </dsp:nvSpPr>
      <dsp:spPr>
        <a:xfrm>
          <a:off x="0" y="1732"/>
          <a:ext cx="7932419" cy="8783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AD8BB5-1F6B-4DFD-8F36-77E6026E0D5B}">
      <dsp:nvSpPr>
        <dsp:cNvPr id="0" name=""/>
        <dsp:cNvSpPr/>
      </dsp:nvSpPr>
      <dsp:spPr>
        <a:xfrm>
          <a:off x="265690" y="199354"/>
          <a:ext cx="483073" cy="4830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4CC48-9ED5-441D-B7F7-1B1493E7398A}">
      <dsp:nvSpPr>
        <dsp:cNvPr id="0" name=""/>
        <dsp:cNvSpPr/>
      </dsp:nvSpPr>
      <dsp:spPr>
        <a:xfrm>
          <a:off x="1014455" y="1732"/>
          <a:ext cx="6917963" cy="878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55" tIns="92955" rIns="92955" bIns="929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Components:</a:t>
          </a:r>
        </a:p>
      </dsp:txBody>
      <dsp:txXfrm>
        <a:off x="1014455" y="1732"/>
        <a:ext cx="6917963" cy="878316"/>
      </dsp:txXfrm>
    </dsp:sp>
    <dsp:sp modelId="{FFC33AB9-04D3-4596-A405-4E1DFD066BA5}">
      <dsp:nvSpPr>
        <dsp:cNvPr id="0" name=""/>
        <dsp:cNvSpPr/>
      </dsp:nvSpPr>
      <dsp:spPr>
        <a:xfrm>
          <a:off x="0" y="1099628"/>
          <a:ext cx="7932419" cy="8783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B87C6-FDDA-4F0F-B551-E94A379E07B2}">
      <dsp:nvSpPr>
        <dsp:cNvPr id="0" name=""/>
        <dsp:cNvSpPr/>
      </dsp:nvSpPr>
      <dsp:spPr>
        <a:xfrm>
          <a:off x="265690" y="1297249"/>
          <a:ext cx="483073" cy="4830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97027-E6EF-4A48-85EB-82FC2CCD853D}">
      <dsp:nvSpPr>
        <dsp:cNvPr id="0" name=""/>
        <dsp:cNvSpPr/>
      </dsp:nvSpPr>
      <dsp:spPr>
        <a:xfrm>
          <a:off x="1014455" y="1099628"/>
          <a:ext cx="6917963" cy="878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55" tIns="92955" rIns="92955" bIns="929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Target Interface: The interface expected by the client.</a:t>
          </a:r>
        </a:p>
      </dsp:txBody>
      <dsp:txXfrm>
        <a:off x="1014455" y="1099628"/>
        <a:ext cx="6917963" cy="878316"/>
      </dsp:txXfrm>
    </dsp:sp>
    <dsp:sp modelId="{6C7691F5-7903-4F8D-BCC1-71EF16EFAD70}">
      <dsp:nvSpPr>
        <dsp:cNvPr id="0" name=""/>
        <dsp:cNvSpPr/>
      </dsp:nvSpPr>
      <dsp:spPr>
        <a:xfrm>
          <a:off x="0" y="2197523"/>
          <a:ext cx="7932419" cy="8783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0D9BAF-72EE-43AC-9D8D-420FCD9A44BF}">
      <dsp:nvSpPr>
        <dsp:cNvPr id="0" name=""/>
        <dsp:cNvSpPr/>
      </dsp:nvSpPr>
      <dsp:spPr>
        <a:xfrm>
          <a:off x="265690" y="2395144"/>
          <a:ext cx="483073" cy="4830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FF369-90BC-4562-91EB-FA30D90D416B}">
      <dsp:nvSpPr>
        <dsp:cNvPr id="0" name=""/>
        <dsp:cNvSpPr/>
      </dsp:nvSpPr>
      <dsp:spPr>
        <a:xfrm>
          <a:off x="1014455" y="2197523"/>
          <a:ext cx="6917963" cy="878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55" tIns="92955" rIns="92955" bIns="929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Adaptee: The existing interface that needs adapting.</a:t>
          </a:r>
        </a:p>
      </dsp:txBody>
      <dsp:txXfrm>
        <a:off x="1014455" y="2197523"/>
        <a:ext cx="6917963" cy="878316"/>
      </dsp:txXfrm>
    </dsp:sp>
    <dsp:sp modelId="{2B2AD855-BB0D-4639-930F-5187F39520F6}">
      <dsp:nvSpPr>
        <dsp:cNvPr id="0" name=""/>
        <dsp:cNvSpPr/>
      </dsp:nvSpPr>
      <dsp:spPr>
        <a:xfrm>
          <a:off x="0" y="3295418"/>
          <a:ext cx="7932419" cy="8783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3C274A-C9C1-44DF-B939-76E2BCD6368A}">
      <dsp:nvSpPr>
        <dsp:cNvPr id="0" name=""/>
        <dsp:cNvSpPr/>
      </dsp:nvSpPr>
      <dsp:spPr>
        <a:xfrm>
          <a:off x="265690" y="3493039"/>
          <a:ext cx="483073" cy="4830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ED502-AB90-43CF-B4D2-333A4C62ACF1}">
      <dsp:nvSpPr>
        <dsp:cNvPr id="0" name=""/>
        <dsp:cNvSpPr/>
      </dsp:nvSpPr>
      <dsp:spPr>
        <a:xfrm>
          <a:off x="1014455" y="3295418"/>
          <a:ext cx="6917963" cy="878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55" tIns="92955" rIns="92955" bIns="929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Adapter: The intermediary that implements the Target Interface and translates the requests to the Adaptee.</a:t>
          </a:r>
        </a:p>
      </dsp:txBody>
      <dsp:txXfrm>
        <a:off x="1014455" y="3295418"/>
        <a:ext cx="6917963" cy="878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CAD085-E8A6-8845-BD4E-CB4CCA059FC4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58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6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9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3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2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7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0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4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5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1630437" y="2448612"/>
            <a:ext cx="331406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5934" y="691977"/>
            <a:ext cx="5821442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2207" y="2061838"/>
            <a:ext cx="5219585" cy="1662475"/>
          </a:xfrm>
        </p:spPr>
        <p:txBody>
          <a:bodyPr>
            <a:normAutofit/>
          </a:bodyPr>
          <a:lstStyle/>
          <a:p>
            <a:r>
              <a:rPr lang="en-GB" sz="4200"/>
              <a:t>Understanding the Adapter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1703" y="3783690"/>
            <a:ext cx="4060594" cy="1196717"/>
          </a:xfrm>
        </p:spPr>
        <p:txBody>
          <a:bodyPr>
            <a:normAutofit/>
          </a:bodyPr>
          <a:lstStyle/>
          <a:p>
            <a:endParaRPr lang="en-GB" sz="17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t>What is the Adapter Pattern?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00607C-8AA9-9FAF-40F7-498A41C05F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861566"/>
              </p:ext>
            </p:extLst>
          </p:nvPr>
        </p:nvGraphicFramePr>
        <p:xfrm>
          <a:off x="4181167" y="803186"/>
          <a:ext cx="4366325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465" y="798881"/>
            <a:ext cx="6505070" cy="1048945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How Does the Adapter Pattern Work?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919CC5-E31D-0C8B-8333-DDC7A49493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113906"/>
              </p:ext>
            </p:extLst>
          </p:nvPr>
        </p:nvGraphicFramePr>
        <p:xfrm>
          <a:off x="605791" y="1990976"/>
          <a:ext cx="7932419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03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0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1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2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3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4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5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6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7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8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9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0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1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30E0C7-4B97-DF06-808D-4B79DDB2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2" y="4760132"/>
            <a:ext cx="3820197" cy="1777829"/>
          </a:xfrm>
        </p:spPr>
        <p:txBody>
          <a:bodyPr>
            <a:normAutofit/>
          </a:bodyPr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Adapter Design Pattern - GeeksforGeeks">
            <a:extLst>
              <a:ext uri="{FF2B5EF4-FFF2-40B4-BE49-F238E27FC236}">
                <a16:creationId xmlns:a16="http://schemas.microsoft.com/office/drawing/2014/main" id="{EBA4826F-6E46-B6A4-A472-F562A67141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44" t="23154" r="6271" b="21289"/>
          <a:stretch/>
        </p:blipFill>
        <p:spPr bwMode="auto">
          <a:xfrm>
            <a:off x="867372" y="242793"/>
            <a:ext cx="7456503" cy="4185700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A51692CC-F42F-14B6-7116-7650C2647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0029" y="4767660"/>
            <a:ext cx="3880210" cy="177030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84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Pros and Cons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B08C2-43F2-ABF0-9843-35BA1B15E8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dirty="0"/>
          </a:p>
          <a:p>
            <a:r>
              <a:rPr dirty="0"/>
              <a:t>  Promotes reusability of existing code.</a:t>
            </a:r>
          </a:p>
          <a:p>
            <a:r>
              <a:rPr dirty="0"/>
              <a:t>   Facilitates integration of new components into existing systems.</a:t>
            </a:r>
          </a:p>
          <a:p>
            <a:r>
              <a:rPr dirty="0"/>
              <a:t>  Provides flexibility in code maintenance.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AA3C5-C819-5018-4729-3257FA3E7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414CFB-5AB6-ACFC-4AA7-3F60D7D08F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   Can introduce complexity in the system.</a:t>
            </a:r>
          </a:p>
          <a:p>
            <a:r>
              <a:rPr lang="en-GB" dirty="0"/>
              <a:t>   May lead to less transparent code if overused.</a:t>
            </a:r>
          </a:p>
          <a:p>
            <a:r>
              <a:rPr lang="en-GB" dirty="0"/>
              <a:t>   Performance overhead due to additional layer of abstraction.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39</TotalTime>
  <Words>166</Words>
  <Application>Microsoft Macintosh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 Light</vt:lpstr>
      <vt:lpstr>Rockwell</vt:lpstr>
      <vt:lpstr>Wingdings</vt:lpstr>
      <vt:lpstr>Atlas</vt:lpstr>
      <vt:lpstr>Understanding the Adapter Pattern</vt:lpstr>
      <vt:lpstr>What is the Adapter Pattern?</vt:lpstr>
      <vt:lpstr>How Does the Adapter Pattern Work?</vt:lpstr>
      <vt:lpstr>PowerPoint Presentation</vt:lpstr>
      <vt:lpstr>Pros and Cons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Babita Nahal</cp:lastModifiedBy>
  <cp:revision>2</cp:revision>
  <dcterms:created xsi:type="dcterms:W3CDTF">2013-01-27T09:14:16Z</dcterms:created>
  <dcterms:modified xsi:type="dcterms:W3CDTF">2024-08-06T09:29:42Z</dcterms:modified>
  <cp:category/>
</cp:coreProperties>
</file>