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4" r:id="rId2"/>
    <p:sldId id="261" r:id="rId3"/>
    <p:sldId id="256" r:id="rId4"/>
    <p:sldId id="257" r:id="rId5"/>
    <p:sldId id="266" r:id="rId6"/>
    <p:sldId id="267" r:id="rId7"/>
    <p:sldId id="26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70917-ACC7-4E9E-873B-11EC05DC0014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2B60E-DDDE-4A01-8186-C63E7261E6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1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F2B60E-DDDE-4A01-8186-C63E7261E6D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3263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2609-47FE-4D7F-BAA7-35650CF9AA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DAC9DB-A98F-BB88-8A7B-BE32ED6EC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1D613-816F-E611-42EF-D37CCAEAA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86DBB-2E33-DB77-9629-8A87F64C5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0DCEE-DEDD-FBBF-206F-3EFC5C185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58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8BB0-CF3E-13CC-DB9A-EEEB3C4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54A58-F359-736C-DBB4-359CEAB52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0817C-ABBA-30CE-FF30-EFBA465F2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8C720-950A-7579-7F48-A7BF0072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740D8-A114-D784-F34F-2E8C713C6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13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20B439-F61C-E928-028B-785E6B81A5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EDF403-7DA4-9F9D-3422-86002332E7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F216-EF1A-38A8-7753-22C38FD8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D52D-FA4F-E7D9-E1A0-C4BD57ED2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03DCD-6D83-CD5B-3412-3B40B143F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144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47692-B097-77FC-6D0D-832A8A8C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C51D-139F-710F-51AC-4EDCCD38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AC611-1E04-42FC-A127-928922C3C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BCC93-615F-074E-416F-B92BB0D6B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1D17-DE3D-6E43-618A-3C2B4A92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04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D2F-6E00-E5BE-4134-5B325959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FFA76-ECA8-8F14-46EE-62A68778C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1FA39-E069-9F25-8E16-E34758C3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9AEADB-FEDF-BF89-A203-BC152DFD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FB93D-601D-ACCD-8B1A-22C806A6A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558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BECD2-B8A6-259D-5C28-AF47C5C41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F248C-D99E-B092-A31B-A5905A7811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E7772-76FB-B8A2-3D60-EFD919245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BAA8E-5A40-5BFF-E74C-716B828F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48345-1C4B-09E0-2AB3-9FAAF296C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3AAD7D-BF71-B139-BB38-A694B5390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5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FF240-DCAB-2B20-0824-EE7C306E4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5D52A-B097-7219-D7B7-EF1F6465E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4EDBE-F737-9E1A-59D2-67AE22A6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21FA23-3AF6-6C62-93D8-D94C830083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C708D4-B6EE-2810-B0B8-909ECE04F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9CB2E-235B-3A51-B472-8101EC0BE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2D4F9-9674-3053-B60D-6114ADD9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A208A-D5F8-00D2-DEAB-B8306D16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792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4904-A8AE-658A-7349-A1EF0252B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4534-18ED-3AFE-63E5-79FD5D2C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93A14-7FB8-CA45-A0EE-B8E19CEE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44A9C-AA9A-BBD3-AABB-70C76F5D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642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1E546-4C0C-4F82-1B3F-893107D3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FF12E4-706B-72E6-74A6-7F30FB68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C90C9-2323-3056-FA2C-86E5AC0F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098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B9D6-A060-719A-9E9E-60348295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E132C-D528-9154-9702-8928D510E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55BE1C-4C12-1F55-FC5D-103BAA9A6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84EEC-05F6-A30E-E493-E0853E9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CB5A2-988D-B9D9-DE48-0523368CD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706BC-A544-D501-6CF5-B806E486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581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B739D-AE88-8C37-75F9-6A92D16DF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96E50A-0867-77E9-65E3-FF1E789D5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9886C-0171-F862-7BDF-CF066E3B1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43293-229E-F2C0-791C-8A766DFF9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3BA19C-A655-17D2-4363-01CF638F9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BDA216-ED7F-5AA6-EA9C-85B0C430D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17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72A2A1-4BA6-3124-1821-9DF2494A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0524B-A291-71A8-0235-DC65EFB41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60E76-BD0B-5D06-AF17-D9513D565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60A58-3FE1-41C4-9975-AC59D81106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7C9D8-1098-DD93-6B06-F4A9D84F7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0CE43-FA77-7BE0-2E81-09B0D13B75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39D32-717D-4696-BB7D-F6D1ACB67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4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visual-paradigm.com/navigating-the-cloud-unveiling-the-google-cloud-platform-diagra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7EE2-479F-A4D0-242D-83A1B04FE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59535"/>
            <a:ext cx="9144000" cy="110509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  <a:cs typeface="Arial" panose="020B0604020202020204" pitchFamily="34" charset="0"/>
              </a:rPr>
              <a:t>Assignment – 01</a:t>
            </a:r>
            <a:endParaRPr lang="en-IN" sz="32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4150B-C565-FE95-9549-39F8374356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2190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Prepared By,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Deepanshu Soni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4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Sem, ‘BCA’, ‘B’ sec.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Topic : GCP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17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2A69E-2EEE-6698-4ED3-19E43C9C5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Cloud Platform (GCP)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Certifications | Google Cloud">
            <a:extLst>
              <a:ext uri="{FF2B5EF4-FFF2-40B4-BE49-F238E27FC236}">
                <a16:creationId xmlns:a16="http://schemas.microsoft.com/office/drawing/2014/main" id="{051620EF-385A-359A-8D33-48F84D46DC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869" y="1825625"/>
            <a:ext cx="82882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623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7641-6840-D2CF-3779-5760138A89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3688" y="21710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What is Google Cloud Platform (GCP)?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D73C5F-5582-5E68-82BE-90011BA1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3688" y="3153982"/>
            <a:ext cx="9144000" cy="1655762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Google Cloud Platform (GCP)</a:t>
            </a:r>
            <a:r>
              <a:rPr lang="en-US" sz="20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 is a comprehensive suite of cloud computing services provided by Google. It offers a wide range of modular services that cater to various needs, including computing, data storage, data analytics, machine learning, and more. GCP provides a set of management tools to help users build, deploy, and manage applications efficiently.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87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C19C-7521-80A8-CC0B-9F3777485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4272" y="189675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Why Use Google Cloud Platform?</a:t>
            </a:r>
            <a:endParaRPr lang="en-IN" sz="44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AFAEAA-8011-0CF1-BB06-A5FF2A678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07094"/>
            <a:ext cx="9144000" cy="1655762"/>
          </a:xfrm>
        </p:spPr>
        <p:txBody>
          <a:bodyPr>
            <a:noAutofit/>
          </a:bodyPr>
          <a:lstStyle/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GCP allows you to scale your resources up or down based on demand. Whether you’re a startup or an enterprise, GCP can handle your growth seamlessly.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Global Infrastructure</a:t>
            </a: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Google’s vast network of data centers spans the globe, ensuring low-latency access to resources from anywhere.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Security and Compliance</a:t>
            </a: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GCP adheres to strict security standards and offers robust encryption, identity management, and compliance certifications.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Cost Efficiency</a:t>
            </a: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Pay only for what you use, and take advantage of flexible pricing models. GCP’s pricing is transparent and predictable.</a:t>
            </a:r>
          </a:p>
          <a:p>
            <a:pPr algn="l">
              <a:lnSpc>
                <a:spcPct val="100000"/>
              </a:lnSpc>
              <a:buFont typeface="+mj-lt"/>
              <a:buAutoNum type="arabicPeriod"/>
            </a:pPr>
            <a:r>
              <a:rPr lang="en-US" sz="18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Innovation</a:t>
            </a:r>
            <a:r>
              <a:rPr lang="en-US" sz="18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: GCP continuously introduces new services and features, enabling developers to build cutting-edge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678249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10DA-3524-CD21-1874-306F241B6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63727"/>
            <a:ext cx="9144000" cy="1655763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 Black" panose="020B0A04020102020204" pitchFamily="34" charset="0"/>
              </a:rPr>
              <a:t>Services Provided By Google Cloud Platform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25EFF-CEA9-5F01-B72F-66B1ED321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6586" y="3347842"/>
            <a:ext cx="7222129" cy="2865916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2050" name="Picture 2" descr="What is Google Cloud Platform (GCP)? | GCP Services | Edureka">
            <a:extLst>
              <a:ext uri="{FF2B5EF4-FFF2-40B4-BE49-F238E27FC236}">
                <a16:creationId xmlns:a16="http://schemas.microsoft.com/office/drawing/2014/main" id="{4D0D4693-967F-3F38-3E9B-B3A866DA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629" y="2465242"/>
            <a:ext cx="9792042" cy="374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33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43F0D-6F5E-A1A0-0311-274D3F2A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608A2F-505C-6326-0A8E-9476B4C4B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84044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E304E-034A-8900-378C-E1EE8F269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  <a:cs typeface="Arial" panose="020B0604020202020204" pitchFamily="34" charset="0"/>
              </a:rPr>
              <a:t>illustration on how GCP works?</a:t>
            </a:r>
            <a:endParaRPr lang="en-IN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97372-D907-0DA7-1C01-D5C2F6A57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https://blog.visual-paradigm.com/navigating-the-cloud-unveiling-the-google-cloud-platform-diagram/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520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49871-0D1E-1B12-AB9B-74733FE9B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26318"/>
            <a:ext cx="9144000" cy="1655763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CAEA50-6483-4761-2224-B4B8179E1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35694"/>
            <a:ext cx="9144000" cy="165576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Google Cloud Platform provides a powerful and flexible infrastructure for building and deploying applications...</a:t>
            </a:r>
          </a:p>
          <a:p>
            <a:pPr>
              <a:lnSpc>
                <a:spcPct val="1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Whether you're a developer, data scientist, or business owner, GCP offers a rich ecosystem to meet your needs...</a:t>
            </a:r>
          </a:p>
          <a:p>
            <a:pPr>
              <a:lnSpc>
                <a:spcPct val="100000"/>
              </a:lnSpc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860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286</Words>
  <Application>Microsoft Office PowerPoint</Application>
  <PresentationFormat>Widescreen</PresentationFormat>
  <Paragraphs>21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Assignment – 01</vt:lpstr>
      <vt:lpstr>Google Cloud Platform (GCP)</vt:lpstr>
      <vt:lpstr>What is Google Cloud Platform (GCP)?</vt:lpstr>
      <vt:lpstr>Why Use Google Cloud Platform?</vt:lpstr>
      <vt:lpstr>Services Provided By Google Cloud Platform</vt:lpstr>
      <vt:lpstr>PowerPoint Presentation</vt:lpstr>
      <vt:lpstr>illustration on how GCP works?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– 01</dc:title>
  <dc:creator>Deepanshu Soni</dc:creator>
  <cp:lastModifiedBy>Deepanshu Soni</cp:lastModifiedBy>
  <cp:revision>1</cp:revision>
  <dcterms:created xsi:type="dcterms:W3CDTF">2024-05-06T17:54:23Z</dcterms:created>
  <dcterms:modified xsi:type="dcterms:W3CDTF">2024-05-06T19:15:03Z</dcterms:modified>
</cp:coreProperties>
</file>