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9" r:id="rId4"/>
    <p:sldId id="261" r:id="rId5"/>
    <p:sldId id="268" r:id="rId6"/>
    <p:sldId id="267" r:id="rId7"/>
    <p:sldId id="266" r:id="rId8"/>
    <p:sldId id="264" r:id="rId9"/>
    <p:sldId id="265" r:id="rId10"/>
    <p:sldId id="263" r:id="rId11"/>
    <p:sldId id="262" r:id="rId12"/>
    <p:sldId id="26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488E-582C-F525-E0E5-5C986F4D4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SALES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87B1A-2362-7400-B0EF-FCB4A3F90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2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6DB1-B119-FF5A-3D2E-2AB1E8B3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8.Write a SQL query to find the top 5 customers based on the highest total sales.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total_sale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High_sale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Retail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1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2 DESC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9958EA-6903-52B5-37B1-F2FA3330A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9371" y="1798320"/>
            <a:ext cx="5446618" cy="3581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4392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6234-F3B0-238C-44D9-469B1EC0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9.Write a SQL query to find the number of unique customers who purchased items from each category.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category,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COUNT(DISTINCT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Customer_uq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Retail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5B3577-02D6-EF77-C206-A845C09F1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1661" y="2895601"/>
            <a:ext cx="7383780" cy="3581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9300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0B79-6F83-0C53-2DC0-079BC2A4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10.Write a SQL query to create each shift and number of orders (Example Morning &lt;12, Afternoon Between 12 &amp; 17, Evening &gt;17).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Hourly_sale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SELECT*,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EXTRACT(HOUR FROM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sale_time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&lt;12 THEN 'Morning'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EXTRACT(HOUR FROM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sale_time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BETWEEN 12 AND 17 THEN 'Afternoon'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'Evening'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AS SHIFT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Retail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Shift,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COUNT(*) AS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total_orders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Hourly_sale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Shift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6559641-7DC3-3B92-A18D-997B07346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5840" y="3830320"/>
            <a:ext cx="7142044" cy="2794000"/>
          </a:xfrm>
        </p:spPr>
      </p:pic>
    </p:spTree>
    <p:extLst>
      <p:ext uri="{BB962C8B-B14F-4D97-AF65-F5344CB8AC3E}">
        <p14:creationId xmlns:p14="http://schemas.microsoft.com/office/powerpoint/2010/main" val="1408528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341D8-7656-7ECB-AA3A-D39DD5384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E48D-E68A-83AD-6B58-E643B57DD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EA128-5081-2085-5BBB-C6A672A642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DEEPANSHUL VISHWAKARMA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8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533F3-1D88-2031-FD22-A9CCE1BCC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D52E-F4E0-5181-029F-7015598BC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BUSINESS PROBLEMS&amp;ANSWERS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57979-CEC0-09F9-00B2-D6EF03B8B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5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6446-D9CF-7565-8E57-83CD221C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1.Write a SQL query to retrieve all columns for sales made on '2022-11-05’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SELECT*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Retail</a:t>
            </a:r>
            <a:b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sale_date = '2022-11-05';</a:t>
            </a:r>
            <a:br>
              <a:rPr lang="en-US" sz="2400" dirty="0"/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D1ED94-CEA7-E784-45FE-449D509CF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4753" y="2377440"/>
            <a:ext cx="7379854" cy="3581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2604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DB27-2039-B534-DC83-E4B30901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2.Write a SQL query to retrieve all transactions where the category is 'Clothing' and the quantity sold is more than 4 in the month of Nov-2022.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Retail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category = 'Clothing'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TO_CHAR(sale_date, 'YYYY-MM')='2022-11'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quantiy &gt;=4;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849D3-49A6-35A1-14AB-DE9DB8E58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278" y="3332480"/>
            <a:ext cx="6480402" cy="31394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535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DE061-6675-BA35-203B-8C36F72E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3.Write a SQL query to calculate the total sales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total_sale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each category.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category,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total_sale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net_sale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Retail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1;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6FF9AD-A8FC-E11F-E9DF-4711D500F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1117" y="2753360"/>
            <a:ext cx="7887606" cy="3581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2859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4F86-1081-376E-870C-99CC8F43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4.Write a SQL query to find the average age of customers who purchased items from the 'Beauty' category.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ROUND(AVG(age),2) AS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avg_age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Retail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category = 'Beauty';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9F5B93-EDA5-F90D-424B-C6FCEE30E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5490" y="2712720"/>
            <a:ext cx="7819819" cy="3581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2733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C431-424F-B43B-94CB-B0365E3E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5.Write a SQL query to find all transactions where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total_sale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greater than 2000.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SELECT*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Retail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total_sale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&gt;=2000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10;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E485FA-15C3-3A7E-55F9-4D55CB284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914851"/>
            <a:ext cx="9601200" cy="35428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2921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767A-2534-80A2-D19B-DB4395BE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6.Write a SQL query to find the total number of transactions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made by each gender in each category.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category,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gender,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COUNT(*) AS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total_Trans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Retail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category,gender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1;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0EA748-E7EB-5B97-BF57-958128930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0734" y="2702560"/>
            <a:ext cx="4436052" cy="3581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2168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6A07E-545A-9665-CB61-2985A3A0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7.Write a SQL query to calculate the average sale for each month. Find out best selling month in each year.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month,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avg_sale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EXTRACT(YEAR FROM sale_date) AS year,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EXTRACT(MONTH FROM sale_date) AS month,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total_sale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avg_sale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RANK()OVER(PARTITION BY EXTRACT(YEAR FROM sale_date)ORDER BY AVG(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total_sale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)DESC) AS RANK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Retail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1,2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T1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RANK=1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624162-2649-68CD-BE6A-7FFDA558E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421" y="1104901"/>
            <a:ext cx="6155139" cy="24307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0376420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{DDFC3AF1-D490-4FBB-A7F1-B1BA6EBBA6DB}TFc3084226-2d0c-440f-9f46-6b48c7a7f670dcdbd9dd-1413cd9e84c9</Template>
  <TotalTime>35</TotalTime>
  <Words>628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Franklin Gothic Book</vt:lpstr>
      <vt:lpstr>Times New Roman</vt:lpstr>
      <vt:lpstr>Crop</vt:lpstr>
      <vt:lpstr>RETAIL SALES ANALYSIS </vt:lpstr>
      <vt:lpstr>DATA ANALYSIS AND BUSINESS PROBLEMS&amp;ANSWERS</vt:lpstr>
      <vt:lpstr>1.Write a SQL query to retrieve all columns for sales made on '2022-11-05’  SELECT* FROM Retail WHERE sale_date = '2022-11-05'; </vt:lpstr>
      <vt:lpstr>2.Write a SQL query to retrieve all transactions where the category is 'Clothing' and the quantity sold is more than 4 in the month of Nov-2022.  SELECT * FROM Retail WHERE category = 'Clothing' AND TO_CHAR(sale_date, 'YYYY-MM')='2022-11' AND quantiy &gt;=4;</vt:lpstr>
      <vt:lpstr>3.Write a SQL query to calculate the total sales (total_sale) for each category.  SELECT category, SUM(total_sale) AS net_sale FROM Retail GROUP BY 1;</vt:lpstr>
      <vt:lpstr>4.Write a SQL query to find the average age of customers who purchased items from the 'Beauty' category. SELECT ROUND(AVG(age),2) AS avg_age FROM Retail WHERE category = 'Beauty';</vt:lpstr>
      <vt:lpstr>5.Write a SQL query to find all transactions where the total_sale is greater than 2000.  SELECT* FROM Retail WHERE total_sale &gt;=2000 LIMIT 10;</vt:lpstr>
      <vt:lpstr>6.Write a SQL query to find the total number of transactions (transaction_id) made by each gender in each category.  SELECT category, gender, COUNT(*) AS total_Trans FROM Retail GROUP BY category,gender ORDER BY 1;</vt:lpstr>
      <vt:lpstr>7.Write a SQL query to calculate the average sale for each month. Find out best selling month in each year.  SELECT year, month, avg_sale FROM ( SELECT EXTRACT(YEAR FROM sale_date) AS year, EXTRACT(MONTH FROM sale_date) AS month, AVG(total_sale) AS avg_sale, RANK()OVER(PARTITION BY EXTRACT(YEAR FROM sale_date)ORDER BY AVG(total_sale)DESC) AS RANK FROM Retail GROUP BY 1,2 ) AS T1 WHERE RANK=1</vt:lpstr>
      <vt:lpstr>8.Write a SQL query to find the top 5 customers based on the highest total sales.  SELECT customer_id, SUM(total_sale) AS High_sale FROM Retail GROUP BY 1 ORDER BY 2 DESC</vt:lpstr>
      <vt:lpstr>9.Write a SQL query to find the number of unique customers who purchased items from each category.  SELECT category, COUNT(DISTINCT customer_id) AS Customer_uq FROM Retail GROUP BY category</vt:lpstr>
      <vt:lpstr>10.Write a SQL query to create each shift and number of orders (Example Morning &lt;12, Afternoon Between 12 &amp; 17, Evening &gt;17).  WITH Hourly_sale AS ( SELECT*, CASE WHEN EXTRACT(HOUR FROM sale_time) &lt;12 THEN 'Morning' WHEN EXTRACT(HOUR FROM sale_time) BETWEEN 12 AND 17 THEN 'Afternoon' ELSE 'Evening' END AS SHIFT FROM Retail ) SELECT Shift, COUNT(*) AS total_orders FROM Hourly_sale GROUP BY Shift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Deepanshul Vishwakarma</dc:creator>
  <cp:lastModifiedBy>Deepanshul Vishwakarma</cp:lastModifiedBy>
  <cp:revision>4</cp:revision>
  <dcterms:created xsi:type="dcterms:W3CDTF">2025-06-06T18:09:30Z</dcterms:created>
  <dcterms:modified xsi:type="dcterms:W3CDTF">2025-06-06T18:44:50Z</dcterms:modified>
</cp:coreProperties>
</file>