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4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54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19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23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736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48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98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5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7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4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45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4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64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0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CF8EB-6E9C-4092-AF2F-105C5C4C0723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D7FCF-F3E0-4E8C-9035-1D2A8783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8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68AB-C28F-3837-8159-67943F78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722" y="1101013"/>
            <a:ext cx="6160245" cy="106379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8B4A3-76D1-BE75-A180-73A33B88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65" y="2901927"/>
            <a:ext cx="8825658" cy="861420"/>
          </a:xfrm>
        </p:spPr>
        <p:txBody>
          <a:bodyPr>
            <a:noAutofit/>
          </a:bodyPr>
          <a:lstStyle/>
          <a:p>
            <a:r>
              <a:rPr lang="en-US" sz="1600" dirty="0"/>
              <a:t>This case study explores the implementation of a service- oriented architecture(SOA) for an</a:t>
            </a:r>
          </a:p>
          <a:p>
            <a:r>
              <a:rPr lang="en-US" sz="1600" dirty="0"/>
              <a:t>e-commerce platform. The goal is to integrate various system such as User management service,</a:t>
            </a:r>
          </a:p>
          <a:p>
            <a:r>
              <a:rPr lang="en-US" sz="1600" dirty="0"/>
              <a:t>product catalo service, order management service, payment service, review and rating services,</a:t>
            </a:r>
          </a:p>
          <a:p>
            <a:r>
              <a:rPr lang="en-US" sz="1600" dirty="0"/>
              <a:t>search service, notification service to create a seamless and efficient e-commerce solution.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64ADE-7E08-6135-C10F-D2A04C7C838D}"/>
              </a:ext>
            </a:extLst>
          </p:cNvPr>
          <p:cNvSpPr txBox="1"/>
          <p:nvPr/>
        </p:nvSpPr>
        <p:spPr>
          <a:xfrm>
            <a:off x="1005665" y="575698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Deepanshu Malviya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F117F-ACF2-1DED-F92E-07F1EEFE664C}"/>
              </a:ext>
            </a:extLst>
          </p:cNvPr>
          <p:cNvSpPr txBox="1"/>
          <p:nvPr/>
        </p:nvSpPr>
        <p:spPr>
          <a:xfrm>
            <a:off x="1005665" y="6126319"/>
            <a:ext cx="435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deepanshumalviya428@gmail.com</a:t>
            </a:r>
          </a:p>
        </p:txBody>
      </p:sp>
    </p:spTree>
    <p:extLst>
      <p:ext uri="{BB962C8B-B14F-4D97-AF65-F5344CB8AC3E}">
        <p14:creationId xmlns:p14="http://schemas.microsoft.com/office/powerpoint/2010/main" val="314042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CEA2-3A34-EC72-E1B2-AE3E3434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e-commerce service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77B77-E9F8-F70B-B7FD-A4589AFFBB21}"/>
              </a:ext>
            </a:extLst>
          </p:cNvPr>
          <p:cNvSpPr txBox="1"/>
          <p:nvPr/>
        </p:nvSpPr>
        <p:spPr>
          <a:xfrm>
            <a:off x="1550693" y="1679452"/>
            <a:ext cx="7912903" cy="4052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Imagine an eCommerce platform that sells various products online. The platform uses SOA to achieve modularity, scalability, and flexibility in its architecture.</a:t>
            </a:r>
          </a:p>
          <a:p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Components: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 Service: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Handles user authentication, registration, and profile management.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</a:t>
            </a:r>
            <a:r>
              <a:rPr lang="en-IN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Manages product information, categories, and inventory.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Management Service: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Processes orders, manages cart functionality, and handles order history.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Service: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Integrates with payment gateways to process payments securely.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and Rating Service: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Manages customer reviews and ratings for products.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Service: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search functionality across products and categories.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 Service: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Sends notifications to users about order updates, promotions, etc.</a:t>
            </a:r>
          </a:p>
        </p:txBody>
      </p:sp>
    </p:spTree>
    <p:extLst>
      <p:ext uri="{BB962C8B-B14F-4D97-AF65-F5344CB8AC3E}">
        <p14:creationId xmlns:p14="http://schemas.microsoft.com/office/powerpoint/2010/main" val="178167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40815-F3E4-5925-DF8A-3D98DDD3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426511"/>
            <a:ext cx="7149715" cy="54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7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6EDB9-B483-584C-B05F-0EA8F6628F47}"/>
              </a:ext>
            </a:extLst>
          </p:cNvPr>
          <p:cNvSpPr txBox="1"/>
          <p:nvPr/>
        </p:nvSpPr>
        <p:spPr>
          <a:xfrm>
            <a:off x="1003177" y="1597980"/>
            <a:ext cx="9641149" cy="352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SOA in eCommerce: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Modularity: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Each service can be developed, deployed, and maintained independently, promoting agility and scalability.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 can scale independently based on demand, improving performance and user experience.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Flexibility: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Enables easy integration of new features or third-party services through well-defined APIs.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Resilience: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Fault isolation—failure in one service does not necessarily affect others, ensuring high availability.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9904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950D-9369-436B-AFD7-D901E49A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728" y="1047522"/>
            <a:ext cx="1715349" cy="381783"/>
          </a:xfrm>
        </p:spPr>
        <p:txBody>
          <a:bodyPr/>
          <a:lstStyle/>
          <a:p>
            <a:r>
              <a:rPr lang="en-US" sz="1800" b="1" dirty="0" err="1"/>
              <a:t>Conclution</a:t>
            </a:r>
            <a:r>
              <a:rPr lang="en-US" sz="1800" b="1" dirty="0"/>
              <a:t>:-</a:t>
            </a:r>
            <a:endParaRPr lang="en-IN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03F6-69B6-1E0A-BF36-2B6F6A2B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an SOA approach in e-commerce integration enhances the flexibility, scalability, and maintainability of the platform. By utilizing a service-oriented architecture, the e-commerce platform can efficiently handle various business processes and adapt to changing business needs. The provided UML diagrams offer a visual representation of the system architecture and interactions, aiding in the understanding and development of the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934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342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Century Gothic</vt:lpstr>
      <vt:lpstr>Symbol</vt:lpstr>
      <vt:lpstr>Times New Roman</vt:lpstr>
      <vt:lpstr>Wingdings 3</vt:lpstr>
      <vt:lpstr>Ion</vt:lpstr>
      <vt:lpstr>Introduction</vt:lpstr>
      <vt:lpstr>Overview of e-commerce service</vt:lpstr>
      <vt:lpstr>PowerPoint Presentation</vt:lpstr>
      <vt:lpstr>PowerPoint Presentation</vt:lpstr>
      <vt:lpstr>Conclution:-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deepanshu malviya</dc:creator>
  <cp:lastModifiedBy>deepanshu malviya</cp:lastModifiedBy>
  <cp:revision>3</cp:revision>
  <dcterms:created xsi:type="dcterms:W3CDTF">2024-07-17T11:01:06Z</dcterms:created>
  <dcterms:modified xsi:type="dcterms:W3CDTF">2024-07-17T11:31:40Z</dcterms:modified>
</cp:coreProperties>
</file>