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342" r:id="rId3"/>
    <p:sldId id="344" r:id="rId4"/>
    <p:sldId id="345" r:id="rId5"/>
    <p:sldId id="34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87E2-80BF-4245-86EA-3B3F2684ABC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0B145-C6EB-45A8-82A1-2F0EEA9F8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73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1E3C-1013-45D3-BF9C-61E2B21D08A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23ECE-8067-4268-9ACE-733B8E7E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			</a:t>
            </a:r>
          </a:p>
          <a:p>
            <a:pPr>
              <a:buNone/>
            </a:pP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EMAIL SPAM DETECTION</a:t>
            </a:r>
            <a:endParaRPr lang="en-US" sz="5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NLP)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325" y="2016124"/>
            <a:ext cx="8769350" cy="430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457200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225" y="1576388"/>
            <a:ext cx="8337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5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vinti thukral</dc:creator>
  <cp:lastModifiedBy>vinti thukral</cp:lastModifiedBy>
  <cp:revision>277</cp:revision>
  <dcterms:created xsi:type="dcterms:W3CDTF">2020-01-06T15:51:15Z</dcterms:created>
  <dcterms:modified xsi:type="dcterms:W3CDTF">2020-02-26T02:31:17Z</dcterms:modified>
</cp:coreProperties>
</file>