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342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F87E2-80BF-4245-86EA-3B3F2684ABC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0B145-C6EB-45A8-82A1-2F0EEA9F8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573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B145-C6EB-45A8-82A1-2F0EEA9F85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B145-C6EB-45A8-82A1-2F0EEA9F85A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B145-C6EB-45A8-82A1-2F0EEA9F85A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B145-C6EB-45A8-82A1-2F0EEA9F85A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B145-C6EB-45A8-82A1-2F0EEA9F85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B145-C6EB-45A8-82A1-2F0EEA9F85A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B145-C6EB-45A8-82A1-2F0EEA9F85A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B145-C6EB-45A8-82A1-2F0EEA9F85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B145-C6EB-45A8-82A1-2F0EEA9F85A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B145-C6EB-45A8-82A1-2F0EEA9F85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B145-C6EB-45A8-82A1-2F0EEA9F85A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0B145-C6EB-45A8-82A1-2F0EEA9F85A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				</a:t>
            </a:r>
          </a:p>
          <a:p>
            <a:pPr>
              <a:buNone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>
              <a:buNone/>
            </a:pPr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CASE STUDY</a:t>
            </a:r>
            <a:endParaRPr lang="en-US" sz="5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>
              <a:buNone/>
            </a:pPr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(NLP)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334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MOVIE Recommendation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676400"/>
            <a:ext cx="8451850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334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MOVIE Recommendation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6002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334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MOVIE Recommendation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6764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334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MOVIE Recommendation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828800"/>
            <a:ext cx="810895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524000" y="3244334"/>
            <a:ext cx="586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84744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33400"/>
            <a:ext cx="3688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Article Summary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9812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33400"/>
            <a:ext cx="3688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Article Summary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676400"/>
            <a:ext cx="81534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334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Sentiment of the Article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828800"/>
            <a:ext cx="7673975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334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Sentiment of the Article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286000"/>
            <a:ext cx="769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334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MOVIE Recommendation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997838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 smtClean="0"/>
              <a:t>engine we will use is called a content based recommendation engine and it is </a:t>
            </a:r>
            <a:r>
              <a:rPr lang="en-US" sz="2800" dirty="0" smtClean="0"/>
              <a:t>a </a:t>
            </a:r>
            <a:r>
              <a:rPr lang="en-US" sz="2800" dirty="0" smtClean="0"/>
              <a:t>recommendation system that takes in a movie that a user likes </a:t>
            </a:r>
            <a:r>
              <a:rPr lang="en-US" sz="2800" dirty="0" smtClean="0"/>
              <a:t>and </a:t>
            </a:r>
            <a:r>
              <a:rPr lang="en-US" sz="2800" dirty="0" smtClean="0"/>
              <a:t>then </a:t>
            </a:r>
            <a:r>
              <a:rPr lang="en-US" sz="2800" dirty="0" smtClean="0"/>
              <a:t>analyzes   it </a:t>
            </a:r>
            <a:r>
              <a:rPr lang="en-US" sz="2800" dirty="0" smtClean="0"/>
              <a:t>to get the movies content (e.g. genre, cast, director, keywords, etc</a:t>
            </a:r>
            <a:r>
              <a:rPr lang="en-US" sz="2800" dirty="0" smtClean="0"/>
              <a:t>.).</a:t>
            </a:r>
          </a:p>
          <a:p>
            <a:r>
              <a:rPr lang="en-US" sz="2800" dirty="0" smtClean="0"/>
              <a:t> 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It </a:t>
            </a:r>
            <a:r>
              <a:rPr lang="en-US" sz="2800" dirty="0" smtClean="0"/>
              <a:t>then ranks the recommended movies based on how similar the recommended movies </a:t>
            </a:r>
            <a:r>
              <a:rPr lang="en-US" sz="2800" dirty="0" smtClean="0"/>
              <a:t>are </a:t>
            </a:r>
            <a:r>
              <a:rPr lang="en-US" sz="2800" dirty="0" smtClean="0"/>
              <a:t>to the liked movie using something called similarity scores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334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MOVIE Recommendation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523999"/>
            <a:ext cx="8534400" cy="449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334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MOVIE Recommendation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600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334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MOVIE Recommendation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275" y="1857374"/>
            <a:ext cx="8553450" cy="393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141</Words>
  <Application>Microsoft Office PowerPoint</Application>
  <PresentationFormat>On-screen Show (4:3)</PresentationFormat>
  <Paragraphs>56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vinti thukral</dc:creator>
  <cp:lastModifiedBy>vinti thukral</cp:lastModifiedBy>
  <cp:revision>292</cp:revision>
  <dcterms:created xsi:type="dcterms:W3CDTF">2020-01-06T15:51:15Z</dcterms:created>
  <dcterms:modified xsi:type="dcterms:W3CDTF">2020-02-26T20:49:48Z</dcterms:modified>
</cp:coreProperties>
</file>