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7" r:id="rId3"/>
    <p:sldId id="260" r:id="rId4"/>
    <p:sldId id="258" r:id="rId5"/>
    <p:sldId id="259" r:id="rId6"/>
    <p:sldId id="256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C5DAC0-8AE8-4BB6-9277-09697BD40224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BA7BA-4CE4-4153-A642-74E1C1D76367}">
      <dgm:prSet custT="1"/>
      <dgm:spPr/>
      <dgm:t>
        <a:bodyPr/>
        <a:lstStyle/>
        <a:p>
          <a:pPr rtl="0"/>
          <a:r>
            <a: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Lambda Expression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807F50-4F12-4D9A-B33B-F0BE2C6597CF}" type="parTrans" cxnId="{47F1DA75-D3AE-412F-B1DA-00FF723D0F9F}">
      <dgm:prSet/>
      <dgm:spPr/>
      <dgm:t>
        <a:bodyPr/>
        <a:lstStyle/>
        <a:p>
          <a:endParaRPr lang="en-US"/>
        </a:p>
      </dgm:t>
    </dgm:pt>
    <dgm:pt modelId="{0B000A98-D7AE-4B4B-A76C-04F8D237963F}" type="sibTrans" cxnId="{47F1DA75-D3AE-412F-B1DA-00FF723D0F9F}">
      <dgm:prSet/>
      <dgm:spPr/>
      <dgm:t>
        <a:bodyPr/>
        <a:lstStyle/>
        <a:p>
          <a:endParaRPr lang="en-US"/>
        </a:p>
      </dgm:t>
    </dgm:pt>
    <dgm:pt modelId="{FE662D28-44D7-4931-BD1A-D431406EA865}">
      <dgm:prSet custT="1"/>
      <dgm:spPr/>
      <dgm:t>
        <a:bodyPr/>
        <a:lstStyle/>
        <a:p>
          <a:pPr rtl="0"/>
          <a:r>
            <a: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Functional interface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834155-7303-4E4A-9943-408D1D96B009}" type="parTrans" cxnId="{059550A4-0F19-41EE-AE47-91DFC7AD04CA}">
      <dgm:prSet/>
      <dgm:spPr/>
      <dgm:t>
        <a:bodyPr/>
        <a:lstStyle/>
        <a:p>
          <a:endParaRPr lang="en-US"/>
        </a:p>
      </dgm:t>
    </dgm:pt>
    <dgm:pt modelId="{56C407B0-CE38-48C2-A947-A9014A20987C}" type="sibTrans" cxnId="{059550A4-0F19-41EE-AE47-91DFC7AD04CA}">
      <dgm:prSet/>
      <dgm:spPr/>
      <dgm:t>
        <a:bodyPr/>
        <a:lstStyle/>
        <a:p>
          <a:endParaRPr lang="en-US"/>
        </a:p>
      </dgm:t>
    </dgm:pt>
    <dgm:pt modelId="{1BE7957B-3019-4171-A0F5-7DBB25ED96D1}">
      <dgm:prSet custT="1"/>
      <dgm:spPr/>
      <dgm:t>
        <a:bodyPr/>
        <a:lstStyle/>
        <a:p>
          <a:pPr rtl="0"/>
          <a:r>
            <a: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Streams API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6B666E-C580-4CAF-AAF6-DA382A5075F2}" type="parTrans" cxnId="{C0899E4D-5070-4DE7-A846-02472E1FB6AC}">
      <dgm:prSet/>
      <dgm:spPr/>
      <dgm:t>
        <a:bodyPr/>
        <a:lstStyle/>
        <a:p>
          <a:endParaRPr lang="en-US"/>
        </a:p>
      </dgm:t>
    </dgm:pt>
    <dgm:pt modelId="{9E17B841-2C76-4A20-BEB9-519E141241C8}" type="sibTrans" cxnId="{C0899E4D-5070-4DE7-A846-02472E1FB6AC}">
      <dgm:prSet/>
      <dgm:spPr/>
      <dgm:t>
        <a:bodyPr/>
        <a:lstStyle/>
        <a:p>
          <a:endParaRPr lang="en-US"/>
        </a:p>
      </dgm:t>
    </dgm:pt>
    <dgm:pt modelId="{CA9F2214-D26D-4467-A4C0-7F30A5938208}">
      <dgm:prSet custT="1"/>
      <dgm:spPr/>
      <dgm:t>
        <a:bodyPr/>
        <a:lstStyle/>
        <a:p>
          <a:pPr rtl="0"/>
          <a:r>
            <a: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Method references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B79A97-181F-4552-841A-60601CC9CFCF}" type="parTrans" cxnId="{24BE013E-04D6-486A-AF64-233D5E427AE1}">
      <dgm:prSet/>
      <dgm:spPr/>
      <dgm:t>
        <a:bodyPr/>
        <a:lstStyle/>
        <a:p>
          <a:endParaRPr lang="en-US"/>
        </a:p>
      </dgm:t>
    </dgm:pt>
    <dgm:pt modelId="{8D5A1512-BC09-446A-9903-014D2BA75A36}" type="sibTrans" cxnId="{24BE013E-04D6-486A-AF64-233D5E427AE1}">
      <dgm:prSet/>
      <dgm:spPr/>
      <dgm:t>
        <a:bodyPr/>
        <a:lstStyle/>
        <a:p>
          <a:endParaRPr lang="en-US"/>
        </a:p>
      </dgm:t>
    </dgm:pt>
    <dgm:pt modelId="{78DBDA75-A5A1-4491-851D-74AC154F9DAB}" type="pres">
      <dgm:prSet presAssocID="{6AC5DAC0-8AE8-4BB6-9277-09697BD40224}" presName="composite" presStyleCnt="0">
        <dgm:presLayoutVars>
          <dgm:chMax val="5"/>
          <dgm:dir/>
          <dgm:resizeHandles val="exact"/>
        </dgm:presLayoutVars>
      </dgm:prSet>
      <dgm:spPr/>
    </dgm:pt>
    <dgm:pt modelId="{BEAAC2DD-7D8D-4C28-B391-0BB1AEAF582B}" type="pres">
      <dgm:prSet presAssocID="{218BA7BA-4CE4-4153-A642-74E1C1D76367}" presName="circle1" presStyleLbl="lnNode1" presStyleIdx="0" presStyleCnt="4"/>
      <dgm:spPr/>
    </dgm:pt>
    <dgm:pt modelId="{48DF7958-36B8-4E97-880E-026B01CC47EA}" type="pres">
      <dgm:prSet presAssocID="{218BA7BA-4CE4-4153-A642-74E1C1D76367}" presName="text1" presStyleLbl="revTx" presStyleIdx="0" presStyleCnt="4" custScaleX="267418" custLinFactNeighborX="80212" custLinFactNeighborY="14512">
        <dgm:presLayoutVars>
          <dgm:bulletEnabled val="1"/>
        </dgm:presLayoutVars>
      </dgm:prSet>
      <dgm:spPr/>
    </dgm:pt>
    <dgm:pt modelId="{4529030E-F0AC-412A-9FC8-952FE87B669E}" type="pres">
      <dgm:prSet presAssocID="{218BA7BA-4CE4-4153-A642-74E1C1D76367}" presName="line1" presStyleLbl="callout" presStyleIdx="0" presStyleCnt="8"/>
      <dgm:spPr/>
    </dgm:pt>
    <dgm:pt modelId="{0A06EC08-45E8-4DE4-B000-186DD64D104B}" type="pres">
      <dgm:prSet presAssocID="{218BA7BA-4CE4-4153-A642-74E1C1D76367}" presName="d1" presStyleLbl="callout" presStyleIdx="1" presStyleCnt="8"/>
      <dgm:spPr/>
    </dgm:pt>
    <dgm:pt modelId="{5AF28B55-7575-4D0C-AB56-ADE6E3403E13}" type="pres">
      <dgm:prSet presAssocID="{FE662D28-44D7-4931-BD1A-D431406EA865}" presName="circle2" presStyleLbl="lnNode1" presStyleIdx="1" presStyleCnt="4"/>
      <dgm:spPr/>
    </dgm:pt>
    <dgm:pt modelId="{26657A88-A7BA-469B-81A1-E814565B4F85}" type="pres">
      <dgm:prSet presAssocID="{FE662D28-44D7-4931-BD1A-D431406EA865}" presName="text2" presStyleLbl="revTx" presStyleIdx="1" presStyleCnt="4" custScaleX="227003" custLinFactNeighborX="62062" custLinFactNeighborY="9137">
        <dgm:presLayoutVars>
          <dgm:bulletEnabled val="1"/>
        </dgm:presLayoutVars>
      </dgm:prSet>
      <dgm:spPr/>
    </dgm:pt>
    <dgm:pt modelId="{714CE55C-C07F-496E-8827-804DBEE057A6}" type="pres">
      <dgm:prSet presAssocID="{FE662D28-44D7-4931-BD1A-D431406EA865}" presName="line2" presStyleLbl="callout" presStyleIdx="2" presStyleCnt="8"/>
      <dgm:spPr/>
    </dgm:pt>
    <dgm:pt modelId="{95A77726-506C-4531-878C-9461A30EECD1}" type="pres">
      <dgm:prSet presAssocID="{FE662D28-44D7-4931-BD1A-D431406EA865}" presName="d2" presStyleLbl="callout" presStyleIdx="3" presStyleCnt="8"/>
      <dgm:spPr/>
    </dgm:pt>
    <dgm:pt modelId="{A47D9F2D-300A-40DB-BF5E-A0452C4AC7F2}" type="pres">
      <dgm:prSet presAssocID="{1BE7957B-3019-4171-A0F5-7DBB25ED96D1}" presName="circle3" presStyleLbl="lnNode1" presStyleIdx="2" presStyleCnt="4"/>
      <dgm:spPr/>
    </dgm:pt>
    <dgm:pt modelId="{8D7EA425-B277-440B-838C-2EDF89A33A5C}" type="pres">
      <dgm:prSet presAssocID="{1BE7957B-3019-4171-A0F5-7DBB25ED96D1}" presName="text3" presStyleLbl="revTx" presStyleIdx="2" presStyleCnt="4" custScaleX="195536" custLinFactNeighborX="60314" custLinFactNeighborY="-73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4BFBB-5ABC-4D00-94BF-14D8C4A2F881}" type="pres">
      <dgm:prSet presAssocID="{1BE7957B-3019-4171-A0F5-7DBB25ED96D1}" presName="line3" presStyleLbl="callout" presStyleIdx="4" presStyleCnt="8"/>
      <dgm:spPr/>
    </dgm:pt>
    <dgm:pt modelId="{7DC23778-9007-4FEE-ABAD-84E278CD57F9}" type="pres">
      <dgm:prSet presAssocID="{1BE7957B-3019-4171-A0F5-7DBB25ED96D1}" presName="d3" presStyleLbl="callout" presStyleIdx="5" presStyleCnt="8"/>
      <dgm:spPr/>
    </dgm:pt>
    <dgm:pt modelId="{54638D32-7489-4054-BFEC-7E66ABD0F2AE}" type="pres">
      <dgm:prSet presAssocID="{CA9F2214-D26D-4467-A4C0-7F30A5938208}" presName="circle4" presStyleLbl="lnNode1" presStyleIdx="3" presStyleCnt="4"/>
      <dgm:spPr/>
    </dgm:pt>
    <dgm:pt modelId="{4311B282-0DDA-4D5E-A487-08E875452501}" type="pres">
      <dgm:prSet presAssocID="{CA9F2214-D26D-4467-A4C0-7F30A5938208}" presName="text4" presStyleLbl="revTx" presStyleIdx="3" presStyleCnt="4" custScaleX="216514" custLinFactNeighborX="57691">
        <dgm:presLayoutVars>
          <dgm:bulletEnabled val="1"/>
        </dgm:presLayoutVars>
      </dgm:prSet>
      <dgm:spPr/>
    </dgm:pt>
    <dgm:pt modelId="{2983993F-0C9D-4379-AB0C-29424A895B5D}" type="pres">
      <dgm:prSet presAssocID="{CA9F2214-D26D-4467-A4C0-7F30A5938208}" presName="line4" presStyleLbl="callout" presStyleIdx="6" presStyleCnt="8"/>
      <dgm:spPr/>
    </dgm:pt>
    <dgm:pt modelId="{1A3B9044-3865-4CE5-AB1C-EBC10CFA8D4F}" type="pres">
      <dgm:prSet presAssocID="{CA9F2214-D26D-4467-A4C0-7F30A5938208}" presName="d4" presStyleLbl="callout" presStyleIdx="7" presStyleCnt="8"/>
      <dgm:spPr/>
    </dgm:pt>
  </dgm:ptLst>
  <dgm:cxnLst>
    <dgm:cxn modelId="{199BFAD1-69EE-4E19-8DE4-446DE925355A}" type="presOf" srcId="{CA9F2214-D26D-4467-A4C0-7F30A5938208}" destId="{4311B282-0DDA-4D5E-A487-08E875452501}" srcOrd="0" destOrd="0" presId="urn:microsoft.com/office/officeart/2005/8/layout/target1"/>
    <dgm:cxn modelId="{059550A4-0F19-41EE-AE47-91DFC7AD04CA}" srcId="{6AC5DAC0-8AE8-4BB6-9277-09697BD40224}" destId="{FE662D28-44D7-4931-BD1A-D431406EA865}" srcOrd="1" destOrd="0" parTransId="{A9834155-7303-4E4A-9943-408D1D96B009}" sibTransId="{56C407B0-CE38-48C2-A947-A9014A20987C}"/>
    <dgm:cxn modelId="{F8B454F0-223C-48F8-AAD2-D2355184484E}" type="presOf" srcId="{1BE7957B-3019-4171-A0F5-7DBB25ED96D1}" destId="{8D7EA425-B277-440B-838C-2EDF89A33A5C}" srcOrd="0" destOrd="0" presId="urn:microsoft.com/office/officeart/2005/8/layout/target1"/>
    <dgm:cxn modelId="{24BE013E-04D6-486A-AF64-233D5E427AE1}" srcId="{6AC5DAC0-8AE8-4BB6-9277-09697BD40224}" destId="{CA9F2214-D26D-4467-A4C0-7F30A5938208}" srcOrd="3" destOrd="0" parTransId="{46B79A97-181F-4552-841A-60601CC9CFCF}" sibTransId="{8D5A1512-BC09-446A-9903-014D2BA75A36}"/>
    <dgm:cxn modelId="{C0899E4D-5070-4DE7-A846-02472E1FB6AC}" srcId="{6AC5DAC0-8AE8-4BB6-9277-09697BD40224}" destId="{1BE7957B-3019-4171-A0F5-7DBB25ED96D1}" srcOrd="2" destOrd="0" parTransId="{E16B666E-C580-4CAF-AAF6-DA382A5075F2}" sibTransId="{9E17B841-2C76-4A20-BEB9-519E141241C8}"/>
    <dgm:cxn modelId="{3076FC64-1F27-482E-A3F6-3EAB23DEAF58}" type="presOf" srcId="{6AC5DAC0-8AE8-4BB6-9277-09697BD40224}" destId="{78DBDA75-A5A1-4491-851D-74AC154F9DAB}" srcOrd="0" destOrd="0" presId="urn:microsoft.com/office/officeart/2005/8/layout/target1"/>
    <dgm:cxn modelId="{9AF37BEB-34E2-4171-B2E3-A8D3DF534059}" type="presOf" srcId="{218BA7BA-4CE4-4153-A642-74E1C1D76367}" destId="{48DF7958-36B8-4E97-880E-026B01CC47EA}" srcOrd="0" destOrd="0" presId="urn:microsoft.com/office/officeart/2005/8/layout/target1"/>
    <dgm:cxn modelId="{47F1DA75-D3AE-412F-B1DA-00FF723D0F9F}" srcId="{6AC5DAC0-8AE8-4BB6-9277-09697BD40224}" destId="{218BA7BA-4CE4-4153-A642-74E1C1D76367}" srcOrd="0" destOrd="0" parTransId="{87807F50-4F12-4D9A-B33B-F0BE2C6597CF}" sibTransId="{0B000A98-D7AE-4B4B-A76C-04F8D237963F}"/>
    <dgm:cxn modelId="{CF35C3F1-767B-453B-9EA4-EE4761E64B60}" type="presOf" srcId="{FE662D28-44D7-4931-BD1A-D431406EA865}" destId="{26657A88-A7BA-469B-81A1-E814565B4F85}" srcOrd="0" destOrd="0" presId="urn:microsoft.com/office/officeart/2005/8/layout/target1"/>
    <dgm:cxn modelId="{3B940804-F07B-42D8-A5A1-1AB0C6B64C09}" type="presParOf" srcId="{78DBDA75-A5A1-4491-851D-74AC154F9DAB}" destId="{BEAAC2DD-7D8D-4C28-B391-0BB1AEAF582B}" srcOrd="0" destOrd="0" presId="urn:microsoft.com/office/officeart/2005/8/layout/target1"/>
    <dgm:cxn modelId="{E7297EE6-A9EC-4255-B0E4-619F640290EF}" type="presParOf" srcId="{78DBDA75-A5A1-4491-851D-74AC154F9DAB}" destId="{48DF7958-36B8-4E97-880E-026B01CC47EA}" srcOrd="1" destOrd="0" presId="urn:microsoft.com/office/officeart/2005/8/layout/target1"/>
    <dgm:cxn modelId="{19494B94-2615-4028-984B-2E632CCEDB0E}" type="presParOf" srcId="{78DBDA75-A5A1-4491-851D-74AC154F9DAB}" destId="{4529030E-F0AC-412A-9FC8-952FE87B669E}" srcOrd="2" destOrd="0" presId="urn:microsoft.com/office/officeart/2005/8/layout/target1"/>
    <dgm:cxn modelId="{BBB50895-3BCE-4BC3-A7AC-542589C91D25}" type="presParOf" srcId="{78DBDA75-A5A1-4491-851D-74AC154F9DAB}" destId="{0A06EC08-45E8-4DE4-B000-186DD64D104B}" srcOrd="3" destOrd="0" presId="urn:microsoft.com/office/officeart/2005/8/layout/target1"/>
    <dgm:cxn modelId="{E0F9BB45-EE1C-46DF-8AB5-18C224A7D885}" type="presParOf" srcId="{78DBDA75-A5A1-4491-851D-74AC154F9DAB}" destId="{5AF28B55-7575-4D0C-AB56-ADE6E3403E13}" srcOrd="4" destOrd="0" presId="urn:microsoft.com/office/officeart/2005/8/layout/target1"/>
    <dgm:cxn modelId="{074A47DC-1EB2-4B0B-9630-E85655EFE792}" type="presParOf" srcId="{78DBDA75-A5A1-4491-851D-74AC154F9DAB}" destId="{26657A88-A7BA-469B-81A1-E814565B4F85}" srcOrd="5" destOrd="0" presId="urn:microsoft.com/office/officeart/2005/8/layout/target1"/>
    <dgm:cxn modelId="{BCC381F7-6E5F-4A08-8DDD-0B6B15BB268F}" type="presParOf" srcId="{78DBDA75-A5A1-4491-851D-74AC154F9DAB}" destId="{714CE55C-C07F-496E-8827-804DBEE057A6}" srcOrd="6" destOrd="0" presId="urn:microsoft.com/office/officeart/2005/8/layout/target1"/>
    <dgm:cxn modelId="{2741DEA8-362E-4AD6-8909-A94E93BB0DCB}" type="presParOf" srcId="{78DBDA75-A5A1-4491-851D-74AC154F9DAB}" destId="{95A77726-506C-4531-878C-9461A30EECD1}" srcOrd="7" destOrd="0" presId="urn:microsoft.com/office/officeart/2005/8/layout/target1"/>
    <dgm:cxn modelId="{84E2B05B-A0D5-4B6E-87D9-D9A48C904301}" type="presParOf" srcId="{78DBDA75-A5A1-4491-851D-74AC154F9DAB}" destId="{A47D9F2D-300A-40DB-BF5E-A0452C4AC7F2}" srcOrd="8" destOrd="0" presId="urn:microsoft.com/office/officeart/2005/8/layout/target1"/>
    <dgm:cxn modelId="{011CCFF1-E1E0-4CEB-B6EA-771ED88DEC30}" type="presParOf" srcId="{78DBDA75-A5A1-4491-851D-74AC154F9DAB}" destId="{8D7EA425-B277-440B-838C-2EDF89A33A5C}" srcOrd="9" destOrd="0" presId="urn:microsoft.com/office/officeart/2005/8/layout/target1"/>
    <dgm:cxn modelId="{B1D3E6FD-1AE4-4121-856B-46BD69324F19}" type="presParOf" srcId="{78DBDA75-A5A1-4491-851D-74AC154F9DAB}" destId="{C2D4BFBB-5ABC-4D00-94BF-14D8C4A2F881}" srcOrd="10" destOrd="0" presId="urn:microsoft.com/office/officeart/2005/8/layout/target1"/>
    <dgm:cxn modelId="{6FDCE744-2A24-4138-996F-F970F998F470}" type="presParOf" srcId="{78DBDA75-A5A1-4491-851D-74AC154F9DAB}" destId="{7DC23778-9007-4FEE-ABAD-84E278CD57F9}" srcOrd="11" destOrd="0" presId="urn:microsoft.com/office/officeart/2005/8/layout/target1"/>
    <dgm:cxn modelId="{95F225A3-D5D2-4B03-BB6A-E8C682445DE6}" type="presParOf" srcId="{78DBDA75-A5A1-4491-851D-74AC154F9DAB}" destId="{54638D32-7489-4054-BFEC-7E66ABD0F2AE}" srcOrd="12" destOrd="0" presId="urn:microsoft.com/office/officeart/2005/8/layout/target1"/>
    <dgm:cxn modelId="{87B0375B-BB25-4BD5-A123-240E409D1154}" type="presParOf" srcId="{78DBDA75-A5A1-4491-851D-74AC154F9DAB}" destId="{4311B282-0DDA-4D5E-A487-08E875452501}" srcOrd="13" destOrd="0" presId="urn:microsoft.com/office/officeart/2005/8/layout/target1"/>
    <dgm:cxn modelId="{E8BDA566-18BF-47A0-BDC5-6BF3AE951C23}" type="presParOf" srcId="{78DBDA75-A5A1-4491-851D-74AC154F9DAB}" destId="{2983993F-0C9D-4379-AB0C-29424A895B5D}" srcOrd="14" destOrd="0" presId="urn:microsoft.com/office/officeart/2005/8/layout/target1"/>
    <dgm:cxn modelId="{0A290500-B1F4-4446-A6E1-DE385C75DABE}" type="presParOf" srcId="{78DBDA75-A5A1-4491-851D-74AC154F9DAB}" destId="{1A3B9044-3865-4CE5-AB1C-EBC10CFA8D4F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CBF0A6-76A6-4C24-9D13-C34DBCB66168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029FC7-D7C3-490A-89F9-E0ABC485DAE4}">
      <dgm:prSet custT="1"/>
      <dgm:spPr/>
      <dgm:t>
        <a:bodyPr/>
        <a:lstStyle/>
        <a:p>
          <a:pPr rtl="0"/>
          <a:r>
            <a:rPr lang="en-US" sz="1600" b="1" i="0" dirty="0" smtClean="0"/>
            <a:t>Optional type declaration</a:t>
          </a:r>
          <a:endParaRPr lang="en-US" sz="1600" dirty="0"/>
        </a:p>
      </dgm:t>
    </dgm:pt>
    <dgm:pt modelId="{77CBDBAF-2A12-4B3B-9E60-0F91CE2B2856}" type="parTrans" cxnId="{97EDE981-3DE9-434B-9DCB-D09B2F9DAC1F}">
      <dgm:prSet/>
      <dgm:spPr/>
      <dgm:t>
        <a:bodyPr/>
        <a:lstStyle/>
        <a:p>
          <a:endParaRPr lang="en-US"/>
        </a:p>
      </dgm:t>
    </dgm:pt>
    <dgm:pt modelId="{1DFC3AE2-39BE-4EA7-965D-5BDBDD7384F8}" type="sibTrans" cxnId="{97EDE981-3DE9-434B-9DCB-D09B2F9DAC1F}">
      <dgm:prSet/>
      <dgm:spPr/>
      <dgm:t>
        <a:bodyPr/>
        <a:lstStyle/>
        <a:p>
          <a:endParaRPr lang="en-US"/>
        </a:p>
      </dgm:t>
    </dgm:pt>
    <dgm:pt modelId="{CADE451C-9D4D-4C92-B3CE-A9564FCFB544}">
      <dgm:prSet custT="1"/>
      <dgm:spPr/>
      <dgm:t>
        <a:bodyPr/>
        <a:lstStyle/>
        <a:p>
          <a:pPr rtl="0"/>
          <a:r>
            <a:rPr lang="en-US" sz="1400" b="1" i="0" dirty="0" smtClean="0"/>
            <a:t>Optional parenthesis around parameter</a:t>
          </a:r>
          <a:endParaRPr lang="en-US" sz="1400" dirty="0"/>
        </a:p>
      </dgm:t>
    </dgm:pt>
    <dgm:pt modelId="{0E7654AC-BE7A-479A-9043-777FA36F51DC}" type="parTrans" cxnId="{62A772CF-CE6F-4A5B-9258-796247AB245A}">
      <dgm:prSet/>
      <dgm:spPr/>
      <dgm:t>
        <a:bodyPr/>
        <a:lstStyle/>
        <a:p>
          <a:endParaRPr lang="en-US"/>
        </a:p>
      </dgm:t>
    </dgm:pt>
    <dgm:pt modelId="{E4909989-B180-440A-BA29-21509CB16BCF}" type="sibTrans" cxnId="{62A772CF-CE6F-4A5B-9258-796247AB245A}">
      <dgm:prSet/>
      <dgm:spPr/>
      <dgm:t>
        <a:bodyPr/>
        <a:lstStyle/>
        <a:p>
          <a:endParaRPr lang="en-US"/>
        </a:p>
      </dgm:t>
    </dgm:pt>
    <dgm:pt modelId="{DEE4364A-6B6F-4814-9420-90AAC52877D7}">
      <dgm:prSet custT="1"/>
      <dgm:spPr/>
      <dgm:t>
        <a:bodyPr/>
        <a:lstStyle/>
        <a:p>
          <a:pPr rtl="0"/>
          <a:r>
            <a:rPr lang="en-US" sz="1600" b="1" i="0" dirty="0" smtClean="0"/>
            <a:t>Optional curly braces</a:t>
          </a:r>
          <a:endParaRPr lang="en-US" sz="1600" dirty="0"/>
        </a:p>
      </dgm:t>
    </dgm:pt>
    <dgm:pt modelId="{3C5DA5F3-62FF-4191-A1BA-F24A3B934C5C}" type="parTrans" cxnId="{D86DAEBC-A130-4BB0-BA0C-7286290E97AA}">
      <dgm:prSet/>
      <dgm:spPr/>
      <dgm:t>
        <a:bodyPr/>
        <a:lstStyle/>
        <a:p>
          <a:endParaRPr lang="en-US"/>
        </a:p>
      </dgm:t>
    </dgm:pt>
    <dgm:pt modelId="{AA4EEB6B-2209-48A8-A6D6-4DDE42B17A82}" type="sibTrans" cxnId="{D86DAEBC-A130-4BB0-BA0C-7286290E97AA}">
      <dgm:prSet/>
      <dgm:spPr/>
      <dgm:t>
        <a:bodyPr/>
        <a:lstStyle/>
        <a:p>
          <a:endParaRPr lang="en-US"/>
        </a:p>
      </dgm:t>
    </dgm:pt>
    <dgm:pt modelId="{E802EE65-2D98-49AC-80C5-D7FA44A87B97}">
      <dgm:prSet custT="1"/>
      <dgm:spPr/>
      <dgm:t>
        <a:bodyPr/>
        <a:lstStyle/>
        <a:p>
          <a:pPr rtl="0"/>
          <a:r>
            <a:rPr lang="en-US" sz="1600" b="1" i="0" dirty="0" smtClean="0"/>
            <a:t>Optional return keyword</a:t>
          </a:r>
          <a:r>
            <a:rPr lang="en-US" sz="1600" b="0" i="0" dirty="0" smtClean="0"/>
            <a:t> </a:t>
          </a:r>
          <a:endParaRPr lang="en-US" sz="1600" dirty="0"/>
        </a:p>
      </dgm:t>
    </dgm:pt>
    <dgm:pt modelId="{7978AE3B-1A53-45EF-BE49-094FC5708C02}" type="parTrans" cxnId="{F1AB86FC-075D-4450-B5B6-374C51AFDA0F}">
      <dgm:prSet/>
      <dgm:spPr/>
      <dgm:t>
        <a:bodyPr/>
        <a:lstStyle/>
        <a:p>
          <a:endParaRPr lang="en-US"/>
        </a:p>
      </dgm:t>
    </dgm:pt>
    <dgm:pt modelId="{EFDFE471-BD86-4FA3-A558-B98EA686F9B6}" type="sibTrans" cxnId="{F1AB86FC-075D-4450-B5B6-374C51AFDA0F}">
      <dgm:prSet/>
      <dgm:spPr/>
      <dgm:t>
        <a:bodyPr/>
        <a:lstStyle/>
        <a:p>
          <a:endParaRPr lang="en-US"/>
        </a:p>
      </dgm:t>
    </dgm:pt>
    <dgm:pt modelId="{62E2F112-91EB-451D-A27E-407BA865B512}" type="pres">
      <dgm:prSet presAssocID="{E2CBF0A6-76A6-4C24-9D13-C34DBCB66168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CF30CEC6-0D87-4FBC-82C9-D6D778AF8082}" type="pres">
      <dgm:prSet presAssocID="{E2CBF0A6-76A6-4C24-9D13-C34DBCB66168}" presName="cycle" presStyleCnt="0"/>
      <dgm:spPr/>
    </dgm:pt>
    <dgm:pt modelId="{0CD7D1C5-A8D3-4A25-888B-5C085C5BD962}" type="pres">
      <dgm:prSet presAssocID="{E2CBF0A6-76A6-4C24-9D13-C34DBCB66168}" presName="centerShape" presStyleCnt="0"/>
      <dgm:spPr/>
    </dgm:pt>
    <dgm:pt modelId="{DFF8C626-EF80-4B2F-864A-125E039E4C6F}" type="pres">
      <dgm:prSet presAssocID="{E2CBF0A6-76A6-4C24-9D13-C34DBCB66168}" presName="connSite" presStyleLbl="node1" presStyleIdx="0" presStyleCnt="5"/>
      <dgm:spPr/>
    </dgm:pt>
    <dgm:pt modelId="{62727FCE-AF74-4303-8746-0E6652D14F38}" type="pres">
      <dgm:prSet presAssocID="{E2CBF0A6-76A6-4C24-9D13-C34DBCB66168}" presName="visible" presStyleLbl="node1" presStyleIdx="0" presStyleCnt="5" custScaleX="118190" custScaleY="81547" custLinFactNeighborX="-4344" custLinFactNeighborY="681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8000" r="-58000"/>
          </a:stretch>
        </a:blipFill>
      </dgm:spPr>
      <dgm:t>
        <a:bodyPr/>
        <a:lstStyle/>
        <a:p>
          <a:endParaRPr lang="en-US"/>
        </a:p>
      </dgm:t>
    </dgm:pt>
    <dgm:pt modelId="{7B4AC5BB-48F5-4D24-A40D-AFA3B15DDB26}" type="pres">
      <dgm:prSet presAssocID="{77CBDBAF-2A12-4B3B-9E60-0F91CE2B2856}" presName="Name25" presStyleLbl="parChTrans1D1" presStyleIdx="0" presStyleCnt="4"/>
      <dgm:spPr/>
    </dgm:pt>
    <dgm:pt modelId="{00B7AD82-E289-4910-B420-79840014924C}" type="pres">
      <dgm:prSet presAssocID="{4D029FC7-D7C3-490A-89F9-E0ABC485DAE4}" presName="node" presStyleCnt="0"/>
      <dgm:spPr/>
    </dgm:pt>
    <dgm:pt modelId="{D7FA51D1-71D8-4607-9586-AFBA2EF4C1E3}" type="pres">
      <dgm:prSet presAssocID="{4D029FC7-D7C3-490A-89F9-E0ABC485DAE4}" presName="parentNode" presStyleLbl="node1" presStyleIdx="1" presStyleCnt="5" custScaleX="156688" custScaleY="147704" custLinFactX="27186" custLinFactNeighborX="100000" custLinFactNeighborY="7505">
        <dgm:presLayoutVars>
          <dgm:chMax val="1"/>
          <dgm:bulletEnabled val="1"/>
        </dgm:presLayoutVars>
      </dgm:prSet>
      <dgm:spPr/>
    </dgm:pt>
    <dgm:pt modelId="{8132E32D-4925-4C08-9920-D416DA586CDD}" type="pres">
      <dgm:prSet presAssocID="{4D029FC7-D7C3-490A-89F9-E0ABC485DAE4}" presName="childNode" presStyleLbl="revTx" presStyleIdx="0" presStyleCnt="0">
        <dgm:presLayoutVars>
          <dgm:bulletEnabled val="1"/>
        </dgm:presLayoutVars>
      </dgm:prSet>
      <dgm:spPr/>
    </dgm:pt>
    <dgm:pt modelId="{F88973D9-DA36-4DB6-AF10-F3FA9B17EADD}" type="pres">
      <dgm:prSet presAssocID="{0E7654AC-BE7A-479A-9043-777FA36F51DC}" presName="Name25" presStyleLbl="parChTrans1D1" presStyleIdx="1" presStyleCnt="4"/>
      <dgm:spPr/>
    </dgm:pt>
    <dgm:pt modelId="{0D3FD540-B73D-417E-B77B-E7A359DF925A}" type="pres">
      <dgm:prSet presAssocID="{CADE451C-9D4D-4C92-B3CE-A9564FCFB544}" presName="node" presStyleCnt="0"/>
      <dgm:spPr/>
    </dgm:pt>
    <dgm:pt modelId="{AD37B8C5-0E38-4436-B6A6-FBA2FC5759F1}" type="pres">
      <dgm:prSet presAssocID="{CADE451C-9D4D-4C92-B3CE-A9564FCFB544}" presName="parentNode" presStyleLbl="node1" presStyleIdx="2" presStyleCnt="5" custScaleX="169379" custScaleY="147594" custLinFactX="49355" custLinFactNeighborX="100000" custLinFactNeighborY="8168">
        <dgm:presLayoutVars>
          <dgm:chMax val="1"/>
          <dgm:bulletEnabled val="1"/>
        </dgm:presLayoutVars>
      </dgm:prSet>
      <dgm:spPr/>
    </dgm:pt>
    <dgm:pt modelId="{8F861E58-B9B6-4DE9-A726-2DCBBE257C0D}" type="pres">
      <dgm:prSet presAssocID="{CADE451C-9D4D-4C92-B3CE-A9564FCFB544}" presName="childNode" presStyleLbl="revTx" presStyleIdx="0" presStyleCnt="0">
        <dgm:presLayoutVars>
          <dgm:bulletEnabled val="1"/>
        </dgm:presLayoutVars>
      </dgm:prSet>
      <dgm:spPr/>
    </dgm:pt>
    <dgm:pt modelId="{401825AD-E942-4782-AF26-CEB8616F7944}" type="pres">
      <dgm:prSet presAssocID="{3C5DA5F3-62FF-4191-A1BA-F24A3B934C5C}" presName="Name25" presStyleLbl="parChTrans1D1" presStyleIdx="2" presStyleCnt="4"/>
      <dgm:spPr/>
    </dgm:pt>
    <dgm:pt modelId="{D180F438-98D2-47F7-9E0F-B392E867C84C}" type="pres">
      <dgm:prSet presAssocID="{DEE4364A-6B6F-4814-9420-90AAC52877D7}" presName="node" presStyleCnt="0"/>
      <dgm:spPr/>
    </dgm:pt>
    <dgm:pt modelId="{17D3EBAA-AAA8-481D-84E0-1CB96B153A27}" type="pres">
      <dgm:prSet presAssocID="{DEE4364A-6B6F-4814-9420-90AAC52877D7}" presName="parentNode" presStyleLbl="node1" presStyleIdx="3" presStyleCnt="5" custScaleX="173217" custScaleY="149037" custLinFactX="72692" custLinFactNeighborX="100000" custLinFactNeighborY="5835">
        <dgm:presLayoutVars>
          <dgm:chMax val="1"/>
          <dgm:bulletEnabled val="1"/>
        </dgm:presLayoutVars>
      </dgm:prSet>
      <dgm:spPr/>
    </dgm:pt>
    <dgm:pt modelId="{7E778623-51E9-4770-A0CE-E8C1DBADD73F}" type="pres">
      <dgm:prSet presAssocID="{DEE4364A-6B6F-4814-9420-90AAC52877D7}" presName="childNode" presStyleLbl="revTx" presStyleIdx="0" presStyleCnt="0">
        <dgm:presLayoutVars>
          <dgm:bulletEnabled val="1"/>
        </dgm:presLayoutVars>
      </dgm:prSet>
      <dgm:spPr/>
    </dgm:pt>
    <dgm:pt modelId="{ECD6379A-367C-4033-A67D-F76EB2497C58}" type="pres">
      <dgm:prSet presAssocID="{7978AE3B-1A53-45EF-BE49-094FC5708C02}" presName="Name25" presStyleLbl="parChTrans1D1" presStyleIdx="3" presStyleCnt="4"/>
      <dgm:spPr/>
    </dgm:pt>
    <dgm:pt modelId="{2AC8833E-2EB6-4F2D-AFAC-47AC98BB6B0E}" type="pres">
      <dgm:prSet presAssocID="{E802EE65-2D98-49AC-80C5-D7FA44A87B97}" presName="node" presStyleCnt="0"/>
      <dgm:spPr/>
    </dgm:pt>
    <dgm:pt modelId="{ABBA5F4D-4CC1-48B2-9712-799C631112B5}" type="pres">
      <dgm:prSet presAssocID="{E802EE65-2D98-49AC-80C5-D7FA44A87B97}" presName="parentNode" presStyleLbl="node1" presStyleIdx="4" presStyleCnt="5" custScaleX="155957" custScaleY="150844" custLinFactX="31853" custLinFactNeighborX="100000" custLinFactNeighborY="3586">
        <dgm:presLayoutVars>
          <dgm:chMax val="1"/>
          <dgm:bulletEnabled val="1"/>
        </dgm:presLayoutVars>
      </dgm:prSet>
      <dgm:spPr/>
    </dgm:pt>
    <dgm:pt modelId="{74562D52-EFDE-4D6A-8AE8-203C97C7B9AE}" type="pres">
      <dgm:prSet presAssocID="{E802EE65-2D98-49AC-80C5-D7FA44A87B97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7A8B085C-B496-4D74-8C42-0D82CB62B6B2}" type="presOf" srcId="{CADE451C-9D4D-4C92-B3CE-A9564FCFB544}" destId="{AD37B8C5-0E38-4436-B6A6-FBA2FC5759F1}" srcOrd="0" destOrd="0" presId="urn:microsoft.com/office/officeart/2005/8/layout/radial2"/>
    <dgm:cxn modelId="{136B72A9-9AA6-4293-8D92-0C0C1A615681}" type="presOf" srcId="{77CBDBAF-2A12-4B3B-9E60-0F91CE2B2856}" destId="{7B4AC5BB-48F5-4D24-A40D-AFA3B15DDB26}" srcOrd="0" destOrd="0" presId="urn:microsoft.com/office/officeart/2005/8/layout/radial2"/>
    <dgm:cxn modelId="{97EDE981-3DE9-434B-9DCB-D09B2F9DAC1F}" srcId="{E2CBF0A6-76A6-4C24-9D13-C34DBCB66168}" destId="{4D029FC7-D7C3-490A-89F9-E0ABC485DAE4}" srcOrd="0" destOrd="0" parTransId="{77CBDBAF-2A12-4B3B-9E60-0F91CE2B2856}" sibTransId="{1DFC3AE2-39BE-4EA7-965D-5BDBDD7384F8}"/>
    <dgm:cxn modelId="{D86DAEBC-A130-4BB0-BA0C-7286290E97AA}" srcId="{E2CBF0A6-76A6-4C24-9D13-C34DBCB66168}" destId="{DEE4364A-6B6F-4814-9420-90AAC52877D7}" srcOrd="2" destOrd="0" parTransId="{3C5DA5F3-62FF-4191-A1BA-F24A3B934C5C}" sibTransId="{AA4EEB6B-2209-48A8-A6D6-4DDE42B17A82}"/>
    <dgm:cxn modelId="{AE32B618-B0B8-4959-907B-B0E25BACDDD5}" type="presOf" srcId="{4D029FC7-D7C3-490A-89F9-E0ABC485DAE4}" destId="{D7FA51D1-71D8-4607-9586-AFBA2EF4C1E3}" srcOrd="0" destOrd="0" presId="urn:microsoft.com/office/officeart/2005/8/layout/radial2"/>
    <dgm:cxn modelId="{6C0160D0-369F-4941-A25D-7C711137C398}" type="presOf" srcId="{3C5DA5F3-62FF-4191-A1BA-F24A3B934C5C}" destId="{401825AD-E942-4782-AF26-CEB8616F7944}" srcOrd="0" destOrd="0" presId="urn:microsoft.com/office/officeart/2005/8/layout/radial2"/>
    <dgm:cxn modelId="{72819FD6-FFF2-4115-AE29-0171E8EFCC99}" type="presOf" srcId="{0E7654AC-BE7A-479A-9043-777FA36F51DC}" destId="{F88973D9-DA36-4DB6-AF10-F3FA9B17EADD}" srcOrd="0" destOrd="0" presId="urn:microsoft.com/office/officeart/2005/8/layout/radial2"/>
    <dgm:cxn modelId="{A76D5AA2-2DFA-419B-B17E-82824AA43C87}" type="presOf" srcId="{DEE4364A-6B6F-4814-9420-90AAC52877D7}" destId="{17D3EBAA-AAA8-481D-84E0-1CB96B153A27}" srcOrd="0" destOrd="0" presId="urn:microsoft.com/office/officeart/2005/8/layout/radial2"/>
    <dgm:cxn modelId="{F1AB86FC-075D-4450-B5B6-374C51AFDA0F}" srcId="{E2CBF0A6-76A6-4C24-9D13-C34DBCB66168}" destId="{E802EE65-2D98-49AC-80C5-D7FA44A87B97}" srcOrd="3" destOrd="0" parTransId="{7978AE3B-1A53-45EF-BE49-094FC5708C02}" sibTransId="{EFDFE471-BD86-4FA3-A558-B98EA686F9B6}"/>
    <dgm:cxn modelId="{EF971B3B-0ABC-4CCC-996F-3824B65670E5}" type="presOf" srcId="{E2CBF0A6-76A6-4C24-9D13-C34DBCB66168}" destId="{62E2F112-91EB-451D-A27E-407BA865B512}" srcOrd="0" destOrd="0" presId="urn:microsoft.com/office/officeart/2005/8/layout/radial2"/>
    <dgm:cxn modelId="{62A772CF-CE6F-4A5B-9258-796247AB245A}" srcId="{E2CBF0A6-76A6-4C24-9D13-C34DBCB66168}" destId="{CADE451C-9D4D-4C92-B3CE-A9564FCFB544}" srcOrd="1" destOrd="0" parTransId="{0E7654AC-BE7A-479A-9043-777FA36F51DC}" sibTransId="{E4909989-B180-440A-BA29-21509CB16BCF}"/>
    <dgm:cxn modelId="{FDD1F57E-8219-489C-9D6C-BACEAACCAEDF}" type="presOf" srcId="{7978AE3B-1A53-45EF-BE49-094FC5708C02}" destId="{ECD6379A-367C-4033-A67D-F76EB2497C58}" srcOrd="0" destOrd="0" presId="urn:microsoft.com/office/officeart/2005/8/layout/radial2"/>
    <dgm:cxn modelId="{C1FE8669-C08C-4F13-AAF2-97401ABBD5C2}" type="presOf" srcId="{E802EE65-2D98-49AC-80C5-D7FA44A87B97}" destId="{ABBA5F4D-4CC1-48B2-9712-799C631112B5}" srcOrd="0" destOrd="0" presId="urn:microsoft.com/office/officeart/2005/8/layout/radial2"/>
    <dgm:cxn modelId="{BC50CDDA-200A-4343-9651-320648E9D089}" type="presParOf" srcId="{62E2F112-91EB-451D-A27E-407BA865B512}" destId="{CF30CEC6-0D87-4FBC-82C9-D6D778AF8082}" srcOrd="0" destOrd="0" presId="urn:microsoft.com/office/officeart/2005/8/layout/radial2"/>
    <dgm:cxn modelId="{2E39C3F3-904C-4CAC-AAA5-EC58DF785059}" type="presParOf" srcId="{CF30CEC6-0D87-4FBC-82C9-D6D778AF8082}" destId="{0CD7D1C5-A8D3-4A25-888B-5C085C5BD962}" srcOrd="0" destOrd="0" presId="urn:microsoft.com/office/officeart/2005/8/layout/radial2"/>
    <dgm:cxn modelId="{EAD0569B-5AB2-4DFE-9850-9A2849F091D4}" type="presParOf" srcId="{0CD7D1C5-A8D3-4A25-888B-5C085C5BD962}" destId="{DFF8C626-EF80-4B2F-864A-125E039E4C6F}" srcOrd="0" destOrd="0" presId="urn:microsoft.com/office/officeart/2005/8/layout/radial2"/>
    <dgm:cxn modelId="{59CB492A-6829-4FE2-AE7E-E8E68238643B}" type="presParOf" srcId="{0CD7D1C5-A8D3-4A25-888B-5C085C5BD962}" destId="{62727FCE-AF74-4303-8746-0E6652D14F38}" srcOrd="1" destOrd="0" presId="urn:microsoft.com/office/officeart/2005/8/layout/radial2"/>
    <dgm:cxn modelId="{5EC88A86-CE63-4994-A4E5-F76DB8C7B1AE}" type="presParOf" srcId="{CF30CEC6-0D87-4FBC-82C9-D6D778AF8082}" destId="{7B4AC5BB-48F5-4D24-A40D-AFA3B15DDB26}" srcOrd="1" destOrd="0" presId="urn:microsoft.com/office/officeart/2005/8/layout/radial2"/>
    <dgm:cxn modelId="{AB445633-9AB4-4659-B576-BF8967DECD6B}" type="presParOf" srcId="{CF30CEC6-0D87-4FBC-82C9-D6D778AF8082}" destId="{00B7AD82-E289-4910-B420-79840014924C}" srcOrd="2" destOrd="0" presId="urn:microsoft.com/office/officeart/2005/8/layout/radial2"/>
    <dgm:cxn modelId="{68D2DC45-6EAA-4CD6-B2F5-D4E8DFFB18B9}" type="presParOf" srcId="{00B7AD82-E289-4910-B420-79840014924C}" destId="{D7FA51D1-71D8-4607-9586-AFBA2EF4C1E3}" srcOrd="0" destOrd="0" presId="urn:microsoft.com/office/officeart/2005/8/layout/radial2"/>
    <dgm:cxn modelId="{E3E169DD-25E2-453B-B9D4-FC8451EBAFD6}" type="presParOf" srcId="{00B7AD82-E289-4910-B420-79840014924C}" destId="{8132E32D-4925-4C08-9920-D416DA586CDD}" srcOrd="1" destOrd="0" presId="urn:microsoft.com/office/officeart/2005/8/layout/radial2"/>
    <dgm:cxn modelId="{DC2A2258-559B-4DCD-B5CB-F10D1EF23F2A}" type="presParOf" srcId="{CF30CEC6-0D87-4FBC-82C9-D6D778AF8082}" destId="{F88973D9-DA36-4DB6-AF10-F3FA9B17EADD}" srcOrd="3" destOrd="0" presId="urn:microsoft.com/office/officeart/2005/8/layout/radial2"/>
    <dgm:cxn modelId="{3056F4EE-25DA-4761-8EA2-8723D2064C3D}" type="presParOf" srcId="{CF30CEC6-0D87-4FBC-82C9-D6D778AF8082}" destId="{0D3FD540-B73D-417E-B77B-E7A359DF925A}" srcOrd="4" destOrd="0" presId="urn:microsoft.com/office/officeart/2005/8/layout/radial2"/>
    <dgm:cxn modelId="{ADCC0B0A-D25A-4D4E-8DE0-EE8D8B9FD6D3}" type="presParOf" srcId="{0D3FD540-B73D-417E-B77B-E7A359DF925A}" destId="{AD37B8C5-0E38-4436-B6A6-FBA2FC5759F1}" srcOrd="0" destOrd="0" presId="urn:microsoft.com/office/officeart/2005/8/layout/radial2"/>
    <dgm:cxn modelId="{D2B6089E-7232-478B-9B31-CA950B5935C7}" type="presParOf" srcId="{0D3FD540-B73D-417E-B77B-E7A359DF925A}" destId="{8F861E58-B9B6-4DE9-A726-2DCBBE257C0D}" srcOrd="1" destOrd="0" presId="urn:microsoft.com/office/officeart/2005/8/layout/radial2"/>
    <dgm:cxn modelId="{2D096862-57BB-437E-9A31-B825303263B0}" type="presParOf" srcId="{CF30CEC6-0D87-4FBC-82C9-D6D778AF8082}" destId="{401825AD-E942-4782-AF26-CEB8616F7944}" srcOrd="5" destOrd="0" presId="urn:microsoft.com/office/officeart/2005/8/layout/radial2"/>
    <dgm:cxn modelId="{BFC45416-760D-4024-A3C1-68E6A5295980}" type="presParOf" srcId="{CF30CEC6-0D87-4FBC-82C9-D6D778AF8082}" destId="{D180F438-98D2-47F7-9E0F-B392E867C84C}" srcOrd="6" destOrd="0" presId="urn:microsoft.com/office/officeart/2005/8/layout/radial2"/>
    <dgm:cxn modelId="{63ADD517-2971-4ACF-9CEB-0CE3F4EAE7A7}" type="presParOf" srcId="{D180F438-98D2-47F7-9E0F-B392E867C84C}" destId="{17D3EBAA-AAA8-481D-84E0-1CB96B153A27}" srcOrd="0" destOrd="0" presId="urn:microsoft.com/office/officeart/2005/8/layout/radial2"/>
    <dgm:cxn modelId="{B99FCAF1-7562-4AB6-A5FB-A4BAB7FDE8C6}" type="presParOf" srcId="{D180F438-98D2-47F7-9E0F-B392E867C84C}" destId="{7E778623-51E9-4770-A0CE-E8C1DBADD73F}" srcOrd="1" destOrd="0" presId="urn:microsoft.com/office/officeart/2005/8/layout/radial2"/>
    <dgm:cxn modelId="{408D501E-06C2-4EA7-B00E-EE0BB1A44A1E}" type="presParOf" srcId="{CF30CEC6-0D87-4FBC-82C9-D6D778AF8082}" destId="{ECD6379A-367C-4033-A67D-F76EB2497C58}" srcOrd="7" destOrd="0" presId="urn:microsoft.com/office/officeart/2005/8/layout/radial2"/>
    <dgm:cxn modelId="{9F8828FA-6E47-4076-9897-DF66EC455785}" type="presParOf" srcId="{CF30CEC6-0D87-4FBC-82C9-D6D778AF8082}" destId="{2AC8833E-2EB6-4F2D-AFAC-47AC98BB6B0E}" srcOrd="8" destOrd="0" presId="urn:microsoft.com/office/officeart/2005/8/layout/radial2"/>
    <dgm:cxn modelId="{969F30EB-DD03-4EBB-8C28-8783C3FDECA3}" type="presParOf" srcId="{2AC8833E-2EB6-4F2D-AFAC-47AC98BB6B0E}" destId="{ABBA5F4D-4CC1-48B2-9712-799C631112B5}" srcOrd="0" destOrd="0" presId="urn:microsoft.com/office/officeart/2005/8/layout/radial2"/>
    <dgm:cxn modelId="{E9396727-4B39-4BE1-B695-E0D99BB027F4}" type="presParOf" srcId="{2AC8833E-2EB6-4F2D-AFAC-47AC98BB6B0E}" destId="{74562D52-EFDE-4D6A-8AE8-203C97C7B9AE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1DC9F4-BD57-435D-B3EF-6004EA8A732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A80F194-EB2A-454E-A75C-769738D0FEF3}">
      <dgm:prSet/>
      <dgm:spPr/>
      <dgm:t>
        <a:bodyPr/>
        <a:lstStyle/>
        <a:p>
          <a:pPr rtl="0"/>
          <a:r>
            <a:rPr lang="en-US" b="1" i="0" dirty="0" smtClean="0"/>
            <a:t>Higher Efficiency: By using Stream API and lambda expressions</a:t>
          </a:r>
          <a:endParaRPr lang="en-US" dirty="0"/>
        </a:p>
      </dgm:t>
    </dgm:pt>
    <dgm:pt modelId="{CDD3EFF4-83CF-4F29-A4E9-FDCB2994B3B0}" type="parTrans" cxnId="{C91AB8EB-FE93-4A97-8BF0-3CC8A3F6307A}">
      <dgm:prSet/>
      <dgm:spPr/>
      <dgm:t>
        <a:bodyPr/>
        <a:lstStyle/>
        <a:p>
          <a:endParaRPr lang="en-US"/>
        </a:p>
      </dgm:t>
    </dgm:pt>
    <dgm:pt modelId="{F8D3691E-52DF-45B8-BAD9-53481FEB840B}" type="sibTrans" cxnId="{C91AB8EB-FE93-4A97-8BF0-3CC8A3F6307A}">
      <dgm:prSet/>
      <dgm:spPr/>
      <dgm:t>
        <a:bodyPr/>
        <a:lstStyle/>
        <a:p>
          <a:endParaRPr lang="en-US"/>
        </a:p>
      </dgm:t>
    </dgm:pt>
    <dgm:pt modelId="{63E066E2-6F83-47FF-A92E-8FDDCDB2292F}">
      <dgm:prSet/>
      <dgm:spPr/>
      <dgm:t>
        <a:bodyPr/>
        <a:lstStyle/>
        <a:p>
          <a:pPr rtl="0"/>
          <a:r>
            <a:rPr lang="en-US" b="1" i="0" dirty="0" smtClean="0"/>
            <a:t>Fewer Lines of Code</a:t>
          </a:r>
          <a:endParaRPr lang="en-US" dirty="0"/>
        </a:p>
      </dgm:t>
    </dgm:pt>
    <dgm:pt modelId="{EE4F094C-6932-4C81-B955-43835758CF09}" type="parTrans" cxnId="{A6A0CF06-E6DD-415E-9742-2F0A94E864F3}">
      <dgm:prSet/>
      <dgm:spPr/>
      <dgm:t>
        <a:bodyPr/>
        <a:lstStyle/>
        <a:p>
          <a:endParaRPr lang="en-US"/>
        </a:p>
      </dgm:t>
    </dgm:pt>
    <dgm:pt modelId="{6ABAECB3-DE28-46C1-B543-BDE1361B4DC8}" type="sibTrans" cxnId="{A6A0CF06-E6DD-415E-9742-2F0A94E864F3}">
      <dgm:prSet/>
      <dgm:spPr/>
      <dgm:t>
        <a:bodyPr/>
        <a:lstStyle/>
        <a:p>
          <a:endParaRPr lang="en-US"/>
        </a:p>
      </dgm:t>
    </dgm:pt>
    <dgm:pt modelId="{9079E709-4F4F-466E-9D44-19B53DEF2748}">
      <dgm:prSet/>
      <dgm:spPr/>
      <dgm:t>
        <a:bodyPr/>
        <a:lstStyle/>
        <a:p>
          <a:pPr rtl="0"/>
          <a:r>
            <a:rPr lang="en-US" b="1" i="0" dirty="0" smtClean="0"/>
            <a:t>Sequential and Parallel Execution Support by passing behavior in methods</a:t>
          </a:r>
          <a:endParaRPr lang="en-US" dirty="0"/>
        </a:p>
      </dgm:t>
    </dgm:pt>
    <dgm:pt modelId="{0EABF7D2-354B-4EA2-BC14-BDA504DB3A89}" type="parTrans" cxnId="{73EFAA50-D982-4929-B1C2-F6700753F419}">
      <dgm:prSet/>
      <dgm:spPr/>
      <dgm:t>
        <a:bodyPr/>
        <a:lstStyle/>
        <a:p>
          <a:endParaRPr lang="en-US"/>
        </a:p>
      </dgm:t>
    </dgm:pt>
    <dgm:pt modelId="{E9AB8C5E-A1DF-40EB-A1AE-2ADA8784BDE5}" type="sibTrans" cxnId="{73EFAA50-D982-4929-B1C2-F6700753F419}">
      <dgm:prSet/>
      <dgm:spPr/>
      <dgm:t>
        <a:bodyPr/>
        <a:lstStyle/>
        <a:p>
          <a:endParaRPr lang="en-US"/>
        </a:p>
      </dgm:t>
    </dgm:pt>
    <dgm:pt modelId="{9CF55383-7396-4593-A48F-10A34D783335}" type="pres">
      <dgm:prSet presAssocID="{C71DC9F4-BD57-435D-B3EF-6004EA8A7326}" presName="Name0" presStyleCnt="0">
        <dgm:presLayoutVars>
          <dgm:dir/>
          <dgm:animLvl val="lvl"/>
          <dgm:resizeHandles val="exact"/>
        </dgm:presLayoutVars>
      </dgm:prSet>
      <dgm:spPr/>
    </dgm:pt>
    <dgm:pt modelId="{68F39EFC-A386-4F54-B28C-139F8EAA8AAC}" type="pres">
      <dgm:prSet presAssocID="{7A80F194-EB2A-454E-A75C-769738D0FEF3}" presName="composite" presStyleCnt="0"/>
      <dgm:spPr/>
    </dgm:pt>
    <dgm:pt modelId="{4A1F0666-94A5-4BFA-AF04-76AD40360610}" type="pres">
      <dgm:prSet presAssocID="{7A80F194-EB2A-454E-A75C-769738D0FEF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C90F2E4-02E6-4CDD-AF47-8A32E80B0C01}" type="pres">
      <dgm:prSet presAssocID="{7A80F194-EB2A-454E-A75C-769738D0FEF3}" presName="desTx" presStyleLbl="alignAccFollowNode1" presStyleIdx="0" presStyleCnt="3">
        <dgm:presLayoutVars>
          <dgm:bulletEnabled val="1"/>
        </dgm:presLayoutVars>
      </dgm:prSet>
      <dgm:spPr/>
    </dgm:pt>
    <dgm:pt modelId="{EDCAE6EB-8F33-4E85-A117-C7AC0C255BDA}" type="pres">
      <dgm:prSet presAssocID="{F8D3691E-52DF-45B8-BAD9-53481FEB840B}" presName="space" presStyleCnt="0"/>
      <dgm:spPr/>
    </dgm:pt>
    <dgm:pt modelId="{E2073248-BB23-4544-B9C9-95B455DCEC4E}" type="pres">
      <dgm:prSet presAssocID="{63E066E2-6F83-47FF-A92E-8FDDCDB2292F}" presName="composite" presStyleCnt="0"/>
      <dgm:spPr/>
    </dgm:pt>
    <dgm:pt modelId="{318CAEAF-A4EF-46EB-8B66-751E5D20DE0D}" type="pres">
      <dgm:prSet presAssocID="{63E066E2-6F83-47FF-A92E-8FDDCDB2292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A3342BD-8C10-4B74-ACAA-BADCA03EE6BD}" type="pres">
      <dgm:prSet presAssocID="{63E066E2-6F83-47FF-A92E-8FDDCDB2292F}" presName="desTx" presStyleLbl="alignAccFollowNode1" presStyleIdx="1" presStyleCnt="3">
        <dgm:presLayoutVars>
          <dgm:bulletEnabled val="1"/>
        </dgm:presLayoutVars>
      </dgm:prSet>
      <dgm:spPr/>
    </dgm:pt>
    <dgm:pt modelId="{28CA759C-3DB4-40DA-99A8-4D64429F737A}" type="pres">
      <dgm:prSet presAssocID="{6ABAECB3-DE28-46C1-B543-BDE1361B4DC8}" presName="space" presStyleCnt="0"/>
      <dgm:spPr/>
    </dgm:pt>
    <dgm:pt modelId="{1E760ABA-81AE-461B-AD40-586C79F82FEE}" type="pres">
      <dgm:prSet presAssocID="{9079E709-4F4F-466E-9D44-19B53DEF2748}" presName="composite" presStyleCnt="0"/>
      <dgm:spPr/>
    </dgm:pt>
    <dgm:pt modelId="{F15A09D0-5727-4D9E-A817-83BCB8187078}" type="pres">
      <dgm:prSet presAssocID="{9079E709-4F4F-466E-9D44-19B53DEF274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E497E8D-E24C-41EC-B865-D03F26B4805F}" type="pres">
      <dgm:prSet presAssocID="{9079E709-4F4F-466E-9D44-19B53DEF274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91AB8EB-FE93-4A97-8BF0-3CC8A3F6307A}" srcId="{C71DC9F4-BD57-435D-B3EF-6004EA8A7326}" destId="{7A80F194-EB2A-454E-A75C-769738D0FEF3}" srcOrd="0" destOrd="0" parTransId="{CDD3EFF4-83CF-4F29-A4E9-FDCB2994B3B0}" sibTransId="{F8D3691E-52DF-45B8-BAD9-53481FEB840B}"/>
    <dgm:cxn modelId="{4AF33A91-1F85-4D76-95B5-97AA30C52327}" type="presOf" srcId="{9079E709-4F4F-466E-9D44-19B53DEF2748}" destId="{F15A09D0-5727-4D9E-A817-83BCB8187078}" srcOrd="0" destOrd="0" presId="urn:microsoft.com/office/officeart/2005/8/layout/hList1"/>
    <dgm:cxn modelId="{34E697F5-F8BD-42E6-AB7A-46DC5E5C25C3}" type="presOf" srcId="{C71DC9F4-BD57-435D-B3EF-6004EA8A7326}" destId="{9CF55383-7396-4593-A48F-10A34D783335}" srcOrd="0" destOrd="0" presId="urn:microsoft.com/office/officeart/2005/8/layout/hList1"/>
    <dgm:cxn modelId="{5841EA24-CF49-4C4E-99AA-9ACE08E9ADDB}" type="presOf" srcId="{63E066E2-6F83-47FF-A92E-8FDDCDB2292F}" destId="{318CAEAF-A4EF-46EB-8B66-751E5D20DE0D}" srcOrd="0" destOrd="0" presId="urn:microsoft.com/office/officeart/2005/8/layout/hList1"/>
    <dgm:cxn modelId="{12C0A12F-8E0A-45EE-938A-0281FC4929BA}" type="presOf" srcId="{7A80F194-EB2A-454E-A75C-769738D0FEF3}" destId="{4A1F0666-94A5-4BFA-AF04-76AD40360610}" srcOrd="0" destOrd="0" presId="urn:microsoft.com/office/officeart/2005/8/layout/hList1"/>
    <dgm:cxn modelId="{73EFAA50-D982-4929-B1C2-F6700753F419}" srcId="{C71DC9F4-BD57-435D-B3EF-6004EA8A7326}" destId="{9079E709-4F4F-466E-9D44-19B53DEF2748}" srcOrd="2" destOrd="0" parTransId="{0EABF7D2-354B-4EA2-BC14-BDA504DB3A89}" sibTransId="{E9AB8C5E-A1DF-40EB-A1AE-2ADA8784BDE5}"/>
    <dgm:cxn modelId="{A6A0CF06-E6DD-415E-9742-2F0A94E864F3}" srcId="{C71DC9F4-BD57-435D-B3EF-6004EA8A7326}" destId="{63E066E2-6F83-47FF-A92E-8FDDCDB2292F}" srcOrd="1" destOrd="0" parTransId="{EE4F094C-6932-4C81-B955-43835758CF09}" sibTransId="{6ABAECB3-DE28-46C1-B543-BDE1361B4DC8}"/>
    <dgm:cxn modelId="{FE15E2BE-5574-420A-B919-99BD14A3ADB4}" type="presParOf" srcId="{9CF55383-7396-4593-A48F-10A34D783335}" destId="{68F39EFC-A386-4F54-B28C-139F8EAA8AAC}" srcOrd="0" destOrd="0" presId="urn:microsoft.com/office/officeart/2005/8/layout/hList1"/>
    <dgm:cxn modelId="{6017AE77-5851-4CF3-B80B-279A6E405FCE}" type="presParOf" srcId="{68F39EFC-A386-4F54-B28C-139F8EAA8AAC}" destId="{4A1F0666-94A5-4BFA-AF04-76AD40360610}" srcOrd="0" destOrd="0" presId="urn:microsoft.com/office/officeart/2005/8/layout/hList1"/>
    <dgm:cxn modelId="{53AF66D0-704E-4F4F-A8C8-5CEB8F803EC8}" type="presParOf" srcId="{68F39EFC-A386-4F54-B28C-139F8EAA8AAC}" destId="{2C90F2E4-02E6-4CDD-AF47-8A32E80B0C01}" srcOrd="1" destOrd="0" presId="urn:microsoft.com/office/officeart/2005/8/layout/hList1"/>
    <dgm:cxn modelId="{AF637460-7EBB-4A00-BC16-24806CD93163}" type="presParOf" srcId="{9CF55383-7396-4593-A48F-10A34D783335}" destId="{EDCAE6EB-8F33-4E85-A117-C7AC0C255BDA}" srcOrd="1" destOrd="0" presId="urn:microsoft.com/office/officeart/2005/8/layout/hList1"/>
    <dgm:cxn modelId="{C5A20803-B616-4B2F-B1B8-8D9C0A2B0FCD}" type="presParOf" srcId="{9CF55383-7396-4593-A48F-10A34D783335}" destId="{E2073248-BB23-4544-B9C9-95B455DCEC4E}" srcOrd="2" destOrd="0" presId="urn:microsoft.com/office/officeart/2005/8/layout/hList1"/>
    <dgm:cxn modelId="{D8201CC0-4180-4D85-900F-9A8DC062B35C}" type="presParOf" srcId="{E2073248-BB23-4544-B9C9-95B455DCEC4E}" destId="{318CAEAF-A4EF-46EB-8B66-751E5D20DE0D}" srcOrd="0" destOrd="0" presId="urn:microsoft.com/office/officeart/2005/8/layout/hList1"/>
    <dgm:cxn modelId="{1D8B9B71-187B-4491-969B-3F162A45B1DE}" type="presParOf" srcId="{E2073248-BB23-4544-B9C9-95B455DCEC4E}" destId="{0A3342BD-8C10-4B74-ACAA-BADCA03EE6BD}" srcOrd="1" destOrd="0" presId="urn:microsoft.com/office/officeart/2005/8/layout/hList1"/>
    <dgm:cxn modelId="{768BFA79-C10C-42B0-BDB4-CEE08C0576A5}" type="presParOf" srcId="{9CF55383-7396-4593-A48F-10A34D783335}" destId="{28CA759C-3DB4-40DA-99A8-4D64429F737A}" srcOrd="3" destOrd="0" presId="urn:microsoft.com/office/officeart/2005/8/layout/hList1"/>
    <dgm:cxn modelId="{55C5BEE1-DE67-4D26-A7D8-71260A31C04B}" type="presParOf" srcId="{9CF55383-7396-4593-A48F-10A34D783335}" destId="{1E760ABA-81AE-461B-AD40-586C79F82FEE}" srcOrd="4" destOrd="0" presId="urn:microsoft.com/office/officeart/2005/8/layout/hList1"/>
    <dgm:cxn modelId="{E8097DC8-FC85-4450-9D63-B22AE28B1E0A}" type="presParOf" srcId="{1E760ABA-81AE-461B-AD40-586C79F82FEE}" destId="{F15A09D0-5727-4D9E-A817-83BCB8187078}" srcOrd="0" destOrd="0" presId="urn:microsoft.com/office/officeart/2005/8/layout/hList1"/>
    <dgm:cxn modelId="{D0A760CE-42E9-4CAB-847E-52B3B6B2F9FD}" type="presParOf" srcId="{1E760ABA-81AE-461B-AD40-586C79F82FEE}" destId="{CE497E8D-E24C-41EC-B865-D03F26B4805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F5286C-5D05-4B6C-93AE-7F92531FF83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0C7D888-FAAB-4BCF-A943-06277F4F8907}">
      <dgm:prSet/>
      <dgm:spPr/>
      <dgm:t>
        <a:bodyPr/>
        <a:lstStyle/>
        <a:p>
          <a:pPr rtl="0"/>
          <a:r>
            <a:rPr lang="en-US" b="1" i="0" dirty="0" smtClean="0"/>
            <a:t>Sequence of elements</a:t>
          </a:r>
          <a:endParaRPr lang="en-US" b="0" i="0" dirty="0"/>
        </a:p>
      </dgm:t>
    </dgm:pt>
    <dgm:pt modelId="{A25CC24A-2B53-4268-8A74-2FAAAD7B5B90}" type="parTrans" cxnId="{C3A19E52-D1D5-4FC7-A25F-F5C67B01C557}">
      <dgm:prSet/>
      <dgm:spPr/>
      <dgm:t>
        <a:bodyPr/>
        <a:lstStyle/>
        <a:p>
          <a:endParaRPr lang="en-US"/>
        </a:p>
      </dgm:t>
    </dgm:pt>
    <dgm:pt modelId="{322FE4C1-BDFA-4CCC-9CAE-394D11DF43DD}" type="sibTrans" cxnId="{C3A19E52-D1D5-4FC7-A25F-F5C67B01C557}">
      <dgm:prSet/>
      <dgm:spPr/>
      <dgm:t>
        <a:bodyPr/>
        <a:lstStyle/>
        <a:p>
          <a:endParaRPr lang="en-US"/>
        </a:p>
      </dgm:t>
    </dgm:pt>
    <dgm:pt modelId="{9424E455-C37A-4A4E-AE36-9BE16BF42E7D}">
      <dgm:prSet/>
      <dgm:spPr/>
      <dgm:t>
        <a:bodyPr/>
        <a:lstStyle/>
        <a:p>
          <a:pPr rtl="0"/>
          <a:r>
            <a:rPr lang="en-US" b="1" i="0" dirty="0" smtClean="0"/>
            <a:t>Source </a:t>
          </a:r>
          <a:endParaRPr lang="en-US" dirty="0"/>
        </a:p>
      </dgm:t>
    </dgm:pt>
    <dgm:pt modelId="{DF28B0EE-ABB8-4A72-9053-9D43286260DC}" type="parTrans" cxnId="{2EEFA29B-9C77-4FDF-AFAD-CFBB863A0E18}">
      <dgm:prSet/>
      <dgm:spPr/>
      <dgm:t>
        <a:bodyPr/>
        <a:lstStyle/>
        <a:p>
          <a:endParaRPr lang="en-US"/>
        </a:p>
      </dgm:t>
    </dgm:pt>
    <dgm:pt modelId="{F9467453-AA7C-4523-A591-BCE7BA09B2C5}" type="sibTrans" cxnId="{2EEFA29B-9C77-4FDF-AFAD-CFBB863A0E18}">
      <dgm:prSet/>
      <dgm:spPr/>
      <dgm:t>
        <a:bodyPr/>
        <a:lstStyle/>
        <a:p>
          <a:endParaRPr lang="en-US"/>
        </a:p>
      </dgm:t>
    </dgm:pt>
    <dgm:pt modelId="{8A13F643-8971-4DDD-AFC7-CA2FEBC8DFCD}">
      <dgm:prSet/>
      <dgm:spPr/>
      <dgm:t>
        <a:bodyPr/>
        <a:lstStyle/>
        <a:p>
          <a:pPr rtl="0"/>
          <a:r>
            <a:rPr lang="en-US" b="1" i="0" dirty="0" smtClean="0"/>
            <a:t>Aggregate operations</a:t>
          </a:r>
          <a:endParaRPr lang="en-US" dirty="0"/>
        </a:p>
      </dgm:t>
    </dgm:pt>
    <dgm:pt modelId="{C1BD7596-4128-4352-B9A8-B9D3C28D60B2}" type="parTrans" cxnId="{C56B3B70-BCFA-42B6-8D02-7628A24786DD}">
      <dgm:prSet/>
      <dgm:spPr/>
      <dgm:t>
        <a:bodyPr/>
        <a:lstStyle/>
        <a:p>
          <a:endParaRPr lang="en-US"/>
        </a:p>
      </dgm:t>
    </dgm:pt>
    <dgm:pt modelId="{00440BC9-C923-413D-965E-8B38C03E7D11}" type="sibTrans" cxnId="{C56B3B70-BCFA-42B6-8D02-7628A24786DD}">
      <dgm:prSet/>
      <dgm:spPr/>
      <dgm:t>
        <a:bodyPr/>
        <a:lstStyle/>
        <a:p>
          <a:endParaRPr lang="en-US"/>
        </a:p>
      </dgm:t>
    </dgm:pt>
    <dgm:pt modelId="{33F54F4E-8318-47B0-B326-E770379DAE51}">
      <dgm:prSet/>
      <dgm:spPr/>
      <dgm:t>
        <a:bodyPr/>
        <a:lstStyle/>
        <a:p>
          <a:pPr rtl="0"/>
          <a:r>
            <a:rPr lang="en-US" b="1" i="0" smtClean="0"/>
            <a:t>Pipelining </a:t>
          </a:r>
          <a:endParaRPr lang="en-US"/>
        </a:p>
      </dgm:t>
    </dgm:pt>
    <dgm:pt modelId="{8B5E054F-3FFC-47B8-89A4-9E71C5631CBB}" type="parTrans" cxnId="{8919D7BF-1530-48C3-9671-E7B706F68CA6}">
      <dgm:prSet/>
      <dgm:spPr/>
      <dgm:t>
        <a:bodyPr/>
        <a:lstStyle/>
        <a:p>
          <a:endParaRPr lang="en-US"/>
        </a:p>
      </dgm:t>
    </dgm:pt>
    <dgm:pt modelId="{C39863EC-ED9A-4696-A382-5516A53C068B}" type="sibTrans" cxnId="{8919D7BF-1530-48C3-9671-E7B706F68CA6}">
      <dgm:prSet/>
      <dgm:spPr/>
      <dgm:t>
        <a:bodyPr/>
        <a:lstStyle/>
        <a:p>
          <a:endParaRPr lang="en-US"/>
        </a:p>
      </dgm:t>
    </dgm:pt>
    <dgm:pt modelId="{AF5114C0-1366-4836-9F4D-B7F249C20412}">
      <dgm:prSet/>
      <dgm:spPr/>
      <dgm:t>
        <a:bodyPr/>
        <a:lstStyle/>
        <a:p>
          <a:pPr rtl="0"/>
          <a:r>
            <a:rPr lang="en-US" b="1" i="0" smtClean="0"/>
            <a:t>Automatic iterations </a:t>
          </a:r>
          <a:endParaRPr lang="en-US"/>
        </a:p>
      </dgm:t>
    </dgm:pt>
    <dgm:pt modelId="{94590CC4-EFBF-469F-9526-107D585E881F}" type="parTrans" cxnId="{A7273001-8013-4A40-AF36-243549905EDB}">
      <dgm:prSet/>
      <dgm:spPr/>
      <dgm:t>
        <a:bodyPr/>
        <a:lstStyle/>
        <a:p>
          <a:endParaRPr lang="en-US"/>
        </a:p>
      </dgm:t>
    </dgm:pt>
    <dgm:pt modelId="{445DF4C4-91A6-4C7D-84B8-A2D95FBF9A01}" type="sibTrans" cxnId="{A7273001-8013-4A40-AF36-243549905EDB}">
      <dgm:prSet/>
      <dgm:spPr/>
      <dgm:t>
        <a:bodyPr/>
        <a:lstStyle/>
        <a:p>
          <a:endParaRPr lang="en-US"/>
        </a:p>
      </dgm:t>
    </dgm:pt>
    <dgm:pt modelId="{CAAC0B01-A2B6-4655-B91A-8B7BC0DC0E05}" type="pres">
      <dgm:prSet presAssocID="{1CF5286C-5D05-4B6C-93AE-7F92531FF83A}" presName="Name0" presStyleCnt="0">
        <dgm:presLayoutVars>
          <dgm:dir/>
          <dgm:animLvl val="lvl"/>
          <dgm:resizeHandles val="exact"/>
        </dgm:presLayoutVars>
      </dgm:prSet>
      <dgm:spPr/>
    </dgm:pt>
    <dgm:pt modelId="{4CB1C361-6109-4A7B-B4F5-3DB0A3109BCF}" type="pres">
      <dgm:prSet presAssocID="{10C7D888-FAAB-4BCF-A943-06277F4F8907}" presName="linNode" presStyleCnt="0"/>
      <dgm:spPr/>
    </dgm:pt>
    <dgm:pt modelId="{B63CBB1B-9984-45FE-8055-C5CC09F8999C}" type="pres">
      <dgm:prSet presAssocID="{10C7D888-FAAB-4BCF-A943-06277F4F8907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47446E58-78D9-4F49-95B1-9E4F1B098221}" type="pres">
      <dgm:prSet presAssocID="{322FE4C1-BDFA-4CCC-9CAE-394D11DF43DD}" presName="sp" presStyleCnt="0"/>
      <dgm:spPr/>
    </dgm:pt>
    <dgm:pt modelId="{357134D2-A083-453E-9B7F-059BE4EB1CD9}" type="pres">
      <dgm:prSet presAssocID="{9424E455-C37A-4A4E-AE36-9BE16BF42E7D}" presName="linNode" presStyleCnt="0"/>
      <dgm:spPr/>
    </dgm:pt>
    <dgm:pt modelId="{F29A5BDF-333A-4A97-B1FE-9922433034A0}" type="pres">
      <dgm:prSet presAssocID="{9424E455-C37A-4A4E-AE36-9BE16BF42E7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9941AEA6-0C80-413C-A9E0-2007B85B69F2}" type="pres">
      <dgm:prSet presAssocID="{F9467453-AA7C-4523-A591-BCE7BA09B2C5}" presName="sp" presStyleCnt="0"/>
      <dgm:spPr/>
    </dgm:pt>
    <dgm:pt modelId="{66A7C0E4-75E8-41F2-90DD-6A4E1B9733C7}" type="pres">
      <dgm:prSet presAssocID="{8A13F643-8971-4DDD-AFC7-CA2FEBC8DFCD}" presName="linNode" presStyleCnt="0"/>
      <dgm:spPr/>
    </dgm:pt>
    <dgm:pt modelId="{C24A9653-F363-4788-9435-93D4C87ED7A3}" type="pres">
      <dgm:prSet presAssocID="{8A13F643-8971-4DDD-AFC7-CA2FEBC8DFCD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05931B7-785A-47BB-9B84-F5498768EBDE}" type="pres">
      <dgm:prSet presAssocID="{00440BC9-C923-413D-965E-8B38C03E7D11}" presName="sp" presStyleCnt="0"/>
      <dgm:spPr/>
    </dgm:pt>
    <dgm:pt modelId="{1BBF3B67-1906-4271-8AF7-21601BA8330F}" type="pres">
      <dgm:prSet presAssocID="{33F54F4E-8318-47B0-B326-E770379DAE51}" presName="linNode" presStyleCnt="0"/>
      <dgm:spPr/>
    </dgm:pt>
    <dgm:pt modelId="{655391B4-AAA4-4B80-BCFC-CC18344FB2D7}" type="pres">
      <dgm:prSet presAssocID="{33F54F4E-8318-47B0-B326-E770379DAE51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4EAF6F8-F0D5-40EC-84B6-DE04A9D53819}" type="pres">
      <dgm:prSet presAssocID="{C39863EC-ED9A-4696-A382-5516A53C068B}" presName="sp" presStyleCnt="0"/>
      <dgm:spPr/>
    </dgm:pt>
    <dgm:pt modelId="{CD669DD5-F7EF-4DCC-A720-AC07E72F82F3}" type="pres">
      <dgm:prSet presAssocID="{AF5114C0-1366-4836-9F4D-B7F249C20412}" presName="linNode" presStyleCnt="0"/>
      <dgm:spPr/>
    </dgm:pt>
    <dgm:pt modelId="{32309FA3-55C2-4701-B1E4-285427E43EC1}" type="pres">
      <dgm:prSet presAssocID="{AF5114C0-1366-4836-9F4D-B7F249C20412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D9E7B288-1AA7-4906-B234-78D0B8E29D0D}" type="presOf" srcId="{33F54F4E-8318-47B0-B326-E770379DAE51}" destId="{655391B4-AAA4-4B80-BCFC-CC18344FB2D7}" srcOrd="0" destOrd="0" presId="urn:microsoft.com/office/officeart/2005/8/layout/vList5"/>
    <dgm:cxn modelId="{C56B3B70-BCFA-42B6-8D02-7628A24786DD}" srcId="{1CF5286C-5D05-4B6C-93AE-7F92531FF83A}" destId="{8A13F643-8971-4DDD-AFC7-CA2FEBC8DFCD}" srcOrd="2" destOrd="0" parTransId="{C1BD7596-4128-4352-B9A8-B9D3C28D60B2}" sibTransId="{00440BC9-C923-413D-965E-8B38C03E7D11}"/>
    <dgm:cxn modelId="{C3A19E52-D1D5-4FC7-A25F-F5C67B01C557}" srcId="{1CF5286C-5D05-4B6C-93AE-7F92531FF83A}" destId="{10C7D888-FAAB-4BCF-A943-06277F4F8907}" srcOrd="0" destOrd="0" parTransId="{A25CC24A-2B53-4268-8A74-2FAAAD7B5B90}" sibTransId="{322FE4C1-BDFA-4CCC-9CAE-394D11DF43DD}"/>
    <dgm:cxn modelId="{8919D7BF-1530-48C3-9671-E7B706F68CA6}" srcId="{1CF5286C-5D05-4B6C-93AE-7F92531FF83A}" destId="{33F54F4E-8318-47B0-B326-E770379DAE51}" srcOrd="3" destOrd="0" parTransId="{8B5E054F-3FFC-47B8-89A4-9E71C5631CBB}" sibTransId="{C39863EC-ED9A-4696-A382-5516A53C068B}"/>
    <dgm:cxn modelId="{49617DF3-70D2-4B6C-8E1C-85402F4200CD}" type="presOf" srcId="{8A13F643-8971-4DDD-AFC7-CA2FEBC8DFCD}" destId="{C24A9653-F363-4788-9435-93D4C87ED7A3}" srcOrd="0" destOrd="0" presId="urn:microsoft.com/office/officeart/2005/8/layout/vList5"/>
    <dgm:cxn modelId="{3A49D02A-FA1A-485B-A5F1-BB4B2A58F321}" type="presOf" srcId="{9424E455-C37A-4A4E-AE36-9BE16BF42E7D}" destId="{F29A5BDF-333A-4A97-B1FE-9922433034A0}" srcOrd="0" destOrd="0" presId="urn:microsoft.com/office/officeart/2005/8/layout/vList5"/>
    <dgm:cxn modelId="{A7273001-8013-4A40-AF36-243549905EDB}" srcId="{1CF5286C-5D05-4B6C-93AE-7F92531FF83A}" destId="{AF5114C0-1366-4836-9F4D-B7F249C20412}" srcOrd="4" destOrd="0" parTransId="{94590CC4-EFBF-469F-9526-107D585E881F}" sibTransId="{445DF4C4-91A6-4C7D-84B8-A2D95FBF9A01}"/>
    <dgm:cxn modelId="{693165AD-3450-402B-A520-5D8A1A63F17F}" type="presOf" srcId="{AF5114C0-1366-4836-9F4D-B7F249C20412}" destId="{32309FA3-55C2-4701-B1E4-285427E43EC1}" srcOrd="0" destOrd="0" presId="urn:microsoft.com/office/officeart/2005/8/layout/vList5"/>
    <dgm:cxn modelId="{CE52F8D2-4124-49CD-BA9E-14A80C21E9E9}" type="presOf" srcId="{1CF5286C-5D05-4B6C-93AE-7F92531FF83A}" destId="{CAAC0B01-A2B6-4655-B91A-8B7BC0DC0E05}" srcOrd="0" destOrd="0" presId="urn:microsoft.com/office/officeart/2005/8/layout/vList5"/>
    <dgm:cxn modelId="{509A15E0-0096-4BC3-9B3A-CD844594CC9A}" type="presOf" srcId="{10C7D888-FAAB-4BCF-A943-06277F4F8907}" destId="{B63CBB1B-9984-45FE-8055-C5CC09F8999C}" srcOrd="0" destOrd="0" presId="urn:microsoft.com/office/officeart/2005/8/layout/vList5"/>
    <dgm:cxn modelId="{2EEFA29B-9C77-4FDF-AFAD-CFBB863A0E18}" srcId="{1CF5286C-5D05-4B6C-93AE-7F92531FF83A}" destId="{9424E455-C37A-4A4E-AE36-9BE16BF42E7D}" srcOrd="1" destOrd="0" parTransId="{DF28B0EE-ABB8-4A72-9053-9D43286260DC}" sibTransId="{F9467453-AA7C-4523-A591-BCE7BA09B2C5}"/>
    <dgm:cxn modelId="{7AB0FDD0-9B54-49E8-958D-1CA9D4877771}" type="presParOf" srcId="{CAAC0B01-A2B6-4655-B91A-8B7BC0DC0E05}" destId="{4CB1C361-6109-4A7B-B4F5-3DB0A3109BCF}" srcOrd="0" destOrd="0" presId="urn:microsoft.com/office/officeart/2005/8/layout/vList5"/>
    <dgm:cxn modelId="{797B404E-58E5-46F4-90BA-4E9449FFE73B}" type="presParOf" srcId="{4CB1C361-6109-4A7B-B4F5-3DB0A3109BCF}" destId="{B63CBB1B-9984-45FE-8055-C5CC09F8999C}" srcOrd="0" destOrd="0" presId="urn:microsoft.com/office/officeart/2005/8/layout/vList5"/>
    <dgm:cxn modelId="{E6FEFEE0-102D-4CAC-ADB2-F20EB3A55AC2}" type="presParOf" srcId="{CAAC0B01-A2B6-4655-B91A-8B7BC0DC0E05}" destId="{47446E58-78D9-4F49-95B1-9E4F1B098221}" srcOrd="1" destOrd="0" presId="urn:microsoft.com/office/officeart/2005/8/layout/vList5"/>
    <dgm:cxn modelId="{83FB8CC7-C902-416A-8BDB-E9659C24C000}" type="presParOf" srcId="{CAAC0B01-A2B6-4655-B91A-8B7BC0DC0E05}" destId="{357134D2-A083-453E-9B7F-059BE4EB1CD9}" srcOrd="2" destOrd="0" presId="urn:microsoft.com/office/officeart/2005/8/layout/vList5"/>
    <dgm:cxn modelId="{FBACBD90-D542-445A-9F20-A1D74CD57FB2}" type="presParOf" srcId="{357134D2-A083-453E-9B7F-059BE4EB1CD9}" destId="{F29A5BDF-333A-4A97-B1FE-9922433034A0}" srcOrd="0" destOrd="0" presId="urn:microsoft.com/office/officeart/2005/8/layout/vList5"/>
    <dgm:cxn modelId="{B2913D7B-4AFD-4CC3-9CA7-84C5CBE669E0}" type="presParOf" srcId="{CAAC0B01-A2B6-4655-B91A-8B7BC0DC0E05}" destId="{9941AEA6-0C80-413C-A9E0-2007B85B69F2}" srcOrd="3" destOrd="0" presId="urn:microsoft.com/office/officeart/2005/8/layout/vList5"/>
    <dgm:cxn modelId="{8CADE72B-D67D-4545-866B-EFAAA99F9A75}" type="presParOf" srcId="{CAAC0B01-A2B6-4655-B91A-8B7BC0DC0E05}" destId="{66A7C0E4-75E8-41F2-90DD-6A4E1B9733C7}" srcOrd="4" destOrd="0" presId="urn:microsoft.com/office/officeart/2005/8/layout/vList5"/>
    <dgm:cxn modelId="{C0159E44-28A3-433A-AEA1-620D96E8F9B9}" type="presParOf" srcId="{66A7C0E4-75E8-41F2-90DD-6A4E1B9733C7}" destId="{C24A9653-F363-4788-9435-93D4C87ED7A3}" srcOrd="0" destOrd="0" presId="urn:microsoft.com/office/officeart/2005/8/layout/vList5"/>
    <dgm:cxn modelId="{3D432F3E-1B75-406C-B23C-6B40C70724E1}" type="presParOf" srcId="{CAAC0B01-A2B6-4655-B91A-8B7BC0DC0E05}" destId="{B05931B7-785A-47BB-9B84-F5498768EBDE}" srcOrd="5" destOrd="0" presId="urn:microsoft.com/office/officeart/2005/8/layout/vList5"/>
    <dgm:cxn modelId="{1CC6F713-A811-4809-9676-4DE5EA712A68}" type="presParOf" srcId="{CAAC0B01-A2B6-4655-B91A-8B7BC0DC0E05}" destId="{1BBF3B67-1906-4271-8AF7-21601BA8330F}" srcOrd="6" destOrd="0" presId="urn:microsoft.com/office/officeart/2005/8/layout/vList5"/>
    <dgm:cxn modelId="{1733209C-A55F-43BD-A987-C80EB6C8C152}" type="presParOf" srcId="{1BBF3B67-1906-4271-8AF7-21601BA8330F}" destId="{655391B4-AAA4-4B80-BCFC-CC18344FB2D7}" srcOrd="0" destOrd="0" presId="urn:microsoft.com/office/officeart/2005/8/layout/vList5"/>
    <dgm:cxn modelId="{A7BCE3F9-E56C-4B01-A155-FDD35B5C07C7}" type="presParOf" srcId="{CAAC0B01-A2B6-4655-B91A-8B7BC0DC0E05}" destId="{E4EAF6F8-F0D5-40EC-84B6-DE04A9D53819}" srcOrd="7" destOrd="0" presId="urn:microsoft.com/office/officeart/2005/8/layout/vList5"/>
    <dgm:cxn modelId="{923A95E3-01A1-4B8D-ADED-A52770DFB05E}" type="presParOf" srcId="{CAAC0B01-A2B6-4655-B91A-8B7BC0DC0E05}" destId="{CD669DD5-F7EF-4DCC-A720-AC07E72F82F3}" srcOrd="8" destOrd="0" presId="urn:microsoft.com/office/officeart/2005/8/layout/vList5"/>
    <dgm:cxn modelId="{8907FF72-E604-466F-9FCB-E9F5D2A34DA9}" type="presParOf" srcId="{CD669DD5-F7EF-4DCC-A720-AC07E72F82F3}" destId="{32309FA3-55C2-4701-B1E4-285427E43EC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38D32-7489-4054-BFEC-7E66ABD0F2AE}">
      <dsp:nvSpPr>
        <dsp:cNvPr id="0" name=""/>
        <dsp:cNvSpPr/>
      </dsp:nvSpPr>
      <dsp:spPr>
        <a:xfrm>
          <a:off x="1588868" y="1006033"/>
          <a:ext cx="3018100" cy="3018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D9F2D-300A-40DB-BF5E-A0452C4AC7F2}">
      <dsp:nvSpPr>
        <dsp:cNvPr id="0" name=""/>
        <dsp:cNvSpPr/>
      </dsp:nvSpPr>
      <dsp:spPr>
        <a:xfrm>
          <a:off x="2020205" y="1437370"/>
          <a:ext cx="2155426" cy="21554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28B55-7575-4D0C-AB56-ADE6E3403E13}">
      <dsp:nvSpPr>
        <dsp:cNvPr id="0" name=""/>
        <dsp:cNvSpPr/>
      </dsp:nvSpPr>
      <dsp:spPr>
        <a:xfrm>
          <a:off x="2451291" y="1868455"/>
          <a:ext cx="1293256" cy="12932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AC2DD-7D8D-4C28-B391-0BB1AEAF582B}">
      <dsp:nvSpPr>
        <dsp:cNvPr id="0" name=""/>
        <dsp:cNvSpPr/>
      </dsp:nvSpPr>
      <dsp:spPr>
        <a:xfrm>
          <a:off x="2882376" y="2299541"/>
          <a:ext cx="431085" cy="431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F7958-36B8-4E97-880E-026B01CC47EA}">
      <dsp:nvSpPr>
        <dsp:cNvPr id="0" name=""/>
        <dsp:cNvSpPr/>
      </dsp:nvSpPr>
      <dsp:spPr>
        <a:xfrm>
          <a:off x="5057214" y="104751"/>
          <a:ext cx="4035471" cy="721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Lambda Expression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57214" y="104751"/>
        <a:ext cx="4035471" cy="721829"/>
      </dsp:txXfrm>
    </dsp:sp>
    <dsp:sp modelId="{4529030E-F0AC-412A-9FC8-952FE87B669E}">
      <dsp:nvSpPr>
        <dsp:cNvPr id="0" name=""/>
        <dsp:cNvSpPr/>
      </dsp:nvSpPr>
      <dsp:spPr>
        <a:xfrm>
          <a:off x="4732723" y="360914"/>
          <a:ext cx="377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06EC08-45E8-4DE4-B000-186DD64D104B}">
      <dsp:nvSpPr>
        <dsp:cNvPr id="0" name=""/>
        <dsp:cNvSpPr/>
      </dsp:nvSpPr>
      <dsp:spPr>
        <a:xfrm rot="5400000">
          <a:off x="2836350" y="598589"/>
          <a:ext cx="2132791" cy="1659955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57A88-A7BA-469B-81A1-E814565B4F85}">
      <dsp:nvSpPr>
        <dsp:cNvPr id="0" name=""/>
        <dsp:cNvSpPr/>
      </dsp:nvSpPr>
      <dsp:spPr>
        <a:xfrm>
          <a:off x="5088263" y="787782"/>
          <a:ext cx="3425589" cy="721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Functional interface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88263" y="787782"/>
        <a:ext cx="3425589" cy="721829"/>
      </dsp:txXfrm>
    </dsp:sp>
    <dsp:sp modelId="{714CE55C-C07F-496E-8827-804DBEE057A6}">
      <dsp:nvSpPr>
        <dsp:cNvPr id="0" name=""/>
        <dsp:cNvSpPr/>
      </dsp:nvSpPr>
      <dsp:spPr>
        <a:xfrm>
          <a:off x="4732723" y="1082743"/>
          <a:ext cx="377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A77726-506C-4531-878C-9461A30EECD1}">
      <dsp:nvSpPr>
        <dsp:cNvPr id="0" name=""/>
        <dsp:cNvSpPr/>
      </dsp:nvSpPr>
      <dsp:spPr>
        <a:xfrm rot="5400000">
          <a:off x="3205564" y="1308598"/>
          <a:ext cx="1751504" cy="1300298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EA425-B277-440B-838C-2EDF89A33A5C}">
      <dsp:nvSpPr>
        <dsp:cNvPr id="0" name=""/>
        <dsp:cNvSpPr/>
      </dsp:nvSpPr>
      <dsp:spPr>
        <a:xfrm>
          <a:off x="5299311" y="1390892"/>
          <a:ext cx="2950736" cy="721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Streams API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99311" y="1390892"/>
        <a:ext cx="2950736" cy="721829"/>
      </dsp:txXfrm>
    </dsp:sp>
    <dsp:sp modelId="{C2D4BFBB-5ABC-4D00-94BF-14D8C4A2F881}">
      <dsp:nvSpPr>
        <dsp:cNvPr id="0" name=""/>
        <dsp:cNvSpPr/>
      </dsp:nvSpPr>
      <dsp:spPr>
        <a:xfrm>
          <a:off x="4732723" y="1804572"/>
          <a:ext cx="377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C23778-9007-4FEE-ABAD-84E278CD57F9}">
      <dsp:nvSpPr>
        <dsp:cNvPr id="0" name=""/>
        <dsp:cNvSpPr/>
      </dsp:nvSpPr>
      <dsp:spPr>
        <a:xfrm rot="5400000">
          <a:off x="3562958" y="1970316"/>
          <a:ext cx="1336012" cy="1003518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11B282-0DDA-4D5E-A487-08E875452501}">
      <dsp:nvSpPr>
        <dsp:cNvPr id="0" name=""/>
        <dsp:cNvSpPr/>
      </dsp:nvSpPr>
      <dsp:spPr>
        <a:xfrm>
          <a:off x="5101444" y="2165487"/>
          <a:ext cx="3267305" cy="721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Method references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01444" y="2165487"/>
        <a:ext cx="3267305" cy="721829"/>
      </dsp:txXfrm>
    </dsp:sp>
    <dsp:sp modelId="{2983993F-0C9D-4379-AB0C-29424A895B5D}">
      <dsp:nvSpPr>
        <dsp:cNvPr id="0" name=""/>
        <dsp:cNvSpPr/>
      </dsp:nvSpPr>
      <dsp:spPr>
        <a:xfrm>
          <a:off x="4732723" y="2526401"/>
          <a:ext cx="377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B9044-3865-4CE5-AB1C-EBC10CFA8D4F}">
      <dsp:nvSpPr>
        <dsp:cNvPr id="0" name=""/>
        <dsp:cNvSpPr/>
      </dsp:nvSpPr>
      <dsp:spPr>
        <a:xfrm rot="5400000">
          <a:off x="3921206" y="2634650"/>
          <a:ext cx="918307" cy="701205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6379A-367C-4033-A67D-F76EB2497C58}">
      <dsp:nvSpPr>
        <dsp:cNvPr id="0" name=""/>
        <dsp:cNvSpPr/>
      </dsp:nvSpPr>
      <dsp:spPr>
        <a:xfrm rot="2313115">
          <a:off x="3408132" y="2884705"/>
          <a:ext cx="1214575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214575" y="1555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1825AD-E942-4782-AF26-CEB8616F7944}">
      <dsp:nvSpPr>
        <dsp:cNvPr id="0" name=""/>
        <dsp:cNvSpPr/>
      </dsp:nvSpPr>
      <dsp:spPr>
        <a:xfrm rot="734176">
          <a:off x="3520901" y="2375076"/>
          <a:ext cx="1724943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724943" y="1555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973D9-DA36-4DB6-AF10-F3FA9B17EADD}">
      <dsp:nvSpPr>
        <dsp:cNvPr id="0" name=""/>
        <dsp:cNvSpPr/>
      </dsp:nvSpPr>
      <dsp:spPr>
        <a:xfrm rot="20965041">
          <a:off x="3527650" y="1835095"/>
          <a:ext cx="1510257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510257" y="1555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4AC5BB-48F5-4D24-A40D-AFA3B15DDB26}">
      <dsp:nvSpPr>
        <dsp:cNvPr id="0" name=""/>
        <dsp:cNvSpPr/>
      </dsp:nvSpPr>
      <dsp:spPr>
        <a:xfrm rot="19323309">
          <a:off x="3419332" y="1300438"/>
          <a:ext cx="1146297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146297" y="1555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27FCE-AF74-4303-8746-0E6652D14F38}">
      <dsp:nvSpPr>
        <dsp:cNvPr id="0" name=""/>
        <dsp:cNvSpPr/>
      </dsp:nvSpPr>
      <dsp:spPr>
        <a:xfrm>
          <a:off x="2018210" y="1565252"/>
          <a:ext cx="1827718" cy="126106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8000" r="-5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A51D1-71D8-4607-9586-AFBA2EF4C1E3}">
      <dsp:nvSpPr>
        <dsp:cNvPr id="0" name=""/>
        <dsp:cNvSpPr/>
      </dsp:nvSpPr>
      <dsp:spPr>
        <a:xfrm>
          <a:off x="4277679" y="-158428"/>
          <a:ext cx="1453836" cy="13704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Optional type declaration</a:t>
          </a:r>
          <a:endParaRPr lang="en-US" sz="1600" kern="1200" dirty="0"/>
        </a:p>
      </dsp:txBody>
      <dsp:txXfrm>
        <a:off x="4490588" y="42274"/>
        <a:ext cx="1028018" cy="969073"/>
      </dsp:txXfrm>
    </dsp:sp>
    <dsp:sp modelId="{AD37B8C5-0E38-4436-B6A6-FBA2FC5759F1}">
      <dsp:nvSpPr>
        <dsp:cNvPr id="0" name=""/>
        <dsp:cNvSpPr/>
      </dsp:nvSpPr>
      <dsp:spPr>
        <a:xfrm>
          <a:off x="5007602" y="883692"/>
          <a:ext cx="1571590" cy="1369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Optional parenthesis around parameter</a:t>
          </a:r>
          <a:endParaRPr lang="en-US" sz="1400" kern="1200" dirty="0"/>
        </a:p>
      </dsp:txBody>
      <dsp:txXfrm>
        <a:off x="5237756" y="1084244"/>
        <a:ext cx="1111282" cy="968353"/>
      </dsp:txXfrm>
    </dsp:sp>
    <dsp:sp modelId="{17D3EBAA-AAA8-481D-84E0-1CB96B153A27}">
      <dsp:nvSpPr>
        <dsp:cNvPr id="0" name=""/>
        <dsp:cNvSpPr/>
      </dsp:nvSpPr>
      <dsp:spPr>
        <a:xfrm>
          <a:off x="5201878" y="2050996"/>
          <a:ext cx="1607201" cy="13828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Optional curly braces</a:t>
          </a:r>
          <a:endParaRPr lang="en-US" sz="1600" kern="1200" dirty="0"/>
        </a:p>
      </dsp:txBody>
      <dsp:txXfrm>
        <a:off x="5437247" y="2253509"/>
        <a:ext cx="1136463" cy="977819"/>
      </dsp:txXfrm>
    </dsp:sp>
    <dsp:sp modelId="{ABBA5F4D-4CC1-48B2-9712-799C631112B5}">
      <dsp:nvSpPr>
        <dsp:cNvPr id="0" name=""/>
        <dsp:cNvSpPr/>
      </dsp:nvSpPr>
      <dsp:spPr>
        <a:xfrm>
          <a:off x="4325222" y="3023932"/>
          <a:ext cx="1447053" cy="13996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Optional return keyword</a:t>
          </a:r>
          <a:r>
            <a:rPr lang="en-US" sz="1600" b="0" i="0" kern="1200" dirty="0" smtClean="0"/>
            <a:t> </a:t>
          </a:r>
          <a:endParaRPr lang="en-US" sz="1600" kern="1200" dirty="0"/>
        </a:p>
      </dsp:txBody>
      <dsp:txXfrm>
        <a:off x="4537138" y="3228900"/>
        <a:ext cx="1023221" cy="9896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1F0666-94A5-4BFA-AF04-76AD40360610}">
      <dsp:nvSpPr>
        <dsp:cNvPr id="0" name=""/>
        <dsp:cNvSpPr/>
      </dsp:nvSpPr>
      <dsp:spPr>
        <a:xfrm>
          <a:off x="2926" y="1169690"/>
          <a:ext cx="2853056" cy="1100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i="0" kern="1200" dirty="0" smtClean="0"/>
            <a:t>Higher Efficiency: By using Stream API and lambda expressions</a:t>
          </a:r>
          <a:endParaRPr lang="en-US" sz="1700" kern="1200" dirty="0"/>
        </a:p>
      </dsp:txBody>
      <dsp:txXfrm>
        <a:off x="2926" y="1169690"/>
        <a:ext cx="2853056" cy="1100496"/>
      </dsp:txXfrm>
    </dsp:sp>
    <dsp:sp modelId="{2C90F2E4-02E6-4CDD-AF47-8A32E80B0C01}">
      <dsp:nvSpPr>
        <dsp:cNvPr id="0" name=""/>
        <dsp:cNvSpPr/>
      </dsp:nvSpPr>
      <dsp:spPr>
        <a:xfrm>
          <a:off x="2926" y="2270186"/>
          <a:ext cx="2853056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CAEAF-A4EF-46EB-8B66-751E5D20DE0D}">
      <dsp:nvSpPr>
        <dsp:cNvPr id="0" name=""/>
        <dsp:cNvSpPr/>
      </dsp:nvSpPr>
      <dsp:spPr>
        <a:xfrm>
          <a:off x="3255411" y="1169690"/>
          <a:ext cx="2853056" cy="1100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i="0" kern="1200" dirty="0" smtClean="0"/>
            <a:t>Fewer Lines of Code</a:t>
          </a:r>
          <a:endParaRPr lang="en-US" sz="1700" kern="1200" dirty="0"/>
        </a:p>
      </dsp:txBody>
      <dsp:txXfrm>
        <a:off x="3255411" y="1169690"/>
        <a:ext cx="2853056" cy="1100496"/>
      </dsp:txXfrm>
    </dsp:sp>
    <dsp:sp modelId="{0A3342BD-8C10-4B74-ACAA-BADCA03EE6BD}">
      <dsp:nvSpPr>
        <dsp:cNvPr id="0" name=""/>
        <dsp:cNvSpPr/>
      </dsp:nvSpPr>
      <dsp:spPr>
        <a:xfrm>
          <a:off x="3255411" y="2270186"/>
          <a:ext cx="2853056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A09D0-5727-4D9E-A817-83BCB8187078}">
      <dsp:nvSpPr>
        <dsp:cNvPr id="0" name=""/>
        <dsp:cNvSpPr/>
      </dsp:nvSpPr>
      <dsp:spPr>
        <a:xfrm>
          <a:off x="6507895" y="1169690"/>
          <a:ext cx="2853056" cy="1100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i="0" kern="1200" dirty="0" smtClean="0"/>
            <a:t>Sequential and Parallel Execution Support by passing behavior in methods</a:t>
          </a:r>
          <a:endParaRPr lang="en-US" sz="1700" kern="1200" dirty="0"/>
        </a:p>
      </dsp:txBody>
      <dsp:txXfrm>
        <a:off x="6507895" y="1169690"/>
        <a:ext cx="2853056" cy="1100496"/>
      </dsp:txXfrm>
    </dsp:sp>
    <dsp:sp modelId="{CE497E8D-E24C-41EC-B865-D03F26B4805F}">
      <dsp:nvSpPr>
        <dsp:cNvPr id="0" name=""/>
        <dsp:cNvSpPr/>
      </dsp:nvSpPr>
      <dsp:spPr>
        <a:xfrm>
          <a:off x="6507895" y="2270186"/>
          <a:ext cx="2853056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CBB1B-9984-45FE-8055-C5CC09F8999C}">
      <dsp:nvSpPr>
        <dsp:cNvPr id="0" name=""/>
        <dsp:cNvSpPr/>
      </dsp:nvSpPr>
      <dsp:spPr>
        <a:xfrm>
          <a:off x="2538278" y="1552"/>
          <a:ext cx="2855563" cy="6787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i="0" kern="1200" dirty="0" smtClean="0"/>
            <a:t>Sequence of elements</a:t>
          </a:r>
          <a:endParaRPr lang="en-US" sz="1900" b="0" i="0" kern="1200" dirty="0"/>
        </a:p>
      </dsp:txBody>
      <dsp:txXfrm>
        <a:off x="2571411" y="34685"/>
        <a:ext cx="2789297" cy="612475"/>
      </dsp:txXfrm>
    </dsp:sp>
    <dsp:sp modelId="{F29A5BDF-333A-4A97-B1FE-9922433034A0}">
      <dsp:nvSpPr>
        <dsp:cNvPr id="0" name=""/>
        <dsp:cNvSpPr/>
      </dsp:nvSpPr>
      <dsp:spPr>
        <a:xfrm>
          <a:off x="2538278" y="714231"/>
          <a:ext cx="2855563" cy="6787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i="0" kern="1200" dirty="0" smtClean="0"/>
            <a:t>Source </a:t>
          </a:r>
          <a:endParaRPr lang="en-US" sz="1900" kern="1200" dirty="0"/>
        </a:p>
      </dsp:txBody>
      <dsp:txXfrm>
        <a:off x="2571411" y="747364"/>
        <a:ext cx="2789297" cy="612475"/>
      </dsp:txXfrm>
    </dsp:sp>
    <dsp:sp modelId="{C24A9653-F363-4788-9435-93D4C87ED7A3}">
      <dsp:nvSpPr>
        <dsp:cNvPr id="0" name=""/>
        <dsp:cNvSpPr/>
      </dsp:nvSpPr>
      <dsp:spPr>
        <a:xfrm>
          <a:off x="2538278" y="1426909"/>
          <a:ext cx="2855563" cy="6787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i="0" kern="1200" dirty="0" smtClean="0"/>
            <a:t>Aggregate operations</a:t>
          </a:r>
          <a:endParaRPr lang="en-US" sz="1900" kern="1200" dirty="0"/>
        </a:p>
      </dsp:txBody>
      <dsp:txXfrm>
        <a:off x="2571411" y="1460042"/>
        <a:ext cx="2789297" cy="612475"/>
      </dsp:txXfrm>
    </dsp:sp>
    <dsp:sp modelId="{655391B4-AAA4-4B80-BCFC-CC18344FB2D7}">
      <dsp:nvSpPr>
        <dsp:cNvPr id="0" name=""/>
        <dsp:cNvSpPr/>
      </dsp:nvSpPr>
      <dsp:spPr>
        <a:xfrm>
          <a:off x="2538278" y="2139588"/>
          <a:ext cx="2855563" cy="6787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i="0" kern="1200" smtClean="0"/>
            <a:t>Pipelining </a:t>
          </a:r>
          <a:endParaRPr lang="en-US" sz="1900" kern="1200"/>
        </a:p>
      </dsp:txBody>
      <dsp:txXfrm>
        <a:off x="2571411" y="2172721"/>
        <a:ext cx="2789297" cy="612475"/>
      </dsp:txXfrm>
    </dsp:sp>
    <dsp:sp modelId="{32309FA3-55C2-4701-B1E4-285427E43EC1}">
      <dsp:nvSpPr>
        <dsp:cNvPr id="0" name=""/>
        <dsp:cNvSpPr/>
      </dsp:nvSpPr>
      <dsp:spPr>
        <a:xfrm>
          <a:off x="2538278" y="2852267"/>
          <a:ext cx="2855563" cy="6787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i="0" kern="1200" smtClean="0"/>
            <a:t>Automatic iterations </a:t>
          </a:r>
          <a:endParaRPr lang="en-US" sz="1900" kern="1200"/>
        </a:p>
      </dsp:txBody>
      <dsp:txXfrm>
        <a:off x="2571411" y="2885400"/>
        <a:ext cx="2789297" cy="612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16AF-06A5-4A9C-B944-8CCEAB4E940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B144-8010-4103-B402-AA3790A1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1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16AF-06A5-4A9C-B944-8CCEAB4E940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B144-8010-4103-B402-AA3790A1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8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16AF-06A5-4A9C-B944-8CCEAB4E940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B144-8010-4103-B402-AA3790A1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39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16AF-06A5-4A9C-B944-8CCEAB4E940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B144-8010-4103-B402-AA3790A1818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0668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16AF-06A5-4A9C-B944-8CCEAB4E940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B144-8010-4103-B402-AA3790A1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16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16AF-06A5-4A9C-B944-8CCEAB4E940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B144-8010-4103-B402-AA3790A1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36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16AF-06A5-4A9C-B944-8CCEAB4E940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B144-8010-4103-B402-AA3790A1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90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16AF-06A5-4A9C-B944-8CCEAB4E940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B144-8010-4103-B402-AA3790A1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05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16AF-06A5-4A9C-B944-8CCEAB4E940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B144-8010-4103-B402-AA3790A1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3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16AF-06A5-4A9C-B944-8CCEAB4E940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B144-8010-4103-B402-AA3790A1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8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16AF-06A5-4A9C-B944-8CCEAB4E940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B144-8010-4103-B402-AA3790A1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7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16AF-06A5-4A9C-B944-8CCEAB4E940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B144-8010-4103-B402-AA3790A1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9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16AF-06A5-4A9C-B944-8CCEAB4E940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B144-8010-4103-B402-AA3790A1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6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16AF-06A5-4A9C-B944-8CCEAB4E940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B144-8010-4103-B402-AA3790A1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5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16AF-06A5-4A9C-B944-8CCEAB4E940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B144-8010-4103-B402-AA3790A1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3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16AF-06A5-4A9C-B944-8CCEAB4E940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B144-8010-4103-B402-AA3790A1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3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16AF-06A5-4A9C-B944-8CCEAB4E940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B144-8010-4103-B402-AA3790A1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0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D716AF-06A5-4A9C-B944-8CCEAB4E940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8B144-8010-4103-B402-AA3790A1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52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009" y="1005373"/>
            <a:ext cx="8638391" cy="492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2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55" y="215353"/>
            <a:ext cx="8580715" cy="111859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8 got released on March 18, 2014.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94416637"/>
              </p:ext>
            </p:extLst>
          </p:nvPr>
        </p:nvGraphicFramePr>
        <p:xfrm>
          <a:off x="404404" y="2216075"/>
          <a:ext cx="9471116" cy="4024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404404" y="2609631"/>
            <a:ext cx="64589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0" dirty="0" smtClean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8 features:</a:t>
            </a:r>
            <a:endParaRPr lang="en-US" sz="4000" b="1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4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382" y="452718"/>
            <a:ext cx="9404723" cy="1400530"/>
          </a:xfrm>
        </p:spPr>
        <p:txBody>
          <a:bodyPr/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Lambda Expression: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848930"/>
              </p:ext>
            </p:extLst>
          </p:nvPr>
        </p:nvGraphicFramePr>
        <p:xfrm>
          <a:off x="-1453924" y="2079159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193" y="2079159"/>
            <a:ext cx="5486400" cy="413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5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022" y="1173481"/>
            <a:ext cx="9404723" cy="140053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Lambda Expression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667993"/>
              </p:ext>
            </p:extLst>
          </p:nvPr>
        </p:nvGraphicFramePr>
        <p:xfrm>
          <a:off x="1103312" y="2052918"/>
          <a:ext cx="9363879" cy="4186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285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9096" y="408062"/>
            <a:ext cx="9210302" cy="1011947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What is Stream:</a:t>
            </a:r>
            <a:endParaRPr lang="en-US" sz="6000" dirty="0">
              <a:solidFill>
                <a:srgbClr val="C00000"/>
              </a:solidFill>
            </a:endParaRP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4066564557"/>
              </p:ext>
            </p:extLst>
          </p:nvPr>
        </p:nvGraphicFramePr>
        <p:xfrm>
          <a:off x="-616920" y="2244296"/>
          <a:ext cx="7932120" cy="3532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65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9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8c929654-d8ba-4cca-ac10-6bfd205e5b5d" Revision="1" Stencil="System.MyShapes" StencilVersion="1.0"/>
</Control>
</file>

<file path=customXml/itemProps1.xml><?xml version="1.0" encoding="utf-8"?>
<ds:datastoreItem xmlns:ds="http://schemas.openxmlformats.org/officeDocument/2006/customXml" ds:itemID="{02F20F53-EF70-472E-A9CB-6E583661650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</TotalTime>
  <Words>74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Ion</vt:lpstr>
      <vt:lpstr>PowerPoint Presentation</vt:lpstr>
      <vt:lpstr>Java 8 got released on March 18, 2014.</vt:lpstr>
      <vt:lpstr>Lambda Expression:</vt:lpstr>
      <vt:lpstr>Advantages of Lambda Expression </vt:lpstr>
      <vt:lpstr>What is Stream: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Stream?</dc:title>
  <dc:creator>Pathak, Deepanshu</dc:creator>
  <cp:lastModifiedBy>Pathak, Deepanshu</cp:lastModifiedBy>
  <cp:revision>12</cp:revision>
  <dcterms:created xsi:type="dcterms:W3CDTF">2020-02-11T10:44:55Z</dcterms:created>
  <dcterms:modified xsi:type="dcterms:W3CDTF">2020-02-11T12:58:48Z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