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60" r:id="rId4"/>
    <p:sldId id="258" r:id="rId5"/>
    <p:sldId id="259" r:id="rId6"/>
    <p:sldId id="256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9291D-44A9-5723-F7D1-4A8B8B84C089}" v="217" dt="2020-02-11T17:16:10.120"/>
    <p1510:client id="{2F3211FD-7CC9-46C1-9CF8-2FC4FBF1EBAF}" v="67" dt="2020-02-11T16:54:18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nshu Pathak" userId="S::deepanshu.11612065@lpu.in::892ef8ab-077a-479b-b478-5ddd58c31fff" providerId="AD" clId="Web-{2689291D-44A9-5723-F7D1-4A8B8B84C089}"/>
    <pc:docChg chg="addSld delSld modSld sldOrd">
      <pc:chgData name="Deepanshu Pathak" userId="S::deepanshu.11612065@lpu.in::892ef8ab-077a-479b-b478-5ddd58c31fff" providerId="AD" clId="Web-{2689291D-44A9-5723-F7D1-4A8B8B84C089}" dt="2020-02-11T17:16:10.120" v="242" actId="1076"/>
      <pc:docMkLst>
        <pc:docMk/>
      </pc:docMkLst>
      <pc:sldChg chg="addSp delSp modSp">
        <pc:chgData name="Deepanshu Pathak" userId="S::deepanshu.11612065@lpu.in::892ef8ab-077a-479b-b478-5ddd58c31fff" providerId="AD" clId="Web-{2689291D-44A9-5723-F7D1-4A8B8B84C089}" dt="2020-02-11T16:56:18.500" v="21" actId="1076"/>
        <pc:sldMkLst>
          <pc:docMk/>
          <pc:sldMk cId="210658368" sldId="256"/>
        </pc:sldMkLst>
        <pc:spChg chg="mod">
          <ac:chgData name="Deepanshu Pathak" userId="S::deepanshu.11612065@lpu.in::892ef8ab-077a-479b-b478-5ddd58c31fff" providerId="AD" clId="Web-{2689291D-44A9-5723-F7D1-4A8B8B84C089}" dt="2020-02-11T16:56:17.453" v="20" actId="20577"/>
          <ac:spMkLst>
            <pc:docMk/>
            <pc:sldMk cId="210658368" sldId="256"/>
            <ac:spMk id="5" creationId="{00000000-0000-0000-0000-000000000000}"/>
          </ac:spMkLst>
        </pc:spChg>
        <pc:spChg chg="add del mod">
          <ac:chgData name="Deepanshu Pathak" userId="S::deepanshu.11612065@lpu.in::892ef8ab-077a-479b-b478-5ddd58c31fff" providerId="AD" clId="Web-{2689291D-44A9-5723-F7D1-4A8B8B84C089}" dt="2020-02-11T16:56:14.609" v="17"/>
          <ac:spMkLst>
            <pc:docMk/>
            <pc:sldMk cId="210658368" sldId="256"/>
            <ac:spMk id="40" creationId="{2B30596E-1693-4063-B536-B54D0D5DF569}"/>
          </ac:spMkLst>
        </pc:spChg>
        <pc:graphicFrameChg chg="mod modGraphic">
          <ac:chgData name="Deepanshu Pathak" userId="S::deepanshu.11612065@lpu.in::892ef8ab-077a-479b-b478-5ddd58c31fff" providerId="AD" clId="Web-{2689291D-44A9-5723-F7D1-4A8B8B84C089}" dt="2020-02-11T16:56:18.500" v="21" actId="1076"/>
          <ac:graphicFrameMkLst>
            <pc:docMk/>
            <pc:sldMk cId="210658368" sldId="256"/>
            <ac:graphicFrameMk id="16" creationId="{00000000-0000-0000-0000-000000000000}"/>
          </ac:graphicFrameMkLst>
        </pc:graphicFrameChg>
      </pc:sldChg>
      <pc:sldChg chg="addSp delSp modSp new mod ord setBg modClrScheme setClrOvrMap chgLayout">
        <pc:chgData name="Deepanshu Pathak" userId="S::deepanshu.11612065@lpu.in::892ef8ab-077a-479b-b478-5ddd58c31fff" providerId="AD" clId="Web-{2689291D-44A9-5723-F7D1-4A8B8B84C089}" dt="2020-02-11T17:16:10.120" v="242" actId="1076"/>
        <pc:sldMkLst>
          <pc:docMk/>
          <pc:sldMk cId="1120482949" sldId="262"/>
        </pc:sldMkLst>
        <pc:spChg chg="mod ord">
          <ac:chgData name="Deepanshu Pathak" userId="S::deepanshu.11612065@lpu.in::892ef8ab-077a-479b-b478-5ddd58c31fff" providerId="AD" clId="Web-{2689291D-44A9-5723-F7D1-4A8B8B84C089}" dt="2020-02-11T17:16:10.120" v="242" actId="1076"/>
          <ac:spMkLst>
            <pc:docMk/>
            <pc:sldMk cId="1120482949" sldId="262"/>
            <ac:spMk id="2" creationId="{16F8AE9F-0B90-4CFB-BECC-9491873AB056}"/>
          </ac:spMkLst>
        </pc:spChg>
        <pc:spChg chg="del mod ord">
          <ac:chgData name="Deepanshu Pathak" userId="S::deepanshu.11612065@lpu.in::892ef8ab-077a-479b-b478-5ddd58c31fff" providerId="AD" clId="Web-{2689291D-44A9-5723-F7D1-4A8B8B84C089}" dt="2020-02-11T17:07:36.685" v="120"/>
          <ac:spMkLst>
            <pc:docMk/>
            <pc:sldMk cId="1120482949" sldId="262"/>
            <ac:spMk id="3" creationId="{D72E30F0-B0BA-4D55-84FD-4F089638B51B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11.138" v="136"/>
          <ac:spMkLst>
            <pc:docMk/>
            <pc:sldMk cId="1120482949" sldId="262"/>
            <ac:spMk id="14" creationId="{C393B4A7-6ABF-423D-A762-3CDB4897A833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11.138" v="136"/>
          <ac:spMkLst>
            <pc:docMk/>
            <pc:sldMk cId="1120482949" sldId="262"/>
            <ac:spMk id="20" creationId="{01AD250C-F2EA-449F-9B14-DF5BB674C500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11.138" v="136"/>
          <ac:spMkLst>
            <pc:docMk/>
            <pc:sldMk cId="1120482949" sldId="262"/>
            <ac:spMk id="22" creationId="{4E78424C-6FD0-41F8-9CAA-5DC19C42359F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11.138" v="136"/>
          <ac:spMkLst>
            <pc:docMk/>
            <pc:sldMk cId="1120482949" sldId="262"/>
            <ac:spMk id="24" creationId="{DD136760-57DC-4301-8BEA-B71AD2D13905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11.138" v="136"/>
          <ac:spMkLst>
            <pc:docMk/>
            <pc:sldMk cId="1120482949" sldId="262"/>
            <ac:spMk id="26" creationId="{BDC58DEA-1307-4F44-AD47-E613D8B76A89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11.138" v="136"/>
          <ac:spMkLst>
            <pc:docMk/>
            <pc:sldMk cId="1120482949" sldId="262"/>
            <ac:spMk id="28" creationId="{C99B912D-1E4B-42AF-A2BE-CFEFEC916EE7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07.997" v="133"/>
          <ac:spMkLst>
            <pc:docMk/>
            <pc:sldMk cId="1120482949" sldId="262"/>
            <ac:spMk id="32" creationId="{C393B4A7-6ABF-423D-A762-3CDB4897A833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02.607" v="131"/>
          <ac:spMkLst>
            <pc:docMk/>
            <pc:sldMk cId="1120482949" sldId="262"/>
            <ac:spMk id="37" creationId="{C393B4A7-6ABF-423D-A762-3CDB4897A833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07.997" v="133"/>
          <ac:spMkLst>
            <pc:docMk/>
            <pc:sldMk cId="1120482949" sldId="262"/>
            <ac:spMk id="38" creationId="{01AD250C-F2EA-449F-9B14-DF5BB674C500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07.997" v="133"/>
          <ac:spMkLst>
            <pc:docMk/>
            <pc:sldMk cId="1120482949" sldId="262"/>
            <ac:spMk id="40" creationId="{F747F1B4-B831-4277-8AB0-32767F7EB7BF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07.997" v="133"/>
          <ac:spMkLst>
            <pc:docMk/>
            <pc:sldMk cId="1120482949" sldId="262"/>
            <ac:spMk id="42" creationId="{D80CFA21-AB7C-4BEB-9BFF-05764FBBF3C6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02.607" v="131"/>
          <ac:spMkLst>
            <pc:docMk/>
            <pc:sldMk cId="1120482949" sldId="262"/>
            <ac:spMk id="43" creationId="{01AD250C-F2EA-449F-9B14-DF5BB674C500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07.997" v="133"/>
          <ac:spMkLst>
            <pc:docMk/>
            <pc:sldMk cId="1120482949" sldId="262"/>
            <ac:spMk id="44" creationId="{12F7E335-851A-4CAE-B09F-E657819D4600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02.607" v="131"/>
          <ac:spMkLst>
            <pc:docMk/>
            <pc:sldMk cId="1120482949" sldId="262"/>
            <ac:spMk id="45" creationId="{4E78424C-6FD0-41F8-9CAA-5DC19C42359F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07.997" v="133"/>
          <ac:spMkLst>
            <pc:docMk/>
            <pc:sldMk cId="1120482949" sldId="262"/>
            <ac:spMk id="46" creationId="{10B541F0-7F6E-402E-84D8-CF96EACA5FBC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02.607" v="131"/>
          <ac:spMkLst>
            <pc:docMk/>
            <pc:sldMk cId="1120482949" sldId="262"/>
            <ac:spMk id="47" creationId="{DD136760-57DC-4301-8BEA-B71AD2D13905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02.607" v="131"/>
          <ac:spMkLst>
            <pc:docMk/>
            <pc:sldMk cId="1120482949" sldId="262"/>
            <ac:spMk id="49" creationId="{BDC58DEA-1307-4F44-AD47-E613D8B76A89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02.607" v="131"/>
          <ac:spMkLst>
            <pc:docMk/>
            <pc:sldMk cId="1120482949" sldId="262"/>
            <ac:spMk id="51" creationId="{C99B912D-1E4B-42AF-A2BE-CFEFEC916EE7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11.013" v="135"/>
          <ac:spMkLst>
            <pc:docMk/>
            <pc:sldMk cId="1120482949" sldId="262"/>
            <ac:spMk id="52" creationId="{C393B4A7-6ABF-423D-A762-3CDB4897A833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11.013" v="135"/>
          <ac:spMkLst>
            <pc:docMk/>
            <pc:sldMk cId="1120482949" sldId="262"/>
            <ac:spMk id="55" creationId="{01AD250C-F2EA-449F-9B14-DF5BB674C500}"/>
          </ac:spMkLst>
        </pc:spChg>
        <pc:spChg chg="add">
          <ac:chgData name="Deepanshu Pathak" userId="S::deepanshu.11612065@lpu.in::892ef8ab-077a-479b-b478-5ddd58c31fff" providerId="AD" clId="Web-{2689291D-44A9-5723-F7D1-4A8B8B84C089}" dt="2020-02-11T17:08:11.138" v="136"/>
          <ac:spMkLst>
            <pc:docMk/>
            <pc:sldMk cId="1120482949" sldId="262"/>
            <ac:spMk id="58" creationId="{C393B4A7-6ABF-423D-A762-3CDB4897A833}"/>
          </ac:spMkLst>
        </pc:spChg>
        <pc:spChg chg="add">
          <ac:chgData name="Deepanshu Pathak" userId="S::deepanshu.11612065@lpu.in::892ef8ab-077a-479b-b478-5ddd58c31fff" providerId="AD" clId="Web-{2689291D-44A9-5723-F7D1-4A8B8B84C089}" dt="2020-02-11T17:08:11.138" v="136"/>
          <ac:spMkLst>
            <pc:docMk/>
            <pc:sldMk cId="1120482949" sldId="262"/>
            <ac:spMk id="61" creationId="{01AD250C-F2EA-449F-9B14-DF5BB674C500}"/>
          </ac:spMkLst>
        </pc:spChg>
        <pc:spChg chg="add">
          <ac:chgData name="Deepanshu Pathak" userId="S::deepanshu.11612065@lpu.in::892ef8ab-077a-479b-b478-5ddd58c31fff" providerId="AD" clId="Web-{2689291D-44A9-5723-F7D1-4A8B8B84C089}" dt="2020-02-11T17:08:11.138" v="136"/>
          <ac:spMkLst>
            <pc:docMk/>
            <pc:sldMk cId="1120482949" sldId="262"/>
            <ac:spMk id="62" creationId="{4E78424C-6FD0-41F8-9CAA-5DC19C42359F}"/>
          </ac:spMkLst>
        </pc:spChg>
        <pc:spChg chg="add">
          <ac:chgData name="Deepanshu Pathak" userId="S::deepanshu.11612065@lpu.in::892ef8ab-077a-479b-b478-5ddd58c31fff" providerId="AD" clId="Web-{2689291D-44A9-5723-F7D1-4A8B8B84C089}" dt="2020-02-11T17:08:11.138" v="136"/>
          <ac:spMkLst>
            <pc:docMk/>
            <pc:sldMk cId="1120482949" sldId="262"/>
            <ac:spMk id="63" creationId="{DD136760-57DC-4301-8BEA-B71AD2D13905}"/>
          </ac:spMkLst>
        </pc:spChg>
        <pc:spChg chg="add">
          <ac:chgData name="Deepanshu Pathak" userId="S::deepanshu.11612065@lpu.in::892ef8ab-077a-479b-b478-5ddd58c31fff" providerId="AD" clId="Web-{2689291D-44A9-5723-F7D1-4A8B8B84C089}" dt="2020-02-11T17:08:11.138" v="136"/>
          <ac:spMkLst>
            <pc:docMk/>
            <pc:sldMk cId="1120482949" sldId="262"/>
            <ac:spMk id="64" creationId="{BDC58DEA-1307-4F44-AD47-E613D8B76A89}"/>
          </ac:spMkLst>
        </pc:spChg>
        <pc:spChg chg="add">
          <ac:chgData name="Deepanshu Pathak" userId="S::deepanshu.11612065@lpu.in::892ef8ab-077a-479b-b478-5ddd58c31fff" providerId="AD" clId="Web-{2689291D-44A9-5723-F7D1-4A8B8B84C089}" dt="2020-02-11T17:08:11.138" v="136"/>
          <ac:spMkLst>
            <pc:docMk/>
            <pc:sldMk cId="1120482949" sldId="262"/>
            <ac:spMk id="65" creationId="{C99B912D-1E4B-42AF-A2BE-CFEFEC916EE7}"/>
          </ac:spMkLst>
        </pc:spChg>
        <pc:graphicFrameChg chg="add mod modGraphic">
          <ac:chgData name="Deepanshu Pathak" userId="S::deepanshu.11612065@lpu.in::892ef8ab-077a-479b-b478-5ddd58c31fff" providerId="AD" clId="Web-{2689291D-44A9-5723-F7D1-4A8B8B84C089}" dt="2020-02-11T17:08:11.138" v="136"/>
          <ac:graphicFrameMkLst>
            <pc:docMk/>
            <pc:sldMk cId="1120482949" sldId="262"/>
            <ac:graphicFrameMk id="5" creationId="{17CB39B4-E251-4207-8DB2-CB66F8034B6B}"/>
          </ac:graphicFrameMkLst>
        </pc:graphicFrameChg>
        <pc:picChg chg="add del">
          <ac:chgData name="Deepanshu Pathak" userId="S::deepanshu.11612065@lpu.in::892ef8ab-077a-479b-b478-5ddd58c31fff" providerId="AD" clId="Web-{2689291D-44A9-5723-F7D1-4A8B8B84C089}" dt="2020-02-11T17:08:11.138" v="136"/>
          <ac:picMkLst>
            <pc:docMk/>
            <pc:sldMk cId="1120482949" sldId="262"/>
            <ac:picMk id="10" creationId="{F1B8F9CB-890B-4CB8-B503-188A763E2FC1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8:11.138" v="136"/>
          <ac:picMkLst>
            <pc:docMk/>
            <pc:sldMk cId="1120482949" sldId="262"/>
            <ac:picMk id="12" creationId="{AA632AB4-3837-4FD0-8B62-0A18B573F46D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8:11.138" v="136"/>
          <ac:picMkLst>
            <pc:docMk/>
            <pc:sldMk cId="1120482949" sldId="262"/>
            <ac:picMk id="16" creationId="{9CD2319A-6FA9-4EFB-9EDF-7304467425E8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8:11.138" v="136"/>
          <ac:picMkLst>
            <pc:docMk/>
            <pc:sldMk cId="1120482949" sldId="262"/>
            <ac:picMk id="18" creationId="{D1692A93-3514-4486-8B67-CCA4E0259BCB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8:07.997" v="133"/>
          <ac:picMkLst>
            <pc:docMk/>
            <pc:sldMk cId="1120482949" sldId="262"/>
            <ac:picMk id="30" creationId="{F1B8F9CB-890B-4CB8-B503-188A763E2FC1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8:07.997" v="133"/>
          <ac:picMkLst>
            <pc:docMk/>
            <pc:sldMk cId="1120482949" sldId="262"/>
            <ac:picMk id="31" creationId="{AA632AB4-3837-4FD0-8B62-0A18B573F46D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8:02.607" v="131"/>
          <ac:picMkLst>
            <pc:docMk/>
            <pc:sldMk cId="1120482949" sldId="262"/>
            <ac:picMk id="33" creationId="{F1B8F9CB-890B-4CB8-B503-188A763E2FC1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8:07.997" v="133"/>
          <ac:picMkLst>
            <pc:docMk/>
            <pc:sldMk cId="1120482949" sldId="262"/>
            <ac:picMk id="34" creationId="{9CD2319A-6FA9-4EFB-9EDF-7304467425E8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8:02.607" v="131"/>
          <ac:picMkLst>
            <pc:docMk/>
            <pc:sldMk cId="1120482949" sldId="262"/>
            <ac:picMk id="35" creationId="{AA632AB4-3837-4FD0-8B62-0A18B573F46D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8:07.997" v="133"/>
          <ac:picMkLst>
            <pc:docMk/>
            <pc:sldMk cId="1120482949" sldId="262"/>
            <ac:picMk id="36" creationId="{D1692A93-3514-4486-8B67-CCA4E0259BCB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8:02.607" v="131"/>
          <ac:picMkLst>
            <pc:docMk/>
            <pc:sldMk cId="1120482949" sldId="262"/>
            <ac:picMk id="39" creationId="{9CD2319A-6FA9-4EFB-9EDF-7304467425E8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8:02.607" v="131"/>
          <ac:picMkLst>
            <pc:docMk/>
            <pc:sldMk cId="1120482949" sldId="262"/>
            <ac:picMk id="41" creationId="{D1692A93-3514-4486-8B67-CCA4E0259BCB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8:11.013" v="135"/>
          <ac:picMkLst>
            <pc:docMk/>
            <pc:sldMk cId="1120482949" sldId="262"/>
            <ac:picMk id="48" creationId="{F1B8F9CB-890B-4CB8-B503-188A763E2FC1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8:11.013" v="135"/>
          <ac:picMkLst>
            <pc:docMk/>
            <pc:sldMk cId="1120482949" sldId="262"/>
            <ac:picMk id="50" creationId="{AA632AB4-3837-4FD0-8B62-0A18B573F46D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8:11.013" v="135"/>
          <ac:picMkLst>
            <pc:docMk/>
            <pc:sldMk cId="1120482949" sldId="262"/>
            <ac:picMk id="53" creationId="{9CD2319A-6FA9-4EFB-9EDF-7304467425E8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8:11.013" v="135"/>
          <ac:picMkLst>
            <pc:docMk/>
            <pc:sldMk cId="1120482949" sldId="262"/>
            <ac:picMk id="54" creationId="{D1692A93-3514-4486-8B67-CCA4E0259BCB}"/>
          </ac:picMkLst>
        </pc:picChg>
        <pc:picChg chg="add">
          <ac:chgData name="Deepanshu Pathak" userId="S::deepanshu.11612065@lpu.in::892ef8ab-077a-479b-b478-5ddd58c31fff" providerId="AD" clId="Web-{2689291D-44A9-5723-F7D1-4A8B8B84C089}" dt="2020-02-11T17:08:11.138" v="136"/>
          <ac:picMkLst>
            <pc:docMk/>
            <pc:sldMk cId="1120482949" sldId="262"/>
            <ac:picMk id="56" creationId="{F1B8F9CB-890B-4CB8-B503-188A763E2FC1}"/>
          </ac:picMkLst>
        </pc:picChg>
        <pc:picChg chg="add">
          <ac:chgData name="Deepanshu Pathak" userId="S::deepanshu.11612065@lpu.in::892ef8ab-077a-479b-b478-5ddd58c31fff" providerId="AD" clId="Web-{2689291D-44A9-5723-F7D1-4A8B8B84C089}" dt="2020-02-11T17:08:11.138" v="136"/>
          <ac:picMkLst>
            <pc:docMk/>
            <pc:sldMk cId="1120482949" sldId="262"/>
            <ac:picMk id="57" creationId="{AA632AB4-3837-4FD0-8B62-0A18B573F46D}"/>
          </ac:picMkLst>
        </pc:picChg>
        <pc:picChg chg="add">
          <ac:chgData name="Deepanshu Pathak" userId="S::deepanshu.11612065@lpu.in::892ef8ab-077a-479b-b478-5ddd58c31fff" providerId="AD" clId="Web-{2689291D-44A9-5723-F7D1-4A8B8B84C089}" dt="2020-02-11T17:08:11.138" v="136"/>
          <ac:picMkLst>
            <pc:docMk/>
            <pc:sldMk cId="1120482949" sldId="262"/>
            <ac:picMk id="59" creationId="{9CD2319A-6FA9-4EFB-9EDF-7304467425E8}"/>
          </ac:picMkLst>
        </pc:picChg>
        <pc:picChg chg="add">
          <ac:chgData name="Deepanshu Pathak" userId="S::deepanshu.11612065@lpu.in::892ef8ab-077a-479b-b478-5ddd58c31fff" providerId="AD" clId="Web-{2689291D-44A9-5723-F7D1-4A8B8B84C089}" dt="2020-02-11T17:08:11.138" v="136"/>
          <ac:picMkLst>
            <pc:docMk/>
            <pc:sldMk cId="1120482949" sldId="262"/>
            <ac:picMk id="60" creationId="{D1692A93-3514-4486-8B67-CCA4E0259BCB}"/>
          </ac:picMkLst>
        </pc:picChg>
      </pc:sldChg>
      <pc:sldChg chg="addSp delSp modSp add del mod replId setBg setClrOvrMap delDesignElem chgLayout">
        <pc:chgData name="Deepanshu Pathak" userId="S::deepanshu.11612065@lpu.in::892ef8ab-077a-479b-b478-5ddd58c31fff" providerId="AD" clId="Web-{2689291D-44A9-5723-F7D1-4A8B8B84C089}" dt="2020-02-11T17:15:16.339" v="225"/>
        <pc:sldMkLst>
          <pc:docMk/>
          <pc:sldMk cId="3192358259" sldId="263"/>
        </pc:sldMkLst>
        <pc:spChg chg="mod ord">
          <ac:chgData name="Deepanshu Pathak" userId="S::deepanshu.11612065@lpu.in::892ef8ab-077a-479b-b478-5ddd58c31fff" providerId="AD" clId="Web-{2689291D-44A9-5723-F7D1-4A8B8B84C089}" dt="2020-02-11T17:11:56.699" v="179"/>
          <ac:spMkLst>
            <pc:docMk/>
            <pc:sldMk cId="3192358259" sldId="263"/>
            <ac:spMk id="2" creationId="{16F8AE9F-0B90-4CFB-BECC-9491873AB056}"/>
          </ac:spMkLst>
        </pc:spChg>
        <pc:spChg chg="del mod ord">
          <ac:chgData name="Deepanshu Pathak" userId="S::deepanshu.11612065@lpu.in::892ef8ab-077a-479b-b478-5ddd58c31fff" providerId="AD" clId="Web-{2689291D-44A9-5723-F7D1-4A8B8B84C089}" dt="2020-02-11T17:08:43.856" v="145"/>
          <ac:spMkLst>
            <pc:docMk/>
            <pc:sldMk cId="3192358259" sldId="263"/>
            <ac:spMk id="3" creationId="{D72E30F0-B0BA-4D55-84FD-4F089638B51B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49.513" v="124"/>
          <ac:spMkLst>
            <pc:docMk/>
            <pc:sldMk cId="3192358259" sldId="263"/>
            <ac:spMk id="7" creationId="{4FA533C5-33E3-4611-AF9F-72811D8B26A6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45.763" v="122"/>
          <ac:spMkLst>
            <pc:docMk/>
            <pc:sldMk cId="3192358259" sldId="263"/>
            <ac:spMk id="12" creationId="{4FA533C5-33E3-4611-AF9F-72811D8B26A6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49.513" v="124"/>
          <ac:spMkLst>
            <pc:docMk/>
            <pc:sldMk cId="3192358259" sldId="263"/>
            <ac:spMk id="13" creationId="{87F0FDC4-AD8C-47D9-9131-623C98ADB0AE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49.513" v="124"/>
          <ac:spMkLst>
            <pc:docMk/>
            <pc:sldMk cId="3192358259" sldId="263"/>
            <ac:spMk id="15" creationId="{C28D0172-F2E0-4763-9C35-F022664959D8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49.513" v="124"/>
          <ac:spMkLst>
            <pc:docMk/>
            <pc:sldMk cId="3192358259" sldId="263"/>
            <ac:spMk id="17" creationId="{9F2851FB-E841-4509-8A6D-A416376EA380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45.763" v="122"/>
          <ac:spMkLst>
            <pc:docMk/>
            <pc:sldMk cId="3192358259" sldId="263"/>
            <ac:spMk id="18" creationId="{87F0FDC4-AD8C-47D9-9131-623C98ADB0AE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49.513" v="124"/>
          <ac:spMkLst>
            <pc:docMk/>
            <pc:sldMk cId="3192358259" sldId="263"/>
            <ac:spMk id="19" creationId="{DF6FB2B2-CE21-407F-B22E-302DADC2C3D3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45.763" v="122"/>
          <ac:spMkLst>
            <pc:docMk/>
            <pc:sldMk cId="3192358259" sldId="263"/>
            <ac:spMk id="20" creationId="{DE27238C-8EAF-4098-86E6-7723B7DAE601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45.763" v="122"/>
          <ac:spMkLst>
            <pc:docMk/>
            <pc:sldMk cId="3192358259" sldId="263"/>
            <ac:spMk id="22" creationId="{992F97B1-1891-4FCC-9E5F-BA97EDB48F89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45.763" v="122"/>
          <ac:spMkLst>
            <pc:docMk/>
            <pc:sldMk cId="3192358259" sldId="263"/>
            <ac:spMk id="24" creationId="{78C6C821-FEE1-4EB6-9590-C021440C77DE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52.263" v="126"/>
          <ac:spMkLst>
            <pc:docMk/>
            <pc:sldMk cId="3192358259" sldId="263"/>
            <ac:spMk id="25" creationId="{4FA533C5-33E3-4611-AF9F-72811D8B26A6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45.763" v="122"/>
          <ac:spMkLst>
            <pc:docMk/>
            <pc:sldMk cId="3192358259" sldId="263"/>
            <ac:spMk id="26" creationId="{B61A74B3-E247-44D4-8C48-FAE8E2056401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52.263" v="126"/>
          <ac:spMkLst>
            <pc:docMk/>
            <pc:sldMk cId="3192358259" sldId="263"/>
            <ac:spMk id="29" creationId="{87F0FDC4-AD8C-47D9-9131-623C98ADB0AE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52.263" v="126"/>
          <ac:spMkLst>
            <pc:docMk/>
            <pc:sldMk cId="3192358259" sldId="263"/>
            <ac:spMk id="30" creationId="{E34FA10D-5116-47B4-A70E-776435251326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52.263" v="126"/>
          <ac:spMkLst>
            <pc:docMk/>
            <pc:sldMk cId="3192358259" sldId="263"/>
            <ac:spMk id="31" creationId="{B2718AAE-52B9-4DD9-9D83-A9C975C9DC2D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52.263" v="126"/>
          <ac:spMkLst>
            <pc:docMk/>
            <pc:sldMk cId="3192358259" sldId="263"/>
            <ac:spMk id="32" creationId="{49FF39B1-9689-44AE-A803-7B90A059DC56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52.263" v="126"/>
          <ac:spMkLst>
            <pc:docMk/>
            <pc:sldMk cId="3192358259" sldId="263"/>
            <ac:spMk id="33" creationId="{6C74A888-48BE-4604-BB14-E6C5E9D0F2FB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54.888" v="128"/>
          <ac:spMkLst>
            <pc:docMk/>
            <pc:sldMk cId="3192358259" sldId="263"/>
            <ac:spMk id="36" creationId="{4FA533C5-33E3-4611-AF9F-72811D8B26A6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54.888" v="128"/>
          <ac:spMkLst>
            <pc:docMk/>
            <pc:sldMk cId="3192358259" sldId="263"/>
            <ac:spMk id="39" creationId="{87F0FDC4-AD8C-47D9-9131-623C98ADB0AE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54.888" v="128"/>
          <ac:spMkLst>
            <pc:docMk/>
            <pc:sldMk cId="3192358259" sldId="263"/>
            <ac:spMk id="40" creationId="{59EC6FFF-3949-4638-A265-B1515909B9FA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54.888" v="128"/>
          <ac:spMkLst>
            <pc:docMk/>
            <pc:sldMk cId="3192358259" sldId="263"/>
            <ac:spMk id="41" creationId="{8C05BC5F-3118-49D0-B18C-5D9CC922C23D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7:54.888" v="128"/>
          <ac:spMkLst>
            <pc:docMk/>
            <pc:sldMk cId="3192358259" sldId="263"/>
            <ac:spMk id="42" creationId="{9A4B1E59-3C8A-453C-B841-6AB3B0CF7069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19.560" v="137"/>
          <ac:spMkLst>
            <pc:docMk/>
            <pc:sldMk cId="3192358259" sldId="263"/>
            <ac:spMk id="45" creationId="{4FA533C5-33E3-4611-AF9F-72811D8B26A6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19.560" v="137"/>
          <ac:spMkLst>
            <pc:docMk/>
            <pc:sldMk cId="3192358259" sldId="263"/>
            <ac:spMk id="48" creationId="{87F0FDC4-AD8C-47D9-9131-623C98ADB0AE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19.560" v="137"/>
          <ac:spMkLst>
            <pc:docMk/>
            <pc:sldMk cId="3192358259" sldId="263"/>
            <ac:spMk id="49" creationId="{F21B5EDC-5485-4264-891C-5B291E5397A5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19.560" v="137"/>
          <ac:spMkLst>
            <pc:docMk/>
            <pc:sldMk cId="3192358259" sldId="263"/>
            <ac:spMk id="50" creationId="{E7ADA758-6D6A-4E4E-88F7-1B5038A0EF3E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8:19.560" v="137"/>
          <ac:spMkLst>
            <pc:docMk/>
            <pc:sldMk cId="3192358259" sldId="263"/>
            <ac:spMk id="51" creationId="{96D7C53C-B0E3-427C-B58C-BBF279079FA4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9:12.309" v="153"/>
          <ac:spMkLst>
            <pc:docMk/>
            <pc:sldMk cId="3192358259" sldId="263"/>
            <ac:spMk id="54" creationId="{989BE678-777B-482A-A616-FEDC47B162E5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9:12.309" v="153"/>
          <ac:spMkLst>
            <pc:docMk/>
            <pc:sldMk cId="3192358259" sldId="263"/>
            <ac:spMk id="57" creationId="{D28BE0C3-2102-4820-B88B-A448B1840D14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9:12.309" v="153"/>
          <ac:spMkLst>
            <pc:docMk/>
            <pc:sldMk cId="3192358259" sldId="263"/>
            <ac:spMk id="58" creationId="{A4322390-8B58-46BE-88EB-D9FD30C08743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9:12.278" v="152"/>
          <ac:spMkLst>
            <pc:docMk/>
            <pc:sldMk cId="3192358259" sldId="263"/>
            <ac:spMk id="63" creationId="{989BE678-777B-482A-A616-FEDC47B162E5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9:04.809" v="150"/>
          <ac:spMkLst>
            <pc:docMk/>
            <pc:sldMk cId="3192358259" sldId="263"/>
            <ac:spMk id="68" creationId="{989BE678-777B-482A-A616-FEDC47B162E5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9:12.278" v="152"/>
          <ac:spMkLst>
            <pc:docMk/>
            <pc:sldMk cId="3192358259" sldId="263"/>
            <ac:spMk id="69" creationId="{D28BE0C3-2102-4820-B88B-A448B1840D14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9:12.278" v="152"/>
          <ac:spMkLst>
            <pc:docMk/>
            <pc:sldMk cId="3192358259" sldId="263"/>
            <ac:spMk id="71" creationId="{E4F17063-EDA4-417B-946F-BA357F3B390D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9:12.278" v="152"/>
          <ac:spMkLst>
            <pc:docMk/>
            <pc:sldMk cId="3192358259" sldId="263"/>
            <ac:spMk id="73" creationId="{D36F3EEA-55D4-4677-80E7-92D00B8F343B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9:04.809" v="150"/>
          <ac:spMkLst>
            <pc:docMk/>
            <pc:sldMk cId="3192358259" sldId="263"/>
            <ac:spMk id="74" creationId="{D28BE0C3-2102-4820-B88B-A448B1840D14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9:04.809" v="150"/>
          <ac:spMkLst>
            <pc:docMk/>
            <pc:sldMk cId="3192358259" sldId="263"/>
            <ac:spMk id="76" creationId="{A4322390-8B58-46BE-88EB-D9FD30C08743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9:04.809" v="150"/>
          <ac:spMkLst>
            <pc:docMk/>
            <pc:sldMk cId="3192358259" sldId="263"/>
            <ac:spMk id="78" creationId="{C885E190-58DD-42DD-A4A8-401E15C92A52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1:56.699" v="179"/>
          <ac:spMkLst>
            <pc:docMk/>
            <pc:sldMk cId="3192358259" sldId="263"/>
            <ac:spMk id="79" creationId="{989BE678-777B-482A-A616-FEDC47B162E5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1:56.699" v="179"/>
          <ac:spMkLst>
            <pc:docMk/>
            <pc:sldMk cId="3192358259" sldId="263"/>
            <ac:spMk id="82" creationId="{D28BE0C3-2102-4820-B88B-A448B1840D14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1:56.699" v="179"/>
          <ac:spMkLst>
            <pc:docMk/>
            <pc:sldMk cId="3192358259" sldId="263"/>
            <ac:spMk id="83" creationId="{A4322390-8B58-46BE-88EB-D9FD30C08743}"/>
          </ac:spMkLst>
        </pc:spChg>
        <pc:spChg chg="add del mod ord">
          <ac:chgData name="Deepanshu Pathak" userId="S::deepanshu.11612065@lpu.in::892ef8ab-077a-479b-b478-5ddd58c31fff" providerId="AD" clId="Web-{2689291D-44A9-5723-F7D1-4A8B8B84C089}" dt="2020-02-11T17:11:56.699" v="179"/>
          <ac:spMkLst>
            <pc:docMk/>
            <pc:sldMk cId="3192358259" sldId="263"/>
            <ac:spMk id="84" creationId="{433F8E7F-862A-4E0F-A57B-2831945BCF46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0:45.575" v="168"/>
          <ac:spMkLst>
            <pc:docMk/>
            <pc:sldMk cId="3192358259" sldId="263"/>
            <ac:spMk id="87" creationId="{DAD27A50-88D7-4E2A-8488-F2879768AF35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9:55.825" v="158"/>
          <ac:spMkLst>
            <pc:docMk/>
            <pc:sldMk cId="3192358259" sldId="263"/>
            <ac:spMk id="92" creationId="{DAD27A50-88D7-4E2A-8488-F2879768AF35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0:45.575" v="168"/>
          <ac:spMkLst>
            <pc:docMk/>
            <pc:sldMk cId="3192358259" sldId="263"/>
            <ac:spMk id="93" creationId="{7C704F0F-1CD8-4DC1-AEE9-225958232415}"/>
          </ac:spMkLst>
        </pc:spChg>
        <pc:spChg chg="add del mod ord">
          <ac:chgData name="Deepanshu Pathak" userId="S::deepanshu.11612065@lpu.in::892ef8ab-077a-479b-b478-5ddd58c31fff" providerId="AD" clId="Web-{2689291D-44A9-5723-F7D1-4A8B8B84C089}" dt="2020-02-11T17:11:56.699" v="179"/>
          <ac:spMkLst>
            <pc:docMk/>
            <pc:sldMk cId="3192358259" sldId="263"/>
            <ac:spMk id="95" creationId="{9A094E22-28BA-49E5-9622-D9521FADB678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09:55.825" v="158"/>
          <ac:spMkLst>
            <pc:docMk/>
            <pc:sldMk cId="3192358259" sldId="263"/>
            <ac:spMk id="98" creationId="{7C704F0F-1CD8-4DC1-AEE9-225958232415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0:45.575" v="168"/>
          <ac:spMkLst>
            <pc:docMk/>
            <pc:sldMk cId="3192358259" sldId="263"/>
            <ac:spMk id="100" creationId="{04F22586-7B9A-404F-9D4B-D5A83C873209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0:45.575" v="168"/>
          <ac:spMkLst>
            <pc:docMk/>
            <pc:sldMk cId="3192358259" sldId="263"/>
            <ac:spMk id="102" creationId="{9DE4E376-772A-44B8-974E-EA1120EDD457}"/>
          </ac:spMkLst>
        </pc:spChg>
        <pc:picChg chg="add mod">
          <ac:chgData name="Deepanshu Pathak" userId="S::deepanshu.11612065@lpu.in::892ef8ab-077a-479b-b478-5ddd58c31fff" providerId="AD" clId="Web-{2689291D-44A9-5723-F7D1-4A8B8B84C089}" dt="2020-02-11T17:10:59.325" v="172" actId="1076"/>
          <ac:picMkLst>
            <pc:docMk/>
            <pc:sldMk cId="3192358259" sldId="263"/>
            <ac:picMk id="4" creationId="{A3D422F0-661E-4816-96B2-1FE82440C926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7:49.513" v="124"/>
          <ac:picMkLst>
            <pc:docMk/>
            <pc:sldMk cId="3192358259" sldId="263"/>
            <ac:picMk id="5" creationId="{91B28F63-CF00-448F-B141-FE33C33B1891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7:49.513" v="124"/>
          <ac:picMkLst>
            <pc:docMk/>
            <pc:sldMk cId="3192358259" sldId="263"/>
            <ac:picMk id="6" creationId="{2AE609E2-8522-44E4-9077-980E5BCF3E14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7:45.763" v="122"/>
          <ac:picMkLst>
            <pc:docMk/>
            <pc:sldMk cId="3192358259" sldId="263"/>
            <ac:picMk id="8" creationId="{91B28F63-CF00-448F-B141-FE33C33B1891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7:49.513" v="124"/>
          <ac:picMkLst>
            <pc:docMk/>
            <pc:sldMk cId="3192358259" sldId="263"/>
            <ac:picMk id="9" creationId="{8949AD42-25FD-4C3D-9EEE-B7FEC5809988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7:45.763" v="122"/>
          <ac:picMkLst>
            <pc:docMk/>
            <pc:sldMk cId="3192358259" sldId="263"/>
            <ac:picMk id="10" creationId="{2AE609E2-8522-44E4-9077-980E5BCF3E14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7:49.513" v="124"/>
          <ac:picMkLst>
            <pc:docMk/>
            <pc:sldMk cId="3192358259" sldId="263"/>
            <ac:picMk id="11" creationId="{6AC7D913-60B7-4603-881B-831DA5D3A940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7:45.763" v="122"/>
          <ac:picMkLst>
            <pc:docMk/>
            <pc:sldMk cId="3192358259" sldId="263"/>
            <ac:picMk id="14" creationId="{8949AD42-25FD-4C3D-9EEE-B7FEC5809988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7:45.763" v="122"/>
          <ac:picMkLst>
            <pc:docMk/>
            <pc:sldMk cId="3192358259" sldId="263"/>
            <ac:picMk id="16" creationId="{6AC7D913-60B7-4603-881B-831DA5D3A940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7:52.263" v="126"/>
          <ac:picMkLst>
            <pc:docMk/>
            <pc:sldMk cId="3192358259" sldId="263"/>
            <ac:picMk id="21" creationId="{91B28F63-CF00-448F-B141-FE33C33B1891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7:52.263" v="126"/>
          <ac:picMkLst>
            <pc:docMk/>
            <pc:sldMk cId="3192358259" sldId="263"/>
            <ac:picMk id="23" creationId="{2AE609E2-8522-44E4-9077-980E5BCF3E14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7:52.263" v="126"/>
          <ac:picMkLst>
            <pc:docMk/>
            <pc:sldMk cId="3192358259" sldId="263"/>
            <ac:picMk id="27" creationId="{8949AD42-25FD-4C3D-9EEE-B7FEC5809988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7:52.263" v="126"/>
          <ac:picMkLst>
            <pc:docMk/>
            <pc:sldMk cId="3192358259" sldId="263"/>
            <ac:picMk id="28" creationId="{6AC7D913-60B7-4603-881B-831DA5D3A940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7:54.888" v="128"/>
          <ac:picMkLst>
            <pc:docMk/>
            <pc:sldMk cId="3192358259" sldId="263"/>
            <ac:picMk id="34" creationId="{91B28F63-CF00-448F-B141-FE33C33B1891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7:54.888" v="128"/>
          <ac:picMkLst>
            <pc:docMk/>
            <pc:sldMk cId="3192358259" sldId="263"/>
            <ac:picMk id="35" creationId="{2AE609E2-8522-44E4-9077-980E5BCF3E14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7:54.888" v="128"/>
          <ac:picMkLst>
            <pc:docMk/>
            <pc:sldMk cId="3192358259" sldId="263"/>
            <ac:picMk id="37" creationId="{8949AD42-25FD-4C3D-9EEE-B7FEC5809988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7:54.888" v="128"/>
          <ac:picMkLst>
            <pc:docMk/>
            <pc:sldMk cId="3192358259" sldId="263"/>
            <ac:picMk id="38" creationId="{6AC7D913-60B7-4603-881B-831DA5D3A940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8:19.560" v="137"/>
          <ac:picMkLst>
            <pc:docMk/>
            <pc:sldMk cId="3192358259" sldId="263"/>
            <ac:picMk id="43" creationId="{91B28F63-CF00-448F-B141-FE33C33B1891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8:19.560" v="137"/>
          <ac:picMkLst>
            <pc:docMk/>
            <pc:sldMk cId="3192358259" sldId="263"/>
            <ac:picMk id="44" creationId="{2AE609E2-8522-44E4-9077-980E5BCF3E14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8:19.560" v="137"/>
          <ac:picMkLst>
            <pc:docMk/>
            <pc:sldMk cId="3192358259" sldId="263"/>
            <ac:picMk id="46" creationId="{8949AD42-25FD-4C3D-9EEE-B7FEC5809988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8:19.560" v="137"/>
          <ac:picMkLst>
            <pc:docMk/>
            <pc:sldMk cId="3192358259" sldId="263"/>
            <ac:picMk id="47" creationId="{6AC7D913-60B7-4603-881B-831DA5D3A940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9:12.309" v="153"/>
          <ac:picMkLst>
            <pc:docMk/>
            <pc:sldMk cId="3192358259" sldId="263"/>
            <ac:picMk id="52" creationId="{DF19BAF3-7E20-4B9D-B544-BABAEEA1FA75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9:12.309" v="153"/>
          <ac:picMkLst>
            <pc:docMk/>
            <pc:sldMk cId="3192358259" sldId="263"/>
            <ac:picMk id="53" creationId="{950648F4-ABCD-4DF0-8641-76CFB2354721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9:12.309" v="153"/>
          <ac:picMkLst>
            <pc:docMk/>
            <pc:sldMk cId="3192358259" sldId="263"/>
            <ac:picMk id="55" creationId="{CF1EB4BD-9C7E-4AA3-9681-C7EB0DA6250B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9:12.309" v="153"/>
          <ac:picMkLst>
            <pc:docMk/>
            <pc:sldMk cId="3192358259" sldId="263"/>
            <ac:picMk id="56" creationId="{94AAE3AA-3759-4D28-B0EF-575F25A5146C}"/>
          </ac:picMkLst>
        </pc:picChg>
        <pc:picChg chg="add del mod ord">
          <ac:chgData name="Deepanshu Pathak" userId="S::deepanshu.11612065@lpu.in::892ef8ab-077a-479b-b478-5ddd58c31fff" providerId="AD" clId="Web-{2689291D-44A9-5723-F7D1-4A8B8B84C089}" dt="2020-02-11T17:10:45.575" v="168"/>
          <ac:picMkLst>
            <pc:docMk/>
            <pc:sldMk cId="3192358259" sldId="263"/>
            <ac:picMk id="59" creationId="{60A93521-97CA-4C18-90CB-1EA68E40905E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9:12.278" v="152"/>
          <ac:picMkLst>
            <pc:docMk/>
            <pc:sldMk cId="3192358259" sldId="263"/>
            <ac:picMk id="61" creationId="{DF19BAF3-7E20-4B9D-B544-BABAEEA1FA75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9:12.278" v="152"/>
          <ac:picMkLst>
            <pc:docMk/>
            <pc:sldMk cId="3192358259" sldId="263"/>
            <ac:picMk id="62" creationId="{950648F4-ABCD-4DF0-8641-76CFB2354721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9:04.809" v="150"/>
          <ac:picMkLst>
            <pc:docMk/>
            <pc:sldMk cId="3192358259" sldId="263"/>
            <ac:picMk id="64" creationId="{DF19BAF3-7E20-4B9D-B544-BABAEEA1FA75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9:12.278" v="152"/>
          <ac:picMkLst>
            <pc:docMk/>
            <pc:sldMk cId="3192358259" sldId="263"/>
            <ac:picMk id="65" creationId="{CF1EB4BD-9C7E-4AA3-9681-C7EB0DA6250B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9:04.809" v="150"/>
          <ac:picMkLst>
            <pc:docMk/>
            <pc:sldMk cId="3192358259" sldId="263"/>
            <ac:picMk id="66" creationId="{950648F4-ABCD-4DF0-8641-76CFB2354721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9:12.278" v="152"/>
          <ac:picMkLst>
            <pc:docMk/>
            <pc:sldMk cId="3192358259" sldId="263"/>
            <ac:picMk id="67" creationId="{94AAE3AA-3759-4D28-B0EF-575F25A5146C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9:04.809" v="150"/>
          <ac:picMkLst>
            <pc:docMk/>
            <pc:sldMk cId="3192358259" sldId="263"/>
            <ac:picMk id="70" creationId="{CF1EB4BD-9C7E-4AA3-9681-C7EB0DA6250B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9:04.809" v="150"/>
          <ac:picMkLst>
            <pc:docMk/>
            <pc:sldMk cId="3192358259" sldId="263"/>
            <ac:picMk id="72" creationId="{94AAE3AA-3759-4D28-B0EF-575F25A5146C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1:56.699" v="179"/>
          <ac:picMkLst>
            <pc:docMk/>
            <pc:sldMk cId="3192358259" sldId="263"/>
            <ac:picMk id="75" creationId="{DF19BAF3-7E20-4B9D-B544-BABAEEA1FA75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1:56.699" v="179"/>
          <ac:picMkLst>
            <pc:docMk/>
            <pc:sldMk cId="3192358259" sldId="263"/>
            <ac:picMk id="77" creationId="{950648F4-ABCD-4DF0-8641-76CFB2354721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1:56.699" v="179"/>
          <ac:picMkLst>
            <pc:docMk/>
            <pc:sldMk cId="3192358259" sldId="263"/>
            <ac:picMk id="80" creationId="{CF1EB4BD-9C7E-4AA3-9681-C7EB0DA6250B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1:56.699" v="179"/>
          <ac:picMkLst>
            <pc:docMk/>
            <pc:sldMk cId="3192358259" sldId="263"/>
            <ac:picMk id="81" creationId="{94AAE3AA-3759-4D28-B0EF-575F25A5146C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0:45.575" v="168"/>
          <ac:picMkLst>
            <pc:docMk/>
            <pc:sldMk cId="3192358259" sldId="263"/>
            <ac:picMk id="85" creationId="{94DDC893-E5EF-4CDE-B040-BA5B53AADD78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0:45.575" v="168"/>
          <ac:picMkLst>
            <pc:docMk/>
            <pc:sldMk cId="3192358259" sldId="263"/>
            <ac:picMk id="86" creationId="{85F1A06D-D369-4974-8208-56120C5E7A97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9:55.825" v="158"/>
          <ac:picMkLst>
            <pc:docMk/>
            <pc:sldMk cId="3192358259" sldId="263"/>
            <ac:picMk id="88" creationId="{94DDC893-E5EF-4CDE-B040-BA5B53AADD78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0:45.575" v="168"/>
          <ac:picMkLst>
            <pc:docMk/>
            <pc:sldMk cId="3192358259" sldId="263"/>
            <ac:picMk id="89" creationId="{A47C6ACD-2325-48C6-B9F3-C21563A05EA5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9:55.825" v="158"/>
          <ac:picMkLst>
            <pc:docMk/>
            <pc:sldMk cId="3192358259" sldId="263"/>
            <ac:picMk id="90" creationId="{85F1A06D-D369-4974-8208-56120C5E7A97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0:45.575" v="168"/>
          <ac:picMkLst>
            <pc:docMk/>
            <pc:sldMk cId="3192358259" sldId="263"/>
            <ac:picMk id="91" creationId="{1081DF83-4F35-4560-87E6-0DE8AAAC33DB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9:55.825" v="158"/>
          <ac:picMkLst>
            <pc:docMk/>
            <pc:sldMk cId="3192358259" sldId="263"/>
            <ac:picMk id="94" creationId="{A47C6ACD-2325-48C6-B9F3-C21563A05EA5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09:55.825" v="158"/>
          <ac:picMkLst>
            <pc:docMk/>
            <pc:sldMk cId="3192358259" sldId="263"/>
            <ac:picMk id="96" creationId="{1081DF83-4F35-4560-87E6-0DE8AAAC33DB}"/>
          </ac:picMkLst>
        </pc:picChg>
      </pc:sldChg>
      <pc:sldChg chg="addSp delSp modSp new mod setBg setClrOvrMap">
        <pc:chgData name="Deepanshu Pathak" userId="S::deepanshu.11612065@lpu.in::892ef8ab-077a-479b-b478-5ddd58c31fff" providerId="AD" clId="Web-{2689291D-44A9-5723-F7D1-4A8B8B84C089}" dt="2020-02-11T17:15:04.058" v="224"/>
        <pc:sldMkLst>
          <pc:docMk/>
          <pc:sldMk cId="1165872769" sldId="264"/>
        </pc:sldMkLst>
        <pc:spChg chg="mod">
          <ac:chgData name="Deepanshu Pathak" userId="S::deepanshu.11612065@lpu.in::892ef8ab-077a-479b-b478-5ddd58c31fff" providerId="AD" clId="Web-{2689291D-44A9-5723-F7D1-4A8B8B84C089}" dt="2020-02-11T17:15:04.058" v="224"/>
          <ac:spMkLst>
            <pc:docMk/>
            <pc:sldMk cId="1165872769" sldId="264"/>
            <ac:spMk id="2" creationId="{F85F78BE-5C20-421A-B9EA-D828895AF59C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3:01.434" v="190"/>
          <ac:spMkLst>
            <pc:docMk/>
            <pc:sldMk cId="1165872769" sldId="264"/>
            <ac:spMk id="7" creationId="{4AC0CD9D-7610-4620-93B4-798CCD9AB581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2:58.402" v="188"/>
          <ac:spMkLst>
            <pc:docMk/>
            <pc:sldMk cId="1165872769" sldId="264"/>
            <ac:spMk id="12" creationId="{4AC0CD9D-7610-4620-93B4-798CCD9AB581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3:01.434" v="190"/>
          <ac:spMkLst>
            <pc:docMk/>
            <pc:sldMk cId="1165872769" sldId="264"/>
            <ac:spMk id="13" creationId="{DE4D62F9-188E-4530-84C2-24BDEE4BEB82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3:01.434" v="190"/>
          <ac:spMkLst>
            <pc:docMk/>
            <pc:sldMk cId="1165872769" sldId="264"/>
            <ac:spMk id="15" creationId="{7810E80F-9C89-42DA-AC6A-CA9F6C0FEE1D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3:01.434" v="190"/>
          <ac:spMkLst>
            <pc:docMk/>
            <pc:sldMk cId="1165872769" sldId="264"/>
            <ac:spMk id="17" creationId="{35955B09-6DFD-41EE-8794-648DBC50B39F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2:58.402" v="188"/>
          <ac:spMkLst>
            <pc:docMk/>
            <pc:sldMk cId="1165872769" sldId="264"/>
            <ac:spMk id="18" creationId="{DE4D62F9-188E-4530-84C2-24BDEE4BEB82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3:01.434" v="190"/>
          <ac:spMkLst>
            <pc:docMk/>
            <pc:sldMk cId="1165872769" sldId="264"/>
            <ac:spMk id="19" creationId="{EA1C8458-DBAA-4D00-98AC-E9890360D5F1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2:58.402" v="188"/>
          <ac:spMkLst>
            <pc:docMk/>
            <pc:sldMk cId="1165872769" sldId="264"/>
            <ac:spMk id="20" creationId="{D67CA421-FA2B-47ED-A101-F8BBEBB2976B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2:58.402" v="188"/>
          <ac:spMkLst>
            <pc:docMk/>
            <pc:sldMk cId="1165872769" sldId="264"/>
            <ac:spMk id="22" creationId="{12425D82-CD5E-45A4-9542-70951E59F2D1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2:58.402" v="188"/>
          <ac:spMkLst>
            <pc:docMk/>
            <pc:sldMk cId="1165872769" sldId="264"/>
            <ac:spMk id="24" creationId="{221DB897-A621-4D5F-AC81-91199AC4370E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3:10.027" v="192"/>
          <ac:spMkLst>
            <pc:docMk/>
            <pc:sldMk cId="1165872769" sldId="264"/>
            <ac:spMk id="25" creationId="{4AC0CD9D-7610-4620-93B4-798CCD9AB581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3:01.434" v="190"/>
          <ac:spMkLst>
            <pc:docMk/>
            <pc:sldMk cId="1165872769" sldId="264"/>
            <ac:spMk id="26" creationId="{A8D15A26-D50C-4BE5-8A59-321D90248097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3:10.027" v="192"/>
          <ac:spMkLst>
            <pc:docMk/>
            <pc:sldMk cId="1165872769" sldId="264"/>
            <ac:spMk id="29" creationId="{DE4D62F9-188E-4530-84C2-24BDEE4BEB82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3:10.027" v="192"/>
          <ac:spMkLst>
            <pc:docMk/>
            <pc:sldMk cId="1165872769" sldId="264"/>
            <ac:spMk id="30" creationId="{C6A81905-F480-46A4-BC10-215D24EA1AE6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3:10.027" v="192"/>
          <ac:spMkLst>
            <pc:docMk/>
            <pc:sldMk cId="1165872769" sldId="264"/>
            <ac:spMk id="31" creationId="{36FD4D9D-3784-41E8-8405-A42B72F51331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3:10.027" v="192"/>
          <ac:spMkLst>
            <pc:docMk/>
            <pc:sldMk cId="1165872769" sldId="264"/>
            <ac:spMk id="32" creationId="{09811DF6-66E4-43D5-B564-3151796531ED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3:10.027" v="192"/>
          <ac:spMkLst>
            <pc:docMk/>
            <pc:sldMk cId="1165872769" sldId="264"/>
            <ac:spMk id="33" creationId="{60817A52-B891-4228-A61E-0C0A57632DDA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5:04.058" v="224"/>
          <ac:spMkLst>
            <pc:docMk/>
            <pc:sldMk cId="1165872769" sldId="264"/>
            <ac:spMk id="36" creationId="{4AC0CD9D-7610-4620-93B4-798CCD9AB581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5:04.058" v="224"/>
          <ac:spMkLst>
            <pc:docMk/>
            <pc:sldMk cId="1165872769" sldId="264"/>
            <ac:spMk id="39" creationId="{DE4D62F9-188E-4530-84C2-24BDEE4BEB82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5:04.058" v="224"/>
          <ac:spMkLst>
            <pc:docMk/>
            <pc:sldMk cId="1165872769" sldId="264"/>
            <ac:spMk id="40" creationId="{D67CA421-FA2B-47ED-A101-F8BBEBB2976B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5:04.058" v="224"/>
          <ac:spMkLst>
            <pc:docMk/>
            <pc:sldMk cId="1165872769" sldId="264"/>
            <ac:spMk id="41" creationId="{12425D82-CD5E-45A4-9542-70951E59F2D1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5:04.058" v="224"/>
          <ac:spMkLst>
            <pc:docMk/>
            <pc:sldMk cId="1165872769" sldId="264"/>
            <ac:spMk id="42" creationId="{221DB897-A621-4D5F-AC81-91199AC4370E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5:04.058" v="224"/>
          <ac:spMkLst>
            <pc:docMk/>
            <pc:sldMk cId="1165872769" sldId="264"/>
            <ac:spMk id="51" creationId="{4AC0CD9D-7610-4620-93B4-798CCD9AB581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5:04.058" v="224"/>
          <ac:spMkLst>
            <pc:docMk/>
            <pc:sldMk cId="1165872769" sldId="264"/>
            <ac:spMk id="57" creationId="{DE4D62F9-188E-4530-84C2-24BDEE4BEB82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5:04.058" v="224"/>
          <ac:spMkLst>
            <pc:docMk/>
            <pc:sldMk cId="1165872769" sldId="264"/>
            <ac:spMk id="59" creationId="{C6A81905-F480-46A4-BC10-215D24EA1AE6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5:04.058" v="224"/>
          <ac:spMkLst>
            <pc:docMk/>
            <pc:sldMk cId="1165872769" sldId="264"/>
            <ac:spMk id="61" creationId="{36FD4D9D-3784-41E8-8405-A42B72F51331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5:04.058" v="224"/>
          <ac:spMkLst>
            <pc:docMk/>
            <pc:sldMk cId="1165872769" sldId="264"/>
            <ac:spMk id="63" creationId="{09811DF6-66E4-43D5-B564-3151796531ED}"/>
          </ac:spMkLst>
        </pc:spChg>
        <pc:spChg chg="add del">
          <ac:chgData name="Deepanshu Pathak" userId="S::deepanshu.11612065@lpu.in::892ef8ab-077a-479b-b478-5ddd58c31fff" providerId="AD" clId="Web-{2689291D-44A9-5723-F7D1-4A8B8B84C089}" dt="2020-02-11T17:15:04.058" v="224"/>
          <ac:spMkLst>
            <pc:docMk/>
            <pc:sldMk cId="1165872769" sldId="264"/>
            <ac:spMk id="65" creationId="{60817A52-B891-4228-A61E-0C0A57632DDA}"/>
          </ac:spMkLst>
        </pc:spChg>
        <pc:picChg chg="add mod modCrop">
          <ac:chgData name="Deepanshu Pathak" userId="S::deepanshu.11612065@lpu.in::892ef8ab-077a-479b-b478-5ddd58c31fff" providerId="AD" clId="Web-{2689291D-44A9-5723-F7D1-4A8B8B84C089}" dt="2020-02-11T17:15:04.058" v="224"/>
          <ac:picMkLst>
            <pc:docMk/>
            <pc:sldMk cId="1165872769" sldId="264"/>
            <ac:picMk id="3" creationId="{58B08561-3E52-4A43-858D-E66D53C33AE4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3:01.434" v="190"/>
          <ac:picMkLst>
            <pc:docMk/>
            <pc:sldMk cId="1165872769" sldId="264"/>
            <ac:picMk id="5" creationId="{41B68C77-138E-4BF7-A276-BD0C78A4219F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3:01.434" v="190"/>
          <ac:picMkLst>
            <pc:docMk/>
            <pc:sldMk cId="1165872769" sldId="264"/>
            <ac:picMk id="6" creationId="{7C268552-D473-46ED-B1B8-422042C4DEF1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2:58.402" v="188"/>
          <ac:picMkLst>
            <pc:docMk/>
            <pc:sldMk cId="1165872769" sldId="264"/>
            <ac:picMk id="8" creationId="{41B68C77-138E-4BF7-A276-BD0C78A4219F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3:01.434" v="190"/>
          <ac:picMkLst>
            <pc:docMk/>
            <pc:sldMk cId="1165872769" sldId="264"/>
            <ac:picMk id="9" creationId="{B9238B3E-24AA-439A-B527-6C5DF6D72145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2:58.402" v="188"/>
          <ac:picMkLst>
            <pc:docMk/>
            <pc:sldMk cId="1165872769" sldId="264"/>
            <ac:picMk id="10" creationId="{7C268552-D473-46ED-B1B8-422042C4DEF1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3:01.434" v="190"/>
          <ac:picMkLst>
            <pc:docMk/>
            <pc:sldMk cId="1165872769" sldId="264"/>
            <ac:picMk id="11" creationId="{69F01145-BEA3-4CBF-AA21-10077B948CA8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2:58.402" v="188"/>
          <ac:picMkLst>
            <pc:docMk/>
            <pc:sldMk cId="1165872769" sldId="264"/>
            <ac:picMk id="14" creationId="{B9238B3E-24AA-439A-B527-6C5DF6D72145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2:58.402" v="188"/>
          <ac:picMkLst>
            <pc:docMk/>
            <pc:sldMk cId="1165872769" sldId="264"/>
            <ac:picMk id="16" creationId="{69F01145-BEA3-4CBF-AA21-10077B948CA8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3:10.027" v="192"/>
          <ac:picMkLst>
            <pc:docMk/>
            <pc:sldMk cId="1165872769" sldId="264"/>
            <ac:picMk id="21" creationId="{41B68C77-138E-4BF7-A276-BD0C78A4219F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3:10.027" v="192"/>
          <ac:picMkLst>
            <pc:docMk/>
            <pc:sldMk cId="1165872769" sldId="264"/>
            <ac:picMk id="23" creationId="{7C268552-D473-46ED-B1B8-422042C4DEF1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3:10.027" v="192"/>
          <ac:picMkLst>
            <pc:docMk/>
            <pc:sldMk cId="1165872769" sldId="264"/>
            <ac:picMk id="27" creationId="{B9238B3E-24AA-439A-B527-6C5DF6D72145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3:10.027" v="192"/>
          <ac:picMkLst>
            <pc:docMk/>
            <pc:sldMk cId="1165872769" sldId="264"/>
            <ac:picMk id="28" creationId="{69F01145-BEA3-4CBF-AA21-10077B948CA8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5:04.058" v="224"/>
          <ac:picMkLst>
            <pc:docMk/>
            <pc:sldMk cId="1165872769" sldId="264"/>
            <ac:picMk id="34" creationId="{41B68C77-138E-4BF7-A276-BD0C78A4219F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5:04.058" v="224"/>
          <ac:picMkLst>
            <pc:docMk/>
            <pc:sldMk cId="1165872769" sldId="264"/>
            <ac:picMk id="35" creationId="{7C268552-D473-46ED-B1B8-422042C4DEF1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5:04.058" v="224"/>
          <ac:picMkLst>
            <pc:docMk/>
            <pc:sldMk cId="1165872769" sldId="264"/>
            <ac:picMk id="37" creationId="{B9238B3E-24AA-439A-B527-6C5DF6D72145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5:04.058" v="224"/>
          <ac:picMkLst>
            <pc:docMk/>
            <pc:sldMk cId="1165872769" sldId="264"/>
            <ac:picMk id="38" creationId="{69F01145-BEA3-4CBF-AA21-10077B948CA8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5:04.058" v="224"/>
          <ac:picMkLst>
            <pc:docMk/>
            <pc:sldMk cId="1165872769" sldId="264"/>
            <ac:picMk id="47" creationId="{41B68C77-138E-4BF7-A276-BD0C78A4219F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5:04.058" v="224"/>
          <ac:picMkLst>
            <pc:docMk/>
            <pc:sldMk cId="1165872769" sldId="264"/>
            <ac:picMk id="49" creationId="{7C268552-D473-46ED-B1B8-422042C4DEF1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5:04.058" v="224"/>
          <ac:picMkLst>
            <pc:docMk/>
            <pc:sldMk cId="1165872769" sldId="264"/>
            <ac:picMk id="53" creationId="{B9238B3E-24AA-439A-B527-6C5DF6D72145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5:04.058" v="224"/>
          <ac:picMkLst>
            <pc:docMk/>
            <pc:sldMk cId="1165872769" sldId="264"/>
            <ac:picMk id="55" creationId="{69F01145-BEA3-4CBF-AA21-10077B948CA8}"/>
          </ac:picMkLst>
        </pc:picChg>
      </pc:sldChg>
      <pc:sldChg chg="addSp delSp add del replId">
        <pc:chgData name="Deepanshu Pathak" userId="S::deepanshu.11612065@lpu.in::892ef8ab-077a-479b-b478-5ddd58c31fff" providerId="AD" clId="Web-{2689291D-44A9-5723-F7D1-4A8B8B84C089}" dt="2020-02-11T17:11:58.059" v="180"/>
        <pc:sldMkLst>
          <pc:docMk/>
          <pc:sldMk cId="3389873318" sldId="264"/>
        </pc:sldMkLst>
        <pc:picChg chg="add del">
          <ac:chgData name="Deepanshu Pathak" userId="S::deepanshu.11612065@lpu.in::892ef8ab-077a-479b-b478-5ddd58c31fff" providerId="AD" clId="Web-{2689291D-44A9-5723-F7D1-4A8B8B84C089}" dt="2020-02-11T17:11:53.903" v="178"/>
          <ac:picMkLst>
            <pc:docMk/>
            <pc:sldMk cId="3389873318" sldId="264"/>
            <ac:picMk id="4" creationId="{A3D422F0-661E-4816-96B2-1FE82440C926}"/>
          </ac:picMkLst>
        </pc:picChg>
        <pc:picChg chg="add del">
          <ac:chgData name="Deepanshu Pathak" userId="S::deepanshu.11612065@lpu.in::892ef8ab-077a-479b-b478-5ddd58c31fff" providerId="AD" clId="Web-{2689291D-44A9-5723-F7D1-4A8B8B84C089}" dt="2020-02-11T17:11:51.621" v="177"/>
          <ac:picMkLst>
            <pc:docMk/>
            <pc:sldMk cId="3389873318" sldId="264"/>
            <ac:picMk id="59" creationId="{60A93521-97CA-4C18-90CB-1EA68E40905E}"/>
          </ac:picMkLst>
        </pc:picChg>
      </pc:sldChg>
    </pc:docChg>
  </pc:docChgLst>
  <pc:docChgLst>
    <pc:chgData name="Deepanshu Pathak" userId="S::deepanshu.11612065@lpu.in::892ef8ab-077a-479b-b478-5ddd58c31fff" providerId="AD" clId="Web-{2F3211FD-7CC9-46C1-9CF8-2FC4FBF1EBAF}"/>
    <pc:docChg chg="modSld">
      <pc:chgData name="Deepanshu Pathak" userId="S::deepanshu.11612065@lpu.in::892ef8ab-077a-479b-b478-5ddd58c31fff" providerId="AD" clId="Web-{2F3211FD-7CC9-46C1-9CF8-2FC4FBF1EBAF}" dt="2020-02-11T16:54:18.610" v="81" actId="14100"/>
      <pc:docMkLst>
        <pc:docMk/>
      </pc:docMkLst>
      <pc:sldChg chg="addSp delSp modSp mod setBg setClrOvrMap delDesignElem chgLayout">
        <pc:chgData name="Deepanshu Pathak" userId="S::deepanshu.11612065@lpu.in::892ef8ab-077a-479b-b478-5ddd58c31fff" providerId="AD" clId="Web-{2F3211FD-7CC9-46C1-9CF8-2FC4FBF1EBAF}" dt="2020-02-11T16:54:18.610" v="81" actId="14100"/>
        <pc:sldMkLst>
          <pc:docMk/>
          <pc:sldMk cId="1533594722" sldId="261"/>
        </pc:sldMkLst>
        <pc:spChg chg="mod ord">
          <ac:chgData name="Deepanshu Pathak" userId="S::deepanshu.11612065@lpu.in::892ef8ab-077a-479b-b478-5ddd58c31fff" providerId="AD" clId="Web-{2F3211FD-7CC9-46C1-9CF8-2FC4FBF1EBAF}" dt="2020-02-11T16:54:01.891" v="79" actId="20577"/>
          <ac:spMkLst>
            <pc:docMk/>
            <pc:sldMk cId="1533594722" sldId="261"/>
            <ac:spMk id="2" creationId="{00000000-0000-0000-0000-000000000000}"/>
          </ac:spMkLst>
        </pc:spChg>
        <pc:spChg chg="add del mod ord">
          <ac:chgData name="Deepanshu Pathak" userId="S::deepanshu.11612065@lpu.in::892ef8ab-077a-479b-b478-5ddd58c31fff" providerId="AD" clId="Web-{2F3211FD-7CC9-46C1-9CF8-2FC4FBF1EBAF}" dt="2020-02-11T16:54:08.266" v="80" actId="1076"/>
          <ac:spMkLst>
            <pc:docMk/>
            <pc:sldMk cId="1533594722" sldId="261"/>
            <ac:spMk id="3" creationId="{00000000-0000-0000-0000-000000000000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14.064" v="21"/>
          <ac:spMkLst>
            <pc:docMk/>
            <pc:sldMk cId="1533594722" sldId="261"/>
            <ac:spMk id="8" creationId="{4AC0CD9D-7610-4620-93B4-798CCD9AB581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08.517" v="19"/>
          <ac:spMkLst>
            <pc:docMk/>
            <pc:sldMk cId="1533594722" sldId="261"/>
            <ac:spMk id="13" creationId="{4AC0CD9D-7610-4620-93B4-798CCD9AB581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14.064" v="21"/>
          <ac:spMkLst>
            <pc:docMk/>
            <pc:sldMk cId="1533594722" sldId="261"/>
            <ac:spMk id="14" creationId="{DE4D62F9-188E-4530-84C2-24BDEE4BEB82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14.064" v="21"/>
          <ac:spMkLst>
            <pc:docMk/>
            <pc:sldMk cId="1533594722" sldId="261"/>
            <ac:spMk id="16" creationId="{20F6071B-48FA-4685-A9C9-A7B21E1C14CC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14.064" v="21"/>
          <ac:spMkLst>
            <pc:docMk/>
            <pc:sldMk cId="1533594722" sldId="261"/>
            <ac:spMk id="18" creationId="{8C56044C-1580-4C45-8AA3-F2A07478B455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08.517" v="19"/>
          <ac:spMkLst>
            <pc:docMk/>
            <pc:sldMk cId="1533594722" sldId="261"/>
            <ac:spMk id="19" creationId="{DE4D62F9-188E-4530-84C2-24BDEE4BEB82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14.064" v="21"/>
          <ac:spMkLst>
            <pc:docMk/>
            <pc:sldMk cId="1533594722" sldId="261"/>
            <ac:spMk id="20" creationId="{51A8E3CE-561F-42BE-B6A2-FBE96F9A8280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08.517" v="19"/>
          <ac:spMkLst>
            <pc:docMk/>
            <pc:sldMk cId="1533594722" sldId="261"/>
            <ac:spMk id="21" creationId="{DE92A8BB-07B9-40DB-984F-2CB1A2535B9E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14.064" v="21"/>
          <ac:spMkLst>
            <pc:docMk/>
            <pc:sldMk cId="1533594722" sldId="261"/>
            <ac:spMk id="22" creationId="{7DE548AA-7E1A-497C-8B79-C74F42ACFB16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08.517" v="19"/>
          <ac:spMkLst>
            <pc:docMk/>
            <pc:sldMk cId="1533594722" sldId="261"/>
            <ac:spMk id="23" creationId="{2CDDB745-6C26-4B79-9EF2-08E3E4AB9024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08.517" v="19"/>
          <ac:spMkLst>
            <pc:docMk/>
            <pc:sldMk cId="1533594722" sldId="261"/>
            <ac:spMk id="25" creationId="{80B3FE6C-0A59-4114-88CB-3C3172D6AFF8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08.517" v="19"/>
          <ac:spMkLst>
            <pc:docMk/>
            <pc:sldMk cId="1533594722" sldId="261"/>
            <ac:spMk id="27" creationId="{DDA3A238-516A-4076-B3C2-230D913508F2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16.860" v="23"/>
          <ac:spMkLst>
            <pc:docMk/>
            <pc:sldMk cId="1533594722" sldId="261"/>
            <ac:spMk id="28" creationId="{989BE678-777B-482A-A616-FEDC47B162E5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16.860" v="23"/>
          <ac:spMkLst>
            <pc:docMk/>
            <pc:sldMk cId="1533594722" sldId="261"/>
            <ac:spMk id="31" creationId="{D28BE0C3-2102-4820-B88B-A448B1840D14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20.298" v="25"/>
          <ac:spMkLst>
            <pc:docMk/>
            <pc:sldMk cId="1533594722" sldId="261"/>
            <ac:spMk id="34" creationId="{4AC0CD9D-7610-4620-93B4-798CCD9AB581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20.298" v="25"/>
          <ac:spMkLst>
            <pc:docMk/>
            <pc:sldMk cId="1533594722" sldId="261"/>
            <ac:spMk id="37" creationId="{DE4D62F9-188E-4530-84C2-24BDEE4BEB82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20.298" v="25"/>
          <ac:spMkLst>
            <pc:docMk/>
            <pc:sldMk cId="1533594722" sldId="261"/>
            <ac:spMk id="38" creationId="{20F6071B-48FA-4685-A9C9-A7B21E1C14CC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20.298" v="25"/>
          <ac:spMkLst>
            <pc:docMk/>
            <pc:sldMk cId="1533594722" sldId="261"/>
            <ac:spMk id="39" creationId="{8C56044C-1580-4C45-8AA3-F2A07478B455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20.298" v="25"/>
          <ac:spMkLst>
            <pc:docMk/>
            <pc:sldMk cId="1533594722" sldId="261"/>
            <ac:spMk id="40" creationId="{51A8E3CE-561F-42BE-B6A2-FBE96F9A8280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20.298" v="25"/>
          <ac:spMkLst>
            <pc:docMk/>
            <pc:sldMk cId="1533594722" sldId="261"/>
            <ac:spMk id="41" creationId="{7DE548AA-7E1A-497C-8B79-C74F42ACFB16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22.829" v="27"/>
          <ac:spMkLst>
            <pc:docMk/>
            <pc:sldMk cId="1533594722" sldId="261"/>
            <ac:spMk id="44" creationId="{4AC0CD9D-7610-4620-93B4-798CCD9AB581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22.829" v="27"/>
          <ac:spMkLst>
            <pc:docMk/>
            <pc:sldMk cId="1533594722" sldId="261"/>
            <ac:spMk id="47" creationId="{DE4D62F9-188E-4530-84C2-24BDEE4BEB82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22.829" v="27"/>
          <ac:spMkLst>
            <pc:docMk/>
            <pc:sldMk cId="1533594722" sldId="261"/>
            <ac:spMk id="48" creationId="{D27CF008-4B18-436D-B2D5-C1346C12438E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22.829" v="27"/>
          <ac:spMkLst>
            <pc:docMk/>
            <pc:sldMk cId="1533594722" sldId="261"/>
            <ac:spMk id="49" creationId="{CE22DAD8-5F67-4B73-ADA9-06EF381F7AD6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22.829" v="27"/>
          <ac:spMkLst>
            <pc:docMk/>
            <pc:sldMk cId="1533594722" sldId="261"/>
            <ac:spMk id="50" creationId="{E4F17063-EDA4-417B-946F-BA357F3B390D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0:22.829" v="27"/>
          <ac:spMkLst>
            <pc:docMk/>
            <pc:sldMk cId="1533594722" sldId="261"/>
            <ac:spMk id="51" creationId="{D36F3EEA-55D4-4677-80E7-92D00B8F343B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2:24.501" v="60"/>
          <ac:spMkLst>
            <pc:docMk/>
            <pc:sldMk cId="1533594722" sldId="261"/>
            <ac:spMk id="54" creationId="{4AC0CD9D-7610-4620-93B4-798CCD9AB581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2:24.501" v="60"/>
          <ac:spMkLst>
            <pc:docMk/>
            <pc:sldMk cId="1533594722" sldId="261"/>
            <ac:spMk id="57" creationId="{DE4D62F9-188E-4530-84C2-24BDEE4BEB82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2:24.501" v="60"/>
          <ac:spMkLst>
            <pc:docMk/>
            <pc:sldMk cId="1533594722" sldId="261"/>
            <ac:spMk id="58" creationId="{DE92A8BB-07B9-40DB-984F-2CB1A2535B9E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2:24.501" v="60"/>
          <ac:spMkLst>
            <pc:docMk/>
            <pc:sldMk cId="1533594722" sldId="261"/>
            <ac:spMk id="59" creationId="{2CDDB745-6C26-4B79-9EF2-08E3E4AB9024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2:24.501" v="60"/>
          <ac:spMkLst>
            <pc:docMk/>
            <pc:sldMk cId="1533594722" sldId="261"/>
            <ac:spMk id="60" creationId="{80B3FE6C-0A59-4114-88CB-3C3172D6AFF8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2:24.501" v="60"/>
          <ac:spMkLst>
            <pc:docMk/>
            <pc:sldMk cId="1533594722" sldId="261"/>
            <ac:spMk id="61" creationId="{DDA3A238-516A-4076-B3C2-230D913508F2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2:24.454" v="59"/>
          <ac:spMkLst>
            <pc:docMk/>
            <pc:sldMk cId="1533594722" sldId="261"/>
            <ac:spMk id="65" creationId="{4AC0CD9D-7610-4620-93B4-798CCD9AB581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2:21.407" v="57"/>
          <ac:spMkLst>
            <pc:docMk/>
            <pc:sldMk cId="1533594722" sldId="261"/>
            <ac:spMk id="70" creationId="{4AC0CD9D-7610-4620-93B4-798CCD9AB581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2:24.454" v="59"/>
          <ac:spMkLst>
            <pc:docMk/>
            <pc:sldMk cId="1533594722" sldId="261"/>
            <ac:spMk id="71" creationId="{DE4D62F9-188E-4530-84C2-24BDEE4BEB82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2:24.454" v="59"/>
          <ac:spMkLst>
            <pc:docMk/>
            <pc:sldMk cId="1533594722" sldId="261"/>
            <ac:spMk id="73" creationId="{DE92A8BB-07B9-40DB-984F-2CB1A2535B9E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2:24.454" v="59"/>
          <ac:spMkLst>
            <pc:docMk/>
            <pc:sldMk cId="1533594722" sldId="261"/>
            <ac:spMk id="75" creationId="{2CDDB745-6C26-4B79-9EF2-08E3E4AB9024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2:21.407" v="57"/>
          <ac:spMkLst>
            <pc:docMk/>
            <pc:sldMk cId="1533594722" sldId="261"/>
            <ac:spMk id="76" creationId="{DE4D62F9-188E-4530-84C2-24BDEE4BEB82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2:24.454" v="59"/>
          <ac:spMkLst>
            <pc:docMk/>
            <pc:sldMk cId="1533594722" sldId="261"/>
            <ac:spMk id="77" creationId="{80B3FE6C-0A59-4114-88CB-3C3172D6AFF8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2:21.407" v="57"/>
          <ac:spMkLst>
            <pc:docMk/>
            <pc:sldMk cId="1533594722" sldId="261"/>
            <ac:spMk id="78" creationId="{D27CF008-4B18-436D-B2D5-C1346C12438E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2:24.454" v="59"/>
          <ac:spMkLst>
            <pc:docMk/>
            <pc:sldMk cId="1533594722" sldId="261"/>
            <ac:spMk id="79" creationId="{DDA3A238-516A-4076-B3C2-230D913508F2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2:21.407" v="57"/>
          <ac:spMkLst>
            <pc:docMk/>
            <pc:sldMk cId="1533594722" sldId="261"/>
            <ac:spMk id="80" creationId="{CE22DAD8-5F67-4B73-ADA9-06EF381F7AD6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2:21.407" v="57"/>
          <ac:spMkLst>
            <pc:docMk/>
            <pc:sldMk cId="1533594722" sldId="261"/>
            <ac:spMk id="82" creationId="{E4F17063-EDA4-417B-946F-BA357F3B390D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2:21.407" v="57"/>
          <ac:spMkLst>
            <pc:docMk/>
            <pc:sldMk cId="1533594722" sldId="261"/>
            <ac:spMk id="84" creationId="{D36F3EEA-55D4-4677-80E7-92D00B8F343B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3:22.047" v="70"/>
          <ac:spMkLst>
            <pc:docMk/>
            <pc:sldMk cId="1533594722" sldId="261"/>
            <ac:spMk id="85" creationId="{4AC0CD9D-7610-4620-93B4-798CCD9AB581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3:22.047" v="70"/>
          <ac:spMkLst>
            <pc:docMk/>
            <pc:sldMk cId="1533594722" sldId="261"/>
            <ac:spMk id="88" creationId="{DE4D62F9-188E-4530-84C2-24BDEE4BEB82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3:22.047" v="70"/>
          <ac:spMkLst>
            <pc:docMk/>
            <pc:sldMk cId="1533594722" sldId="261"/>
            <ac:spMk id="89" creationId="{D27CF008-4B18-436D-B2D5-C1346C12438E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3:22.047" v="70"/>
          <ac:spMkLst>
            <pc:docMk/>
            <pc:sldMk cId="1533594722" sldId="261"/>
            <ac:spMk id="90" creationId="{CE22DAD8-5F67-4B73-ADA9-06EF381F7AD6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3:22.047" v="70"/>
          <ac:spMkLst>
            <pc:docMk/>
            <pc:sldMk cId="1533594722" sldId="261"/>
            <ac:spMk id="91" creationId="{E4F17063-EDA4-417B-946F-BA357F3B390D}"/>
          </ac:spMkLst>
        </pc:spChg>
        <pc:spChg chg="add del">
          <ac:chgData name="Deepanshu Pathak" userId="S::deepanshu.11612065@lpu.in::892ef8ab-077a-479b-b478-5ddd58c31fff" providerId="AD" clId="Web-{2F3211FD-7CC9-46C1-9CF8-2FC4FBF1EBAF}" dt="2020-02-11T16:53:22.047" v="70"/>
          <ac:spMkLst>
            <pc:docMk/>
            <pc:sldMk cId="1533594722" sldId="261"/>
            <ac:spMk id="92" creationId="{D36F3EEA-55D4-4677-80E7-92D00B8F343B}"/>
          </ac:spMkLst>
        </pc:spChg>
        <pc:picChg chg="add mod ord">
          <ac:chgData name="Deepanshu Pathak" userId="S::deepanshu.11612065@lpu.in::892ef8ab-077a-479b-b478-5ddd58c31fff" providerId="AD" clId="Web-{2F3211FD-7CC9-46C1-9CF8-2FC4FBF1EBAF}" dt="2020-02-11T16:54:18.610" v="81" actId="14100"/>
          <ac:picMkLst>
            <pc:docMk/>
            <pc:sldMk cId="1533594722" sldId="261"/>
            <ac:picMk id="4" creationId="{78635EDC-FA6C-4075-9855-6BED8D2C5991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14.064" v="21"/>
          <ac:picMkLst>
            <pc:docMk/>
            <pc:sldMk cId="1533594722" sldId="261"/>
            <ac:picMk id="6" creationId="{41B68C77-138E-4BF7-A276-BD0C78A4219F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14.064" v="21"/>
          <ac:picMkLst>
            <pc:docMk/>
            <pc:sldMk cId="1533594722" sldId="261"/>
            <ac:picMk id="7" creationId="{7C268552-D473-46ED-B1B8-422042C4DEF1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08.517" v="19"/>
          <ac:picMkLst>
            <pc:docMk/>
            <pc:sldMk cId="1533594722" sldId="261"/>
            <ac:picMk id="9" creationId="{41B68C77-138E-4BF7-A276-BD0C78A4219F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14.064" v="21"/>
          <ac:picMkLst>
            <pc:docMk/>
            <pc:sldMk cId="1533594722" sldId="261"/>
            <ac:picMk id="10" creationId="{B9238B3E-24AA-439A-B527-6C5DF6D72145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08.517" v="19"/>
          <ac:picMkLst>
            <pc:docMk/>
            <pc:sldMk cId="1533594722" sldId="261"/>
            <ac:picMk id="11" creationId="{7C268552-D473-46ED-B1B8-422042C4DEF1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14.064" v="21"/>
          <ac:picMkLst>
            <pc:docMk/>
            <pc:sldMk cId="1533594722" sldId="261"/>
            <ac:picMk id="12" creationId="{69F01145-BEA3-4CBF-AA21-10077B948CA8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08.517" v="19"/>
          <ac:picMkLst>
            <pc:docMk/>
            <pc:sldMk cId="1533594722" sldId="261"/>
            <ac:picMk id="15" creationId="{B9238B3E-24AA-439A-B527-6C5DF6D72145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08.517" v="19"/>
          <ac:picMkLst>
            <pc:docMk/>
            <pc:sldMk cId="1533594722" sldId="261"/>
            <ac:picMk id="17" creationId="{69F01145-BEA3-4CBF-AA21-10077B948CA8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16.860" v="23"/>
          <ac:picMkLst>
            <pc:docMk/>
            <pc:sldMk cId="1533594722" sldId="261"/>
            <ac:picMk id="24" creationId="{DF19BAF3-7E20-4B9D-B544-BABAEEA1FA75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16.860" v="23"/>
          <ac:picMkLst>
            <pc:docMk/>
            <pc:sldMk cId="1533594722" sldId="261"/>
            <ac:picMk id="26" creationId="{950648F4-ABCD-4DF0-8641-76CFB2354721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16.860" v="23"/>
          <ac:picMkLst>
            <pc:docMk/>
            <pc:sldMk cId="1533594722" sldId="261"/>
            <ac:picMk id="29" creationId="{CF1EB4BD-9C7E-4AA3-9681-C7EB0DA6250B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16.860" v="23"/>
          <ac:picMkLst>
            <pc:docMk/>
            <pc:sldMk cId="1533594722" sldId="261"/>
            <ac:picMk id="30" creationId="{94AAE3AA-3759-4D28-B0EF-575F25A5146C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20.298" v="25"/>
          <ac:picMkLst>
            <pc:docMk/>
            <pc:sldMk cId="1533594722" sldId="261"/>
            <ac:picMk id="32" creationId="{41B68C77-138E-4BF7-A276-BD0C78A4219F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20.298" v="25"/>
          <ac:picMkLst>
            <pc:docMk/>
            <pc:sldMk cId="1533594722" sldId="261"/>
            <ac:picMk id="33" creationId="{7C268552-D473-46ED-B1B8-422042C4DEF1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20.298" v="25"/>
          <ac:picMkLst>
            <pc:docMk/>
            <pc:sldMk cId="1533594722" sldId="261"/>
            <ac:picMk id="35" creationId="{B9238B3E-24AA-439A-B527-6C5DF6D72145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20.298" v="25"/>
          <ac:picMkLst>
            <pc:docMk/>
            <pc:sldMk cId="1533594722" sldId="261"/>
            <ac:picMk id="36" creationId="{69F01145-BEA3-4CBF-AA21-10077B948CA8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22.829" v="27"/>
          <ac:picMkLst>
            <pc:docMk/>
            <pc:sldMk cId="1533594722" sldId="261"/>
            <ac:picMk id="42" creationId="{41B68C77-138E-4BF7-A276-BD0C78A4219F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22.829" v="27"/>
          <ac:picMkLst>
            <pc:docMk/>
            <pc:sldMk cId="1533594722" sldId="261"/>
            <ac:picMk id="43" creationId="{7C268552-D473-46ED-B1B8-422042C4DEF1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22.829" v="27"/>
          <ac:picMkLst>
            <pc:docMk/>
            <pc:sldMk cId="1533594722" sldId="261"/>
            <ac:picMk id="45" creationId="{B9238B3E-24AA-439A-B527-6C5DF6D72145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0:22.829" v="27"/>
          <ac:picMkLst>
            <pc:docMk/>
            <pc:sldMk cId="1533594722" sldId="261"/>
            <ac:picMk id="46" creationId="{69F01145-BEA3-4CBF-AA21-10077B948CA8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2:24.501" v="60"/>
          <ac:picMkLst>
            <pc:docMk/>
            <pc:sldMk cId="1533594722" sldId="261"/>
            <ac:picMk id="52" creationId="{41B68C77-138E-4BF7-A276-BD0C78A4219F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2:24.501" v="60"/>
          <ac:picMkLst>
            <pc:docMk/>
            <pc:sldMk cId="1533594722" sldId="261"/>
            <ac:picMk id="53" creationId="{7C268552-D473-46ED-B1B8-422042C4DEF1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2:24.501" v="60"/>
          <ac:picMkLst>
            <pc:docMk/>
            <pc:sldMk cId="1533594722" sldId="261"/>
            <ac:picMk id="55" creationId="{B9238B3E-24AA-439A-B527-6C5DF6D72145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2:24.501" v="60"/>
          <ac:picMkLst>
            <pc:docMk/>
            <pc:sldMk cId="1533594722" sldId="261"/>
            <ac:picMk id="56" creationId="{69F01145-BEA3-4CBF-AA21-10077B948CA8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2:24.454" v="59"/>
          <ac:picMkLst>
            <pc:docMk/>
            <pc:sldMk cId="1533594722" sldId="261"/>
            <ac:picMk id="63" creationId="{41B68C77-138E-4BF7-A276-BD0C78A4219F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2:24.454" v="59"/>
          <ac:picMkLst>
            <pc:docMk/>
            <pc:sldMk cId="1533594722" sldId="261"/>
            <ac:picMk id="64" creationId="{7C268552-D473-46ED-B1B8-422042C4DEF1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2:21.407" v="57"/>
          <ac:picMkLst>
            <pc:docMk/>
            <pc:sldMk cId="1533594722" sldId="261"/>
            <ac:picMk id="66" creationId="{41B68C77-138E-4BF7-A276-BD0C78A4219F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2:24.454" v="59"/>
          <ac:picMkLst>
            <pc:docMk/>
            <pc:sldMk cId="1533594722" sldId="261"/>
            <ac:picMk id="67" creationId="{B9238B3E-24AA-439A-B527-6C5DF6D72145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2:21.407" v="57"/>
          <ac:picMkLst>
            <pc:docMk/>
            <pc:sldMk cId="1533594722" sldId="261"/>
            <ac:picMk id="68" creationId="{7C268552-D473-46ED-B1B8-422042C4DEF1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2:24.454" v="59"/>
          <ac:picMkLst>
            <pc:docMk/>
            <pc:sldMk cId="1533594722" sldId="261"/>
            <ac:picMk id="69" creationId="{69F01145-BEA3-4CBF-AA21-10077B948CA8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2:21.407" v="57"/>
          <ac:picMkLst>
            <pc:docMk/>
            <pc:sldMk cId="1533594722" sldId="261"/>
            <ac:picMk id="72" creationId="{B9238B3E-24AA-439A-B527-6C5DF6D72145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2:21.407" v="57"/>
          <ac:picMkLst>
            <pc:docMk/>
            <pc:sldMk cId="1533594722" sldId="261"/>
            <ac:picMk id="74" creationId="{69F01145-BEA3-4CBF-AA21-10077B948CA8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3:22.047" v="70"/>
          <ac:picMkLst>
            <pc:docMk/>
            <pc:sldMk cId="1533594722" sldId="261"/>
            <ac:picMk id="81" creationId="{41B68C77-138E-4BF7-A276-BD0C78A4219F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3:22.047" v="70"/>
          <ac:picMkLst>
            <pc:docMk/>
            <pc:sldMk cId="1533594722" sldId="261"/>
            <ac:picMk id="83" creationId="{7C268552-D473-46ED-B1B8-422042C4DEF1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3:22.047" v="70"/>
          <ac:picMkLst>
            <pc:docMk/>
            <pc:sldMk cId="1533594722" sldId="261"/>
            <ac:picMk id="86" creationId="{B9238B3E-24AA-439A-B527-6C5DF6D72145}"/>
          </ac:picMkLst>
        </pc:picChg>
        <pc:picChg chg="add del">
          <ac:chgData name="Deepanshu Pathak" userId="S::deepanshu.11612065@lpu.in::892ef8ab-077a-479b-b478-5ddd58c31fff" providerId="AD" clId="Web-{2F3211FD-7CC9-46C1-9CF8-2FC4FBF1EBAF}" dt="2020-02-11T16:53:22.047" v="70"/>
          <ac:picMkLst>
            <pc:docMk/>
            <pc:sldMk cId="1533594722" sldId="261"/>
            <ac:picMk id="87" creationId="{69F01145-BEA3-4CBF-AA21-10077B948CA8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5DAC0-8AE8-4BB6-9277-09697BD40224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BA7BA-4CE4-4153-A642-74E1C1D76367}">
      <dgm:prSet custT="1"/>
      <dgm:spPr/>
      <dgm:t>
        <a:bodyPr/>
        <a:lstStyle/>
        <a:p>
          <a:pPr rtl="0"/>
          <a:r>
            <a:rPr lang="en-US" sz="2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Lambda Expression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807F50-4F12-4D9A-B33B-F0BE2C6597CF}" type="parTrans" cxnId="{47F1DA75-D3AE-412F-B1DA-00FF723D0F9F}">
      <dgm:prSet/>
      <dgm:spPr/>
      <dgm:t>
        <a:bodyPr/>
        <a:lstStyle/>
        <a:p>
          <a:endParaRPr lang="en-US"/>
        </a:p>
      </dgm:t>
    </dgm:pt>
    <dgm:pt modelId="{0B000A98-D7AE-4B4B-A76C-04F8D237963F}" type="sibTrans" cxnId="{47F1DA75-D3AE-412F-B1DA-00FF723D0F9F}">
      <dgm:prSet/>
      <dgm:spPr/>
      <dgm:t>
        <a:bodyPr/>
        <a:lstStyle/>
        <a:p>
          <a:endParaRPr lang="en-US"/>
        </a:p>
      </dgm:t>
    </dgm:pt>
    <dgm:pt modelId="{FE662D28-44D7-4931-BD1A-D431406EA865}">
      <dgm:prSet custT="1"/>
      <dgm:spPr/>
      <dgm:t>
        <a:bodyPr/>
        <a:lstStyle/>
        <a:p>
          <a:pPr rtl="0"/>
          <a:r>
            <a:rPr lang="en-US" sz="2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interface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834155-7303-4E4A-9943-408D1D96B009}" type="parTrans" cxnId="{059550A4-0F19-41EE-AE47-91DFC7AD04CA}">
      <dgm:prSet/>
      <dgm:spPr/>
      <dgm:t>
        <a:bodyPr/>
        <a:lstStyle/>
        <a:p>
          <a:endParaRPr lang="en-US"/>
        </a:p>
      </dgm:t>
    </dgm:pt>
    <dgm:pt modelId="{56C407B0-CE38-48C2-A947-A9014A20987C}" type="sibTrans" cxnId="{059550A4-0F19-41EE-AE47-91DFC7AD04CA}">
      <dgm:prSet/>
      <dgm:spPr/>
      <dgm:t>
        <a:bodyPr/>
        <a:lstStyle/>
        <a:p>
          <a:endParaRPr lang="en-US"/>
        </a:p>
      </dgm:t>
    </dgm:pt>
    <dgm:pt modelId="{1BE7957B-3019-4171-A0F5-7DBB25ED96D1}">
      <dgm:prSet custT="1"/>
      <dgm:spPr/>
      <dgm:t>
        <a:bodyPr/>
        <a:lstStyle/>
        <a:p>
          <a:pPr rtl="0"/>
          <a:r>
            <a:rPr lang="en-US" sz="2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Streams API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6B666E-C580-4CAF-AAF6-DA382A5075F2}" type="parTrans" cxnId="{C0899E4D-5070-4DE7-A846-02472E1FB6AC}">
      <dgm:prSet/>
      <dgm:spPr/>
      <dgm:t>
        <a:bodyPr/>
        <a:lstStyle/>
        <a:p>
          <a:endParaRPr lang="en-US"/>
        </a:p>
      </dgm:t>
    </dgm:pt>
    <dgm:pt modelId="{9E17B841-2C76-4A20-BEB9-519E141241C8}" type="sibTrans" cxnId="{C0899E4D-5070-4DE7-A846-02472E1FB6AC}">
      <dgm:prSet/>
      <dgm:spPr/>
      <dgm:t>
        <a:bodyPr/>
        <a:lstStyle/>
        <a:p>
          <a:endParaRPr lang="en-US"/>
        </a:p>
      </dgm:t>
    </dgm:pt>
    <dgm:pt modelId="{CA9F2214-D26D-4467-A4C0-7F30A5938208}">
      <dgm:prSet custT="1"/>
      <dgm:spPr/>
      <dgm:t>
        <a:bodyPr/>
        <a:lstStyle/>
        <a:p>
          <a:pPr rtl="0"/>
          <a:r>
            <a:rPr lang="en-US" sz="2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Method references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B79A97-181F-4552-841A-60601CC9CFCF}" type="parTrans" cxnId="{24BE013E-04D6-486A-AF64-233D5E427AE1}">
      <dgm:prSet/>
      <dgm:spPr/>
      <dgm:t>
        <a:bodyPr/>
        <a:lstStyle/>
        <a:p>
          <a:endParaRPr lang="en-US"/>
        </a:p>
      </dgm:t>
    </dgm:pt>
    <dgm:pt modelId="{8D5A1512-BC09-446A-9903-014D2BA75A36}" type="sibTrans" cxnId="{24BE013E-04D6-486A-AF64-233D5E427AE1}">
      <dgm:prSet/>
      <dgm:spPr/>
      <dgm:t>
        <a:bodyPr/>
        <a:lstStyle/>
        <a:p>
          <a:endParaRPr lang="en-US"/>
        </a:p>
      </dgm:t>
    </dgm:pt>
    <dgm:pt modelId="{78DBDA75-A5A1-4491-851D-74AC154F9DAB}" type="pres">
      <dgm:prSet presAssocID="{6AC5DAC0-8AE8-4BB6-9277-09697BD40224}" presName="composite" presStyleCnt="0">
        <dgm:presLayoutVars>
          <dgm:chMax val="5"/>
          <dgm:dir/>
          <dgm:resizeHandles val="exact"/>
        </dgm:presLayoutVars>
      </dgm:prSet>
      <dgm:spPr/>
    </dgm:pt>
    <dgm:pt modelId="{BEAAC2DD-7D8D-4C28-B391-0BB1AEAF582B}" type="pres">
      <dgm:prSet presAssocID="{218BA7BA-4CE4-4153-A642-74E1C1D76367}" presName="circle1" presStyleLbl="lnNode1" presStyleIdx="0" presStyleCnt="4"/>
      <dgm:spPr/>
    </dgm:pt>
    <dgm:pt modelId="{48DF7958-36B8-4E97-880E-026B01CC47EA}" type="pres">
      <dgm:prSet presAssocID="{218BA7BA-4CE4-4153-A642-74E1C1D76367}" presName="text1" presStyleLbl="revTx" presStyleIdx="0" presStyleCnt="4" custScaleX="267418" custLinFactNeighborX="80212" custLinFactNeighborY="14512">
        <dgm:presLayoutVars>
          <dgm:bulletEnabled val="1"/>
        </dgm:presLayoutVars>
      </dgm:prSet>
      <dgm:spPr/>
    </dgm:pt>
    <dgm:pt modelId="{4529030E-F0AC-412A-9FC8-952FE87B669E}" type="pres">
      <dgm:prSet presAssocID="{218BA7BA-4CE4-4153-A642-74E1C1D76367}" presName="line1" presStyleLbl="callout" presStyleIdx="0" presStyleCnt="8"/>
      <dgm:spPr/>
    </dgm:pt>
    <dgm:pt modelId="{0A06EC08-45E8-4DE4-B000-186DD64D104B}" type="pres">
      <dgm:prSet presAssocID="{218BA7BA-4CE4-4153-A642-74E1C1D76367}" presName="d1" presStyleLbl="callout" presStyleIdx="1" presStyleCnt="8"/>
      <dgm:spPr/>
    </dgm:pt>
    <dgm:pt modelId="{5AF28B55-7575-4D0C-AB56-ADE6E3403E13}" type="pres">
      <dgm:prSet presAssocID="{FE662D28-44D7-4931-BD1A-D431406EA865}" presName="circle2" presStyleLbl="lnNode1" presStyleIdx="1" presStyleCnt="4"/>
      <dgm:spPr/>
    </dgm:pt>
    <dgm:pt modelId="{26657A88-A7BA-469B-81A1-E814565B4F85}" type="pres">
      <dgm:prSet presAssocID="{FE662D28-44D7-4931-BD1A-D431406EA865}" presName="text2" presStyleLbl="revTx" presStyleIdx="1" presStyleCnt="4" custScaleX="227003" custLinFactNeighborX="62062" custLinFactNeighborY="9137">
        <dgm:presLayoutVars>
          <dgm:bulletEnabled val="1"/>
        </dgm:presLayoutVars>
      </dgm:prSet>
      <dgm:spPr/>
    </dgm:pt>
    <dgm:pt modelId="{714CE55C-C07F-496E-8827-804DBEE057A6}" type="pres">
      <dgm:prSet presAssocID="{FE662D28-44D7-4931-BD1A-D431406EA865}" presName="line2" presStyleLbl="callout" presStyleIdx="2" presStyleCnt="8"/>
      <dgm:spPr/>
    </dgm:pt>
    <dgm:pt modelId="{95A77726-506C-4531-878C-9461A30EECD1}" type="pres">
      <dgm:prSet presAssocID="{FE662D28-44D7-4931-BD1A-D431406EA865}" presName="d2" presStyleLbl="callout" presStyleIdx="3" presStyleCnt="8"/>
      <dgm:spPr/>
    </dgm:pt>
    <dgm:pt modelId="{A47D9F2D-300A-40DB-BF5E-A0452C4AC7F2}" type="pres">
      <dgm:prSet presAssocID="{1BE7957B-3019-4171-A0F5-7DBB25ED96D1}" presName="circle3" presStyleLbl="lnNode1" presStyleIdx="2" presStyleCnt="4"/>
      <dgm:spPr/>
    </dgm:pt>
    <dgm:pt modelId="{8D7EA425-B277-440B-838C-2EDF89A33A5C}" type="pres">
      <dgm:prSet presAssocID="{1BE7957B-3019-4171-A0F5-7DBB25ED96D1}" presName="text3" presStyleLbl="revTx" presStyleIdx="2" presStyleCnt="4" custScaleX="195536" custLinFactNeighborX="60314" custLinFactNeighborY="-7310">
        <dgm:presLayoutVars>
          <dgm:bulletEnabled val="1"/>
        </dgm:presLayoutVars>
      </dgm:prSet>
      <dgm:spPr/>
    </dgm:pt>
    <dgm:pt modelId="{C2D4BFBB-5ABC-4D00-94BF-14D8C4A2F881}" type="pres">
      <dgm:prSet presAssocID="{1BE7957B-3019-4171-A0F5-7DBB25ED96D1}" presName="line3" presStyleLbl="callout" presStyleIdx="4" presStyleCnt="8"/>
      <dgm:spPr/>
    </dgm:pt>
    <dgm:pt modelId="{7DC23778-9007-4FEE-ABAD-84E278CD57F9}" type="pres">
      <dgm:prSet presAssocID="{1BE7957B-3019-4171-A0F5-7DBB25ED96D1}" presName="d3" presStyleLbl="callout" presStyleIdx="5" presStyleCnt="8"/>
      <dgm:spPr/>
    </dgm:pt>
    <dgm:pt modelId="{54638D32-7489-4054-BFEC-7E66ABD0F2AE}" type="pres">
      <dgm:prSet presAssocID="{CA9F2214-D26D-4467-A4C0-7F30A5938208}" presName="circle4" presStyleLbl="lnNode1" presStyleIdx="3" presStyleCnt="4"/>
      <dgm:spPr/>
    </dgm:pt>
    <dgm:pt modelId="{4311B282-0DDA-4D5E-A487-08E875452501}" type="pres">
      <dgm:prSet presAssocID="{CA9F2214-D26D-4467-A4C0-7F30A5938208}" presName="text4" presStyleLbl="revTx" presStyleIdx="3" presStyleCnt="4" custScaleX="216514" custLinFactNeighborX="57691">
        <dgm:presLayoutVars>
          <dgm:bulletEnabled val="1"/>
        </dgm:presLayoutVars>
      </dgm:prSet>
      <dgm:spPr/>
    </dgm:pt>
    <dgm:pt modelId="{2983993F-0C9D-4379-AB0C-29424A895B5D}" type="pres">
      <dgm:prSet presAssocID="{CA9F2214-D26D-4467-A4C0-7F30A5938208}" presName="line4" presStyleLbl="callout" presStyleIdx="6" presStyleCnt="8"/>
      <dgm:spPr/>
    </dgm:pt>
    <dgm:pt modelId="{1A3B9044-3865-4CE5-AB1C-EBC10CFA8D4F}" type="pres">
      <dgm:prSet presAssocID="{CA9F2214-D26D-4467-A4C0-7F30A5938208}" presName="d4" presStyleLbl="callout" presStyleIdx="7" presStyleCnt="8"/>
      <dgm:spPr/>
    </dgm:pt>
  </dgm:ptLst>
  <dgm:cxnLst>
    <dgm:cxn modelId="{24BE013E-04D6-486A-AF64-233D5E427AE1}" srcId="{6AC5DAC0-8AE8-4BB6-9277-09697BD40224}" destId="{CA9F2214-D26D-4467-A4C0-7F30A5938208}" srcOrd="3" destOrd="0" parTransId="{46B79A97-181F-4552-841A-60601CC9CFCF}" sibTransId="{8D5A1512-BC09-446A-9903-014D2BA75A36}"/>
    <dgm:cxn modelId="{3076FC64-1F27-482E-A3F6-3EAB23DEAF58}" type="presOf" srcId="{6AC5DAC0-8AE8-4BB6-9277-09697BD40224}" destId="{78DBDA75-A5A1-4491-851D-74AC154F9DAB}" srcOrd="0" destOrd="0" presId="urn:microsoft.com/office/officeart/2005/8/layout/target1"/>
    <dgm:cxn modelId="{C0899E4D-5070-4DE7-A846-02472E1FB6AC}" srcId="{6AC5DAC0-8AE8-4BB6-9277-09697BD40224}" destId="{1BE7957B-3019-4171-A0F5-7DBB25ED96D1}" srcOrd="2" destOrd="0" parTransId="{E16B666E-C580-4CAF-AAF6-DA382A5075F2}" sibTransId="{9E17B841-2C76-4A20-BEB9-519E141241C8}"/>
    <dgm:cxn modelId="{47F1DA75-D3AE-412F-B1DA-00FF723D0F9F}" srcId="{6AC5DAC0-8AE8-4BB6-9277-09697BD40224}" destId="{218BA7BA-4CE4-4153-A642-74E1C1D76367}" srcOrd="0" destOrd="0" parTransId="{87807F50-4F12-4D9A-B33B-F0BE2C6597CF}" sibTransId="{0B000A98-D7AE-4B4B-A76C-04F8D237963F}"/>
    <dgm:cxn modelId="{059550A4-0F19-41EE-AE47-91DFC7AD04CA}" srcId="{6AC5DAC0-8AE8-4BB6-9277-09697BD40224}" destId="{FE662D28-44D7-4931-BD1A-D431406EA865}" srcOrd="1" destOrd="0" parTransId="{A9834155-7303-4E4A-9943-408D1D96B009}" sibTransId="{56C407B0-CE38-48C2-A947-A9014A20987C}"/>
    <dgm:cxn modelId="{199BFAD1-69EE-4E19-8DE4-446DE925355A}" type="presOf" srcId="{CA9F2214-D26D-4467-A4C0-7F30A5938208}" destId="{4311B282-0DDA-4D5E-A487-08E875452501}" srcOrd="0" destOrd="0" presId="urn:microsoft.com/office/officeart/2005/8/layout/target1"/>
    <dgm:cxn modelId="{9AF37BEB-34E2-4171-B2E3-A8D3DF534059}" type="presOf" srcId="{218BA7BA-4CE4-4153-A642-74E1C1D76367}" destId="{48DF7958-36B8-4E97-880E-026B01CC47EA}" srcOrd="0" destOrd="0" presId="urn:microsoft.com/office/officeart/2005/8/layout/target1"/>
    <dgm:cxn modelId="{F8B454F0-223C-48F8-AAD2-D2355184484E}" type="presOf" srcId="{1BE7957B-3019-4171-A0F5-7DBB25ED96D1}" destId="{8D7EA425-B277-440B-838C-2EDF89A33A5C}" srcOrd="0" destOrd="0" presId="urn:microsoft.com/office/officeart/2005/8/layout/target1"/>
    <dgm:cxn modelId="{CF35C3F1-767B-453B-9EA4-EE4761E64B60}" type="presOf" srcId="{FE662D28-44D7-4931-BD1A-D431406EA865}" destId="{26657A88-A7BA-469B-81A1-E814565B4F85}" srcOrd="0" destOrd="0" presId="urn:microsoft.com/office/officeart/2005/8/layout/target1"/>
    <dgm:cxn modelId="{3B940804-F07B-42D8-A5A1-1AB0C6B64C09}" type="presParOf" srcId="{78DBDA75-A5A1-4491-851D-74AC154F9DAB}" destId="{BEAAC2DD-7D8D-4C28-B391-0BB1AEAF582B}" srcOrd="0" destOrd="0" presId="urn:microsoft.com/office/officeart/2005/8/layout/target1"/>
    <dgm:cxn modelId="{E7297EE6-A9EC-4255-B0E4-619F640290EF}" type="presParOf" srcId="{78DBDA75-A5A1-4491-851D-74AC154F9DAB}" destId="{48DF7958-36B8-4E97-880E-026B01CC47EA}" srcOrd="1" destOrd="0" presId="urn:microsoft.com/office/officeart/2005/8/layout/target1"/>
    <dgm:cxn modelId="{19494B94-2615-4028-984B-2E632CCEDB0E}" type="presParOf" srcId="{78DBDA75-A5A1-4491-851D-74AC154F9DAB}" destId="{4529030E-F0AC-412A-9FC8-952FE87B669E}" srcOrd="2" destOrd="0" presId="urn:microsoft.com/office/officeart/2005/8/layout/target1"/>
    <dgm:cxn modelId="{BBB50895-3BCE-4BC3-A7AC-542589C91D25}" type="presParOf" srcId="{78DBDA75-A5A1-4491-851D-74AC154F9DAB}" destId="{0A06EC08-45E8-4DE4-B000-186DD64D104B}" srcOrd="3" destOrd="0" presId="urn:microsoft.com/office/officeart/2005/8/layout/target1"/>
    <dgm:cxn modelId="{E0F9BB45-EE1C-46DF-8AB5-18C224A7D885}" type="presParOf" srcId="{78DBDA75-A5A1-4491-851D-74AC154F9DAB}" destId="{5AF28B55-7575-4D0C-AB56-ADE6E3403E13}" srcOrd="4" destOrd="0" presId="urn:microsoft.com/office/officeart/2005/8/layout/target1"/>
    <dgm:cxn modelId="{074A47DC-1EB2-4B0B-9630-E85655EFE792}" type="presParOf" srcId="{78DBDA75-A5A1-4491-851D-74AC154F9DAB}" destId="{26657A88-A7BA-469B-81A1-E814565B4F85}" srcOrd="5" destOrd="0" presId="urn:microsoft.com/office/officeart/2005/8/layout/target1"/>
    <dgm:cxn modelId="{BCC381F7-6E5F-4A08-8DDD-0B6B15BB268F}" type="presParOf" srcId="{78DBDA75-A5A1-4491-851D-74AC154F9DAB}" destId="{714CE55C-C07F-496E-8827-804DBEE057A6}" srcOrd="6" destOrd="0" presId="urn:microsoft.com/office/officeart/2005/8/layout/target1"/>
    <dgm:cxn modelId="{2741DEA8-362E-4AD6-8909-A94E93BB0DCB}" type="presParOf" srcId="{78DBDA75-A5A1-4491-851D-74AC154F9DAB}" destId="{95A77726-506C-4531-878C-9461A30EECD1}" srcOrd="7" destOrd="0" presId="urn:microsoft.com/office/officeart/2005/8/layout/target1"/>
    <dgm:cxn modelId="{84E2B05B-A0D5-4B6E-87D9-D9A48C904301}" type="presParOf" srcId="{78DBDA75-A5A1-4491-851D-74AC154F9DAB}" destId="{A47D9F2D-300A-40DB-BF5E-A0452C4AC7F2}" srcOrd="8" destOrd="0" presId="urn:microsoft.com/office/officeart/2005/8/layout/target1"/>
    <dgm:cxn modelId="{011CCFF1-E1E0-4CEB-B6EA-771ED88DEC30}" type="presParOf" srcId="{78DBDA75-A5A1-4491-851D-74AC154F9DAB}" destId="{8D7EA425-B277-440B-838C-2EDF89A33A5C}" srcOrd="9" destOrd="0" presId="urn:microsoft.com/office/officeart/2005/8/layout/target1"/>
    <dgm:cxn modelId="{B1D3E6FD-1AE4-4121-856B-46BD69324F19}" type="presParOf" srcId="{78DBDA75-A5A1-4491-851D-74AC154F9DAB}" destId="{C2D4BFBB-5ABC-4D00-94BF-14D8C4A2F881}" srcOrd="10" destOrd="0" presId="urn:microsoft.com/office/officeart/2005/8/layout/target1"/>
    <dgm:cxn modelId="{6FDCE744-2A24-4138-996F-F970F998F470}" type="presParOf" srcId="{78DBDA75-A5A1-4491-851D-74AC154F9DAB}" destId="{7DC23778-9007-4FEE-ABAD-84E278CD57F9}" srcOrd="11" destOrd="0" presId="urn:microsoft.com/office/officeart/2005/8/layout/target1"/>
    <dgm:cxn modelId="{95F225A3-D5D2-4B03-BB6A-E8C682445DE6}" type="presParOf" srcId="{78DBDA75-A5A1-4491-851D-74AC154F9DAB}" destId="{54638D32-7489-4054-BFEC-7E66ABD0F2AE}" srcOrd="12" destOrd="0" presId="urn:microsoft.com/office/officeart/2005/8/layout/target1"/>
    <dgm:cxn modelId="{87B0375B-BB25-4BD5-A123-240E409D1154}" type="presParOf" srcId="{78DBDA75-A5A1-4491-851D-74AC154F9DAB}" destId="{4311B282-0DDA-4D5E-A487-08E875452501}" srcOrd="13" destOrd="0" presId="urn:microsoft.com/office/officeart/2005/8/layout/target1"/>
    <dgm:cxn modelId="{E8BDA566-18BF-47A0-BDC5-6BF3AE951C23}" type="presParOf" srcId="{78DBDA75-A5A1-4491-851D-74AC154F9DAB}" destId="{2983993F-0C9D-4379-AB0C-29424A895B5D}" srcOrd="14" destOrd="0" presId="urn:microsoft.com/office/officeart/2005/8/layout/target1"/>
    <dgm:cxn modelId="{0A290500-B1F4-4446-A6E1-DE385C75DABE}" type="presParOf" srcId="{78DBDA75-A5A1-4491-851D-74AC154F9DAB}" destId="{1A3B9044-3865-4CE5-AB1C-EBC10CFA8D4F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BF0A6-76A6-4C24-9D13-C34DBCB6616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29FC7-D7C3-490A-89F9-E0ABC485DAE4}">
      <dgm:prSet custT="1"/>
      <dgm:spPr/>
      <dgm:t>
        <a:bodyPr/>
        <a:lstStyle/>
        <a:p>
          <a:pPr rtl="0"/>
          <a:r>
            <a:rPr lang="en-US" sz="1600" b="1" i="0" dirty="0"/>
            <a:t>Optional type declaration</a:t>
          </a:r>
          <a:endParaRPr lang="en-US" sz="1600" dirty="0"/>
        </a:p>
      </dgm:t>
    </dgm:pt>
    <dgm:pt modelId="{77CBDBAF-2A12-4B3B-9E60-0F91CE2B2856}" type="parTrans" cxnId="{97EDE981-3DE9-434B-9DCB-D09B2F9DAC1F}">
      <dgm:prSet/>
      <dgm:spPr/>
      <dgm:t>
        <a:bodyPr/>
        <a:lstStyle/>
        <a:p>
          <a:endParaRPr lang="en-US"/>
        </a:p>
      </dgm:t>
    </dgm:pt>
    <dgm:pt modelId="{1DFC3AE2-39BE-4EA7-965D-5BDBDD7384F8}" type="sibTrans" cxnId="{97EDE981-3DE9-434B-9DCB-D09B2F9DAC1F}">
      <dgm:prSet/>
      <dgm:spPr/>
      <dgm:t>
        <a:bodyPr/>
        <a:lstStyle/>
        <a:p>
          <a:endParaRPr lang="en-US"/>
        </a:p>
      </dgm:t>
    </dgm:pt>
    <dgm:pt modelId="{CADE451C-9D4D-4C92-B3CE-A9564FCFB544}">
      <dgm:prSet custT="1"/>
      <dgm:spPr/>
      <dgm:t>
        <a:bodyPr/>
        <a:lstStyle/>
        <a:p>
          <a:pPr rtl="0"/>
          <a:r>
            <a:rPr lang="en-US" sz="1400" b="1" i="0" dirty="0"/>
            <a:t>Optional parenthesis around parameter</a:t>
          </a:r>
          <a:endParaRPr lang="en-US" sz="1400" dirty="0"/>
        </a:p>
      </dgm:t>
    </dgm:pt>
    <dgm:pt modelId="{0E7654AC-BE7A-479A-9043-777FA36F51DC}" type="parTrans" cxnId="{62A772CF-CE6F-4A5B-9258-796247AB245A}">
      <dgm:prSet/>
      <dgm:spPr/>
      <dgm:t>
        <a:bodyPr/>
        <a:lstStyle/>
        <a:p>
          <a:endParaRPr lang="en-US"/>
        </a:p>
      </dgm:t>
    </dgm:pt>
    <dgm:pt modelId="{E4909989-B180-440A-BA29-21509CB16BCF}" type="sibTrans" cxnId="{62A772CF-CE6F-4A5B-9258-796247AB245A}">
      <dgm:prSet/>
      <dgm:spPr/>
      <dgm:t>
        <a:bodyPr/>
        <a:lstStyle/>
        <a:p>
          <a:endParaRPr lang="en-US"/>
        </a:p>
      </dgm:t>
    </dgm:pt>
    <dgm:pt modelId="{DEE4364A-6B6F-4814-9420-90AAC52877D7}">
      <dgm:prSet custT="1"/>
      <dgm:spPr/>
      <dgm:t>
        <a:bodyPr/>
        <a:lstStyle/>
        <a:p>
          <a:pPr rtl="0"/>
          <a:r>
            <a:rPr lang="en-US" sz="1600" b="1" i="0" dirty="0"/>
            <a:t>Optional curly braces</a:t>
          </a:r>
          <a:endParaRPr lang="en-US" sz="1600" dirty="0"/>
        </a:p>
      </dgm:t>
    </dgm:pt>
    <dgm:pt modelId="{3C5DA5F3-62FF-4191-A1BA-F24A3B934C5C}" type="parTrans" cxnId="{D86DAEBC-A130-4BB0-BA0C-7286290E97AA}">
      <dgm:prSet/>
      <dgm:spPr/>
      <dgm:t>
        <a:bodyPr/>
        <a:lstStyle/>
        <a:p>
          <a:endParaRPr lang="en-US"/>
        </a:p>
      </dgm:t>
    </dgm:pt>
    <dgm:pt modelId="{AA4EEB6B-2209-48A8-A6D6-4DDE42B17A82}" type="sibTrans" cxnId="{D86DAEBC-A130-4BB0-BA0C-7286290E97AA}">
      <dgm:prSet/>
      <dgm:spPr/>
      <dgm:t>
        <a:bodyPr/>
        <a:lstStyle/>
        <a:p>
          <a:endParaRPr lang="en-US"/>
        </a:p>
      </dgm:t>
    </dgm:pt>
    <dgm:pt modelId="{E802EE65-2D98-49AC-80C5-D7FA44A87B97}">
      <dgm:prSet custT="1"/>
      <dgm:spPr/>
      <dgm:t>
        <a:bodyPr/>
        <a:lstStyle/>
        <a:p>
          <a:pPr rtl="0"/>
          <a:r>
            <a:rPr lang="en-US" sz="1600" b="1" i="0" dirty="0"/>
            <a:t>Optional return keyword</a:t>
          </a:r>
          <a:r>
            <a:rPr lang="en-US" sz="1600" b="0" i="0" dirty="0"/>
            <a:t> </a:t>
          </a:r>
          <a:endParaRPr lang="en-US" sz="1600" dirty="0"/>
        </a:p>
      </dgm:t>
    </dgm:pt>
    <dgm:pt modelId="{7978AE3B-1A53-45EF-BE49-094FC5708C02}" type="parTrans" cxnId="{F1AB86FC-075D-4450-B5B6-374C51AFDA0F}">
      <dgm:prSet/>
      <dgm:spPr/>
      <dgm:t>
        <a:bodyPr/>
        <a:lstStyle/>
        <a:p>
          <a:endParaRPr lang="en-US"/>
        </a:p>
      </dgm:t>
    </dgm:pt>
    <dgm:pt modelId="{EFDFE471-BD86-4FA3-A558-B98EA686F9B6}" type="sibTrans" cxnId="{F1AB86FC-075D-4450-B5B6-374C51AFDA0F}">
      <dgm:prSet/>
      <dgm:spPr/>
      <dgm:t>
        <a:bodyPr/>
        <a:lstStyle/>
        <a:p>
          <a:endParaRPr lang="en-US"/>
        </a:p>
      </dgm:t>
    </dgm:pt>
    <dgm:pt modelId="{62E2F112-91EB-451D-A27E-407BA865B512}" type="pres">
      <dgm:prSet presAssocID="{E2CBF0A6-76A6-4C24-9D13-C34DBCB6616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F30CEC6-0D87-4FBC-82C9-D6D778AF8082}" type="pres">
      <dgm:prSet presAssocID="{E2CBF0A6-76A6-4C24-9D13-C34DBCB66168}" presName="cycle" presStyleCnt="0"/>
      <dgm:spPr/>
    </dgm:pt>
    <dgm:pt modelId="{0CD7D1C5-A8D3-4A25-888B-5C085C5BD962}" type="pres">
      <dgm:prSet presAssocID="{E2CBF0A6-76A6-4C24-9D13-C34DBCB66168}" presName="centerShape" presStyleCnt="0"/>
      <dgm:spPr/>
    </dgm:pt>
    <dgm:pt modelId="{DFF8C626-EF80-4B2F-864A-125E039E4C6F}" type="pres">
      <dgm:prSet presAssocID="{E2CBF0A6-76A6-4C24-9D13-C34DBCB66168}" presName="connSite" presStyleLbl="node1" presStyleIdx="0" presStyleCnt="5"/>
      <dgm:spPr/>
    </dgm:pt>
    <dgm:pt modelId="{62727FCE-AF74-4303-8746-0E6652D14F38}" type="pres">
      <dgm:prSet presAssocID="{E2CBF0A6-76A6-4C24-9D13-C34DBCB66168}" presName="visible" presStyleLbl="node1" presStyleIdx="0" presStyleCnt="5" custScaleX="118190" custScaleY="81547" custLinFactNeighborX="-4344" custLinFactNeighborY="68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8000" r="-58000"/>
          </a:stretch>
        </a:blipFill>
      </dgm:spPr>
    </dgm:pt>
    <dgm:pt modelId="{7B4AC5BB-48F5-4D24-A40D-AFA3B15DDB26}" type="pres">
      <dgm:prSet presAssocID="{77CBDBAF-2A12-4B3B-9E60-0F91CE2B2856}" presName="Name25" presStyleLbl="parChTrans1D1" presStyleIdx="0" presStyleCnt="4"/>
      <dgm:spPr/>
    </dgm:pt>
    <dgm:pt modelId="{00B7AD82-E289-4910-B420-79840014924C}" type="pres">
      <dgm:prSet presAssocID="{4D029FC7-D7C3-490A-89F9-E0ABC485DAE4}" presName="node" presStyleCnt="0"/>
      <dgm:spPr/>
    </dgm:pt>
    <dgm:pt modelId="{D7FA51D1-71D8-4607-9586-AFBA2EF4C1E3}" type="pres">
      <dgm:prSet presAssocID="{4D029FC7-D7C3-490A-89F9-E0ABC485DAE4}" presName="parentNode" presStyleLbl="node1" presStyleIdx="1" presStyleCnt="5" custScaleX="156688" custScaleY="147704" custLinFactX="27186" custLinFactNeighborX="100000" custLinFactNeighborY="7505">
        <dgm:presLayoutVars>
          <dgm:chMax val="1"/>
          <dgm:bulletEnabled val="1"/>
        </dgm:presLayoutVars>
      </dgm:prSet>
      <dgm:spPr/>
    </dgm:pt>
    <dgm:pt modelId="{8132E32D-4925-4C08-9920-D416DA586CDD}" type="pres">
      <dgm:prSet presAssocID="{4D029FC7-D7C3-490A-89F9-E0ABC485DAE4}" presName="childNode" presStyleLbl="revTx" presStyleIdx="0" presStyleCnt="0">
        <dgm:presLayoutVars>
          <dgm:bulletEnabled val="1"/>
        </dgm:presLayoutVars>
      </dgm:prSet>
      <dgm:spPr/>
    </dgm:pt>
    <dgm:pt modelId="{F88973D9-DA36-4DB6-AF10-F3FA9B17EADD}" type="pres">
      <dgm:prSet presAssocID="{0E7654AC-BE7A-479A-9043-777FA36F51DC}" presName="Name25" presStyleLbl="parChTrans1D1" presStyleIdx="1" presStyleCnt="4"/>
      <dgm:spPr/>
    </dgm:pt>
    <dgm:pt modelId="{0D3FD540-B73D-417E-B77B-E7A359DF925A}" type="pres">
      <dgm:prSet presAssocID="{CADE451C-9D4D-4C92-B3CE-A9564FCFB544}" presName="node" presStyleCnt="0"/>
      <dgm:spPr/>
    </dgm:pt>
    <dgm:pt modelId="{AD37B8C5-0E38-4436-B6A6-FBA2FC5759F1}" type="pres">
      <dgm:prSet presAssocID="{CADE451C-9D4D-4C92-B3CE-A9564FCFB544}" presName="parentNode" presStyleLbl="node1" presStyleIdx="2" presStyleCnt="5" custScaleX="169379" custScaleY="147594" custLinFactX="49355" custLinFactNeighborX="100000" custLinFactNeighborY="8168">
        <dgm:presLayoutVars>
          <dgm:chMax val="1"/>
          <dgm:bulletEnabled val="1"/>
        </dgm:presLayoutVars>
      </dgm:prSet>
      <dgm:spPr/>
    </dgm:pt>
    <dgm:pt modelId="{8F861E58-B9B6-4DE9-A726-2DCBBE257C0D}" type="pres">
      <dgm:prSet presAssocID="{CADE451C-9D4D-4C92-B3CE-A9564FCFB544}" presName="childNode" presStyleLbl="revTx" presStyleIdx="0" presStyleCnt="0">
        <dgm:presLayoutVars>
          <dgm:bulletEnabled val="1"/>
        </dgm:presLayoutVars>
      </dgm:prSet>
      <dgm:spPr/>
    </dgm:pt>
    <dgm:pt modelId="{401825AD-E942-4782-AF26-CEB8616F7944}" type="pres">
      <dgm:prSet presAssocID="{3C5DA5F3-62FF-4191-A1BA-F24A3B934C5C}" presName="Name25" presStyleLbl="parChTrans1D1" presStyleIdx="2" presStyleCnt="4"/>
      <dgm:spPr/>
    </dgm:pt>
    <dgm:pt modelId="{D180F438-98D2-47F7-9E0F-B392E867C84C}" type="pres">
      <dgm:prSet presAssocID="{DEE4364A-6B6F-4814-9420-90AAC52877D7}" presName="node" presStyleCnt="0"/>
      <dgm:spPr/>
    </dgm:pt>
    <dgm:pt modelId="{17D3EBAA-AAA8-481D-84E0-1CB96B153A27}" type="pres">
      <dgm:prSet presAssocID="{DEE4364A-6B6F-4814-9420-90AAC52877D7}" presName="parentNode" presStyleLbl="node1" presStyleIdx="3" presStyleCnt="5" custScaleX="173217" custScaleY="149037" custLinFactX="72692" custLinFactNeighborX="100000" custLinFactNeighborY="5835">
        <dgm:presLayoutVars>
          <dgm:chMax val="1"/>
          <dgm:bulletEnabled val="1"/>
        </dgm:presLayoutVars>
      </dgm:prSet>
      <dgm:spPr/>
    </dgm:pt>
    <dgm:pt modelId="{7E778623-51E9-4770-A0CE-E8C1DBADD73F}" type="pres">
      <dgm:prSet presAssocID="{DEE4364A-6B6F-4814-9420-90AAC52877D7}" presName="childNode" presStyleLbl="revTx" presStyleIdx="0" presStyleCnt="0">
        <dgm:presLayoutVars>
          <dgm:bulletEnabled val="1"/>
        </dgm:presLayoutVars>
      </dgm:prSet>
      <dgm:spPr/>
    </dgm:pt>
    <dgm:pt modelId="{ECD6379A-367C-4033-A67D-F76EB2497C58}" type="pres">
      <dgm:prSet presAssocID="{7978AE3B-1A53-45EF-BE49-094FC5708C02}" presName="Name25" presStyleLbl="parChTrans1D1" presStyleIdx="3" presStyleCnt="4"/>
      <dgm:spPr/>
    </dgm:pt>
    <dgm:pt modelId="{2AC8833E-2EB6-4F2D-AFAC-47AC98BB6B0E}" type="pres">
      <dgm:prSet presAssocID="{E802EE65-2D98-49AC-80C5-D7FA44A87B97}" presName="node" presStyleCnt="0"/>
      <dgm:spPr/>
    </dgm:pt>
    <dgm:pt modelId="{ABBA5F4D-4CC1-48B2-9712-799C631112B5}" type="pres">
      <dgm:prSet presAssocID="{E802EE65-2D98-49AC-80C5-D7FA44A87B97}" presName="parentNode" presStyleLbl="node1" presStyleIdx="4" presStyleCnt="5" custScaleX="155957" custScaleY="150844" custLinFactX="31853" custLinFactNeighborX="100000" custLinFactNeighborY="3586">
        <dgm:presLayoutVars>
          <dgm:chMax val="1"/>
          <dgm:bulletEnabled val="1"/>
        </dgm:presLayoutVars>
      </dgm:prSet>
      <dgm:spPr/>
    </dgm:pt>
    <dgm:pt modelId="{74562D52-EFDE-4D6A-8AE8-203C97C7B9AE}" type="pres">
      <dgm:prSet presAssocID="{E802EE65-2D98-49AC-80C5-D7FA44A87B97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E32B618-B0B8-4959-907B-B0E25BACDDD5}" type="presOf" srcId="{4D029FC7-D7C3-490A-89F9-E0ABC485DAE4}" destId="{D7FA51D1-71D8-4607-9586-AFBA2EF4C1E3}" srcOrd="0" destOrd="0" presId="urn:microsoft.com/office/officeart/2005/8/layout/radial2"/>
    <dgm:cxn modelId="{EF971B3B-0ABC-4CCC-996F-3824B65670E5}" type="presOf" srcId="{E2CBF0A6-76A6-4C24-9D13-C34DBCB66168}" destId="{62E2F112-91EB-451D-A27E-407BA865B512}" srcOrd="0" destOrd="0" presId="urn:microsoft.com/office/officeart/2005/8/layout/radial2"/>
    <dgm:cxn modelId="{7A8B085C-B496-4D74-8C42-0D82CB62B6B2}" type="presOf" srcId="{CADE451C-9D4D-4C92-B3CE-A9564FCFB544}" destId="{AD37B8C5-0E38-4436-B6A6-FBA2FC5759F1}" srcOrd="0" destOrd="0" presId="urn:microsoft.com/office/officeart/2005/8/layout/radial2"/>
    <dgm:cxn modelId="{C1FE8669-C08C-4F13-AAF2-97401ABBD5C2}" type="presOf" srcId="{E802EE65-2D98-49AC-80C5-D7FA44A87B97}" destId="{ABBA5F4D-4CC1-48B2-9712-799C631112B5}" srcOrd="0" destOrd="0" presId="urn:microsoft.com/office/officeart/2005/8/layout/radial2"/>
    <dgm:cxn modelId="{FDD1F57E-8219-489C-9D6C-BACEAACCAEDF}" type="presOf" srcId="{7978AE3B-1A53-45EF-BE49-094FC5708C02}" destId="{ECD6379A-367C-4033-A67D-F76EB2497C58}" srcOrd="0" destOrd="0" presId="urn:microsoft.com/office/officeart/2005/8/layout/radial2"/>
    <dgm:cxn modelId="{97EDE981-3DE9-434B-9DCB-D09B2F9DAC1F}" srcId="{E2CBF0A6-76A6-4C24-9D13-C34DBCB66168}" destId="{4D029FC7-D7C3-490A-89F9-E0ABC485DAE4}" srcOrd="0" destOrd="0" parTransId="{77CBDBAF-2A12-4B3B-9E60-0F91CE2B2856}" sibTransId="{1DFC3AE2-39BE-4EA7-965D-5BDBDD7384F8}"/>
    <dgm:cxn modelId="{A76D5AA2-2DFA-419B-B17E-82824AA43C87}" type="presOf" srcId="{DEE4364A-6B6F-4814-9420-90AAC52877D7}" destId="{17D3EBAA-AAA8-481D-84E0-1CB96B153A27}" srcOrd="0" destOrd="0" presId="urn:microsoft.com/office/officeart/2005/8/layout/radial2"/>
    <dgm:cxn modelId="{136B72A9-9AA6-4293-8D92-0C0C1A615681}" type="presOf" srcId="{77CBDBAF-2A12-4B3B-9E60-0F91CE2B2856}" destId="{7B4AC5BB-48F5-4D24-A40D-AFA3B15DDB26}" srcOrd="0" destOrd="0" presId="urn:microsoft.com/office/officeart/2005/8/layout/radial2"/>
    <dgm:cxn modelId="{D86DAEBC-A130-4BB0-BA0C-7286290E97AA}" srcId="{E2CBF0A6-76A6-4C24-9D13-C34DBCB66168}" destId="{DEE4364A-6B6F-4814-9420-90AAC52877D7}" srcOrd="2" destOrd="0" parTransId="{3C5DA5F3-62FF-4191-A1BA-F24A3B934C5C}" sibTransId="{AA4EEB6B-2209-48A8-A6D6-4DDE42B17A82}"/>
    <dgm:cxn modelId="{62A772CF-CE6F-4A5B-9258-796247AB245A}" srcId="{E2CBF0A6-76A6-4C24-9D13-C34DBCB66168}" destId="{CADE451C-9D4D-4C92-B3CE-A9564FCFB544}" srcOrd="1" destOrd="0" parTransId="{0E7654AC-BE7A-479A-9043-777FA36F51DC}" sibTransId="{E4909989-B180-440A-BA29-21509CB16BCF}"/>
    <dgm:cxn modelId="{6C0160D0-369F-4941-A25D-7C711137C398}" type="presOf" srcId="{3C5DA5F3-62FF-4191-A1BA-F24A3B934C5C}" destId="{401825AD-E942-4782-AF26-CEB8616F7944}" srcOrd="0" destOrd="0" presId="urn:microsoft.com/office/officeart/2005/8/layout/radial2"/>
    <dgm:cxn modelId="{72819FD6-FFF2-4115-AE29-0171E8EFCC99}" type="presOf" srcId="{0E7654AC-BE7A-479A-9043-777FA36F51DC}" destId="{F88973D9-DA36-4DB6-AF10-F3FA9B17EADD}" srcOrd="0" destOrd="0" presId="urn:microsoft.com/office/officeart/2005/8/layout/radial2"/>
    <dgm:cxn modelId="{F1AB86FC-075D-4450-B5B6-374C51AFDA0F}" srcId="{E2CBF0A6-76A6-4C24-9D13-C34DBCB66168}" destId="{E802EE65-2D98-49AC-80C5-D7FA44A87B97}" srcOrd="3" destOrd="0" parTransId="{7978AE3B-1A53-45EF-BE49-094FC5708C02}" sibTransId="{EFDFE471-BD86-4FA3-A558-B98EA686F9B6}"/>
    <dgm:cxn modelId="{BC50CDDA-200A-4343-9651-320648E9D089}" type="presParOf" srcId="{62E2F112-91EB-451D-A27E-407BA865B512}" destId="{CF30CEC6-0D87-4FBC-82C9-D6D778AF8082}" srcOrd="0" destOrd="0" presId="urn:microsoft.com/office/officeart/2005/8/layout/radial2"/>
    <dgm:cxn modelId="{2E39C3F3-904C-4CAC-AAA5-EC58DF785059}" type="presParOf" srcId="{CF30CEC6-0D87-4FBC-82C9-D6D778AF8082}" destId="{0CD7D1C5-A8D3-4A25-888B-5C085C5BD962}" srcOrd="0" destOrd="0" presId="urn:microsoft.com/office/officeart/2005/8/layout/radial2"/>
    <dgm:cxn modelId="{EAD0569B-5AB2-4DFE-9850-9A2849F091D4}" type="presParOf" srcId="{0CD7D1C5-A8D3-4A25-888B-5C085C5BD962}" destId="{DFF8C626-EF80-4B2F-864A-125E039E4C6F}" srcOrd="0" destOrd="0" presId="urn:microsoft.com/office/officeart/2005/8/layout/radial2"/>
    <dgm:cxn modelId="{59CB492A-6829-4FE2-AE7E-E8E68238643B}" type="presParOf" srcId="{0CD7D1C5-A8D3-4A25-888B-5C085C5BD962}" destId="{62727FCE-AF74-4303-8746-0E6652D14F38}" srcOrd="1" destOrd="0" presId="urn:microsoft.com/office/officeart/2005/8/layout/radial2"/>
    <dgm:cxn modelId="{5EC88A86-CE63-4994-A4E5-F76DB8C7B1AE}" type="presParOf" srcId="{CF30CEC6-0D87-4FBC-82C9-D6D778AF8082}" destId="{7B4AC5BB-48F5-4D24-A40D-AFA3B15DDB26}" srcOrd="1" destOrd="0" presId="urn:microsoft.com/office/officeart/2005/8/layout/radial2"/>
    <dgm:cxn modelId="{AB445633-9AB4-4659-B576-BF8967DECD6B}" type="presParOf" srcId="{CF30CEC6-0D87-4FBC-82C9-D6D778AF8082}" destId="{00B7AD82-E289-4910-B420-79840014924C}" srcOrd="2" destOrd="0" presId="urn:microsoft.com/office/officeart/2005/8/layout/radial2"/>
    <dgm:cxn modelId="{68D2DC45-6EAA-4CD6-B2F5-D4E8DFFB18B9}" type="presParOf" srcId="{00B7AD82-E289-4910-B420-79840014924C}" destId="{D7FA51D1-71D8-4607-9586-AFBA2EF4C1E3}" srcOrd="0" destOrd="0" presId="urn:microsoft.com/office/officeart/2005/8/layout/radial2"/>
    <dgm:cxn modelId="{E3E169DD-25E2-453B-B9D4-FC8451EBAFD6}" type="presParOf" srcId="{00B7AD82-E289-4910-B420-79840014924C}" destId="{8132E32D-4925-4C08-9920-D416DA586CDD}" srcOrd="1" destOrd="0" presId="urn:microsoft.com/office/officeart/2005/8/layout/radial2"/>
    <dgm:cxn modelId="{DC2A2258-559B-4DCD-B5CB-F10D1EF23F2A}" type="presParOf" srcId="{CF30CEC6-0D87-4FBC-82C9-D6D778AF8082}" destId="{F88973D9-DA36-4DB6-AF10-F3FA9B17EADD}" srcOrd="3" destOrd="0" presId="urn:microsoft.com/office/officeart/2005/8/layout/radial2"/>
    <dgm:cxn modelId="{3056F4EE-25DA-4761-8EA2-8723D2064C3D}" type="presParOf" srcId="{CF30CEC6-0D87-4FBC-82C9-D6D778AF8082}" destId="{0D3FD540-B73D-417E-B77B-E7A359DF925A}" srcOrd="4" destOrd="0" presId="urn:microsoft.com/office/officeart/2005/8/layout/radial2"/>
    <dgm:cxn modelId="{ADCC0B0A-D25A-4D4E-8DE0-EE8D8B9FD6D3}" type="presParOf" srcId="{0D3FD540-B73D-417E-B77B-E7A359DF925A}" destId="{AD37B8C5-0E38-4436-B6A6-FBA2FC5759F1}" srcOrd="0" destOrd="0" presId="urn:microsoft.com/office/officeart/2005/8/layout/radial2"/>
    <dgm:cxn modelId="{D2B6089E-7232-478B-9B31-CA950B5935C7}" type="presParOf" srcId="{0D3FD540-B73D-417E-B77B-E7A359DF925A}" destId="{8F861E58-B9B6-4DE9-A726-2DCBBE257C0D}" srcOrd="1" destOrd="0" presId="urn:microsoft.com/office/officeart/2005/8/layout/radial2"/>
    <dgm:cxn modelId="{2D096862-57BB-437E-9A31-B825303263B0}" type="presParOf" srcId="{CF30CEC6-0D87-4FBC-82C9-D6D778AF8082}" destId="{401825AD-E942-4782-AF26-CEB8616F7944}" srcOrd="5" destOrd="0" presId="urn:microsoft.com/office/officeart/2005/8/layout/radial2"/>
    <dgm:cxn modelId="{BFC45416-760D-4024-A3C1-68E6A5295980}" type="presParOf" srcId="{CF30CEC6-0D87-4FBC-82C9-D6D778AF8082}" destId="{D180F438-98D2-47F7-9E0F-B392E867C84C}" srcOrd="6" destOrd="0" presId="urn:microsoft.com/office/officeart/2005/8/layout/radial2"/>
    <dgm:cxn modelId="{63ADD517-2971-4ACF-9CEB-0CE3F4EAE7A7}" type="presParOf" srcId="{D180F438-98D2-47F7-9E0F-B392E867C84C}" destId="{17D3EBAA-AAA8-481D-84E0-1CB96B153A27}" srcOrd="0" destOrd="0" presId="urn:microsoft.com/office/officeart/2005/8/layout/radial2"/>
    <dgm:cxn modelId="{B99FCAF1-7562-4AB6-A5FB-A4BAB7FDE8C6}" type="presParOf" srcId="{D180F438-98D2-47F7-9E0F-B392E867C84C}" destId="{7E778623-51E9-4770-A0CE-E8C1DBADD73F}" srcOrd="1" destOrd="0" presId="urn:microsoft.com/office/officeart/2005/8/layout/radial2"/>
    <dgm:cxn modelId="{408D501E-06C2-4EA7-B00E-EE0BB1A44A1E}" type="presParOf" srcId="{CF30CEC6-0D87-4FBC-82C9-D6D778AF8082}" destId="{ECD6379A-367C-4033-A67D-F76EB2497C58}" srcOrd="7" destOrd="0" presId="urn:microsoft.com/office/officeart/2005/8/layout/radial2"/>
    <dgm:cxn modelId="{9F8828FA-6E47-4076-9897-DF66EC455785}" type="presParOf" srcId="{CF30CEC6-0D87-4FBC-82C9-D6D778AF8082}" destId="{2AC8833E-2EB6-4F2D-AFAC-47AC98BB6B0E}" srcOrd="8" destOrd="0" presId="urn:microsoft.com/office/officeart/2005/8/layout/radial2"/>
    <dgm:cxn modelId="{969F30EB-DD03-4EBB-8C28-8783C3FDECA3}" type="presParOf" srcId="{2AC8833E-2EB6-4F2D-AFAC-47AC98BB6B0E}" destId="{ABBA5F4D-4CC1-48B2-9712-799C631112B5}" srcOrd="0" destOrd="0" presId="urn:microsoft.com/office/officeart/2005/8/layout/radial2"/>
    <dgm:cxn modelId="{E9396727-4B39-4BE1-B695-E0D99BB027F4}" type="presParOf" srcId="{2AC8833E-2EB6-4F2D-AFAC-47AC98BB6B0E}" destId="{74562D52-EFDE-4D6A-8AE8-203C97C7B9A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1DC9F4-BD57-435D-B3EF-6004EA8A732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80F194-EB2A-454E-A75C-769738D0FEF3}">
      <dgm:prSet/>
      <dgm:spPr/>
      <dgm:t>
        <a:bodyPr/>
        <a:lstStyle/>
        <a:p>
          <a:pPr rtl="0"/>
          <a:r>
            <a:rPr lang="en-US" b="1" i="0" dirty="0"/>
            <a:t>Higher Efficiency: By using Stream API and lambda expressions</a:t>
          </a:r>
          <a:endParaRPr lang="en-US" dirty="0"/>
        </a:p>
      </dgm:t>
    </dgm:pt>
    <dgm:pt modelId="{CDD3EFF4-83CF-4F29-A4E9-FDCB2994B3B0}" type="parTrans" cxnId="{C91AB8EB-FE93-4A97-8BF0-3CC8A3F6307A}">
      <dgm:prSet/>
      <dgm:spPr/>
      <dgm:t>
        <a:bodyPr/>
        <a:lstStyle/>
        <a:p>
          <a:endParaRPr lang="en-US"/>
        </a:p>
      </dgm:t>
    </dgm:pt>
    <dgm:pt modelId="{F8D3691E-52DF-45B8-BAD9-53481FEB840B}" type="sibTrans" cxnId="{C91AB8EB-FE93-4A97-8BF0-3CC8A3F6307A}">
      <dgm:prSet/>
      <dgm:spPr/>
      <dgm:t>
        <a:bodyPr/>
        <a:lstStyle/>
        <a:p>
          <a:endParaRPr lang="en-US"/>
        </a:p>
      </dgm:t>
    </dgm:pt>
    <dgm:pt modelId="{63E066E2-6F83-47FF-A92E-8FDDCDB2292F}">
      <dgm:prSet/>
      <dgm:spPr/>
      <dgm:t>
        <a:bodyPr/>
        <a:lstStyle/>
        <a:p>
          <a:pPr rtl="0"/>
          <a:r>
            <a:rPr lang="en-US" b="1" i="0" dirty="0"/>
            <a:t>Fewer Lines of Code</a:t>
          </a:r>
          <a:endParaRPr lang="en-US" dirty="0"/>
        </a:p>
      </dgm:t>
    </dgm:pt>
    <dgm:pt modelId="{EE4F094C-6932-4C81-B955-43835758CF09}" type="parTrans" cxnId="{A6A0CF06-E6DD-415E-9742-2F0A94E864F3}">
      <dgm:prSet/>
      <dgm:spPr/>
      <dgm:t>
        <a:bodyPr/>
        <a:lstStyle/>
        <a:p>
          <a:endParaRPr lang="en-US"/>
        </a:p>
      </dgm:t>
    </dgm:pt>
    <dgm:pt modelId="{6ABAECB3-DE28-46C1-B543-BDE1361B4DC8}" type="sibTrans" cxnId="{A6A0CF06-E6DD-415E-9742-2F0A94E864F3}">
      <dgm:prSet/>
      <dgm:spPr/>
      <dgm:t>
        <a:bodyPr/>
        <a:lstStyle/>
        <a:p>
          <a:endParaRPr lang="en-US"/>
        </a:p>
      </dgm:t>
    </dgm:pt>
    <dgm:pt modelId="{9079E709-4F4F-466E-9D44-19B53DEF2748}">
      <dgm:prSet/>
      <dgm:spPr/>
      <dgm:t>
        <a:bodyPr/>
        <a:lstStyle/>
        <a:p>
          <a:pPr rtl="0"/>
          <a:r>
            <a:rPr lang="en-US" b="1" i="0" dirty="0"/>
            <a:t>Sequential and Parallel Execution Support by passing behavior in methods</a:t>
          </a:r>
          <a:endParaRPr lang="en-US" dirty="0"/>
        </a:p>
      </dgm:t>
    </dgm:pt>
    <dgm:pt modelId="{0EABF7D2-354B-4EA2-BC14-BDA504DB3A89}" type="parTrans" cxnId="{73EFAA50-D982-4929-B1C2-F6700753F419}">
      <dgm:prSet/>
      <dgm:spPr/>
      <dgm:t>
        <a:bodyPr/>
        <a:lstStyle/>
        <a:p>
          <a:endParaRPr lang="en-US"/>
        </a:p>
      </dgm:t>
    </dgm:pt>
    <dgm:pt modelId="{E9AB8C5E-A1DF-40EB-A1AE-2ADA8784BDE5}" type="sibTrans" cxnId="{73EFAA50-D982-4929-B1C2-F6700753F419}">
      <dgm:prSet/>
      <dgm:spPr/>
      <dgm:t>
        <a:bodyPr/>
        <a:lstStyle/>
        <a:p>
          <a:endParaRPr lang="en-US"/>
        </a:p>
      </dgm:t>
    </dgm:pt>
    <dgm:pt modelId="{9CF55383-7396-4593-A48F-10A34D783335}" type="pres">
      <dgm:prSet presAssocID="{C71DC9F4-BD57-435D-B3EF-6004EA8A7326}" presName="Name0" presStyleCnt="0">
        <dgm:presLayoutVars>
          <dgm:dir/>
          <dgm:animLvl val="lvl"/>
          <dgm:resizeHandles val="exact"/>
        </dgm:presLayoutVars>
      </dgm:prSet>
      <dgm:spPr/>
    </dgm:pt>
    <dgm:pt modelId="{68F39EFC-A386-4F54-B28C-139F8EAA8AAC}" type="pres">
      <dgm:prSet presAssocID="{7A80F194-EB2A-454E-A75C-769738D0FEF3}" presName="composite" presStyleCnt="0"/>
      <dgm:spPr/>
    </dgm:pt>
    <dgm:pt modelId="{4A1F0666-94A5-4BFA-AF04-76AD40360610}" type="pres">
      <dgm:prSet presAssocID="{7A80F194-EB2A-454E-A75C-769738D0FEF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C90F2E4-02E6-4CDD-AF47-8A32E80B0C01}" type="pres">
      <dgm:prSet presAssocID="{7A80F194-EB2A-454E-A75C-769738D0FEF3}" presName="desTx" presStyleLbl="alignAccFollowNode1" presStyleIdx="0" presStyleCnt="3">
        <dgm:presLayoutVars>
          <dgm:bulletEnabled val="1"/>
        </dgm:presLayoutVars>
      </dgm:prSet>
      <dgm:spPr/>
    </dgm:pt>
    <dgm:pt modelId="{EDCAE6EB-8F33-4E85-A117-C7AC0C255BDA}" type="pres">
      <dgm:prSet presAssocID="{F8D3691E-52DF-45B8-BAD9-53481FEB840B}" presName="space" presStyleCnt="0"/>
      <dgm:spPr/>
    </dgm:pt>
    <dgm:pt modelId="{E2073248-BB23-4544-B9C9-95B455DCEC4E}" type="pres">
      <dgm:prSet presAssocID="{63E066E2-6F83-47FF-A92E-8FDDCDB2292F}" presName="composite" presStyleCnt="0"/>
      <dgm:spPr/>
    </dgm:pt>
    <dgm:pt modelId="{318CAEAF-A4EF-46EB-8B66-751E5D20DE0D}" type="pres">
      <dgm:prSet presAssocID="{63E066E2-6F83-47FF-A92E-8FDDCDB2292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A3342BD-8C10-4B74-ACAA-BADCA03EE6BD}" type="pres">
      <dgm:prSet presAssocID="{63E066E2-6F83-47FF-A92E-8FDDCDB2292F}" presName="desTx" presStyleLbl="alignAccFollowNode1" presStyleIdx="1" presStyleCnt="3">
        <dgm:presLayoutVars>
          <dgm:bulletEnabled val="1"/>
        </dgm:presLayoutVars>
      </dgm:prSet>
      <dgm:spPr/>
    </dgm:pt>
    <dgm:pt modelId="{28CA759C-3DB4-40DA-99A8-4D64429F737A}" type="pres">
      <dgm:prSet presAssocID="{6ABAECB3-DE28-46C1-B543-BDE1361B4DC8}" presName="space" presStyleCnt="0"/>
      <dgm:spPr/>
    </dgm:pt>
    <dgm:pt modelId="{1E760ABA-81AE-461B-AD40-586C79F82FEE}" type="pres">
      <dgm:prSet presAssocID="{9079E709-4F4F-466E-9D44-19B53DEF2748}" presName="composite" presStyleCnt="0"/>
      <dgm:spPr/>
    </dgm:pt>
    <dgm:pt modelId="{F15A09D0-5727-4D9E-A817-83BCB8187078}" type="pres">
      <dgm:prSet presAssocID="{9079E709-4F4F-466E-9D44-19B53DEF274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E497E8D-E24C-41EC-B865-D03F26B4805F}" type="pres">
      <dgm:prSet presAssocID="{9079E709-4F4F-466E-9D44-19B53DEF274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6A0CF06-E6DD-415E-9742-2F0A94E864F3}" srcId="{C71DC9F4-BD57-435D-B3EF-6004EA8A7326}" destId="{63E066E2-6F83-47FF-A92E-8FDDCDB2292F}" srcOrd="1" destOrd="0" parTransId="{EE4F094C-6932-4C81-B955-43835758CF09}" sibTransId="{6ABAECB3-DE28-46C1-B543-BDE1361B4DC8}"/>
    <dgm:cxn modelId="{5841EA24-CF49-4C4E-99AA-9ACE08E9ADDB}" type="presOf" srcId="{63E066E2-6F83-47FF-A92E-8FDDCDB2292F}" destId="{318CAEAF-A4EF-46EB-8B66-751E5D20DE0D}" srcOrd="0" destOrd="0" presId="urn:microsoft.com/office/officeart/2005/8/layout/hList1"/>
    <dgm:cxn modelId="{12C0A12F-8E0A-45EE-938A-0281FC4929BA}" type="presOf" srcId="{7A80F194-EB2A-454E-A75C-769738D0FEF3}" destId="{4A1F0666-94A5-4BFA-AF04-76AD40360610}" srcOrd="0" destOrd="0" presId="urn:microsoft.com/office/officeart/2005/8/layout/hList1"/>
    <dgm:cxn modelId="{73EFAA50-D982-4929-B1C2-F6700753F419}" srcId="{C71DC9F4-BD57-435D-B3EF-6004EA8A7326}" destId="{9079E709-4F4F-466E-9D44-19B53DEF2748}" srcOrd="2" destOrd="0" parTransId="{0EABF7D2-354B-4EA2-BC14-BDA504DB3A89}" sibTransId="{E9AB8C5E-A1DF-40EB-A1AE-2ADA8784BDE5}"/>
    <dgm:cxn modelId="{4AF33A91-1F85-4D76-95B5-97AA30C52327}" type="presOf" srcId="{9079E709-4F4F-466E-9D44-19B53DEF2748}" destId="{F15A09D0-5727-4D9E-A817-83BCB8187078}" srcOrd="0" destOrd="0" presId="urn:microsoft.com/office/officeart/2005/8/layout/hList1"/>
    <dgm:cxn modelId="{C91AB8EB-FE93-4A97-8BF0-3CC8A3F6307A}" srcId="{C71DC9F4-BD57-435D-B3EF-6004EA8A7326}" destId="{7A80F194-EB2A-454E-A75C-769738D0FEF3}" srcOrd="0" destOrd="0" parTransId="{CDD3EFF4-83CF-4F29-A4E9-FDCB2994B3B0}" sibTransId="{F8D3691E-52DF-45B8-BAD9-53481FEB840B}"/>
    <dgm:cxn modelId="{34E697F5-F8BD-42E6-AB7A-46DC5E5C25C3}" type="presOf" srcId="{C71DC9F4-BD57-435D-B3EF-6004EA8A7326}" destId="{9CF55383-7396-4593-A48F-10A34D783335}" srcOrd="0" destOrd="0" presId="urn:microsoft.com/office/officeart/2005/8/layout/hList1"/>
    <dgm:cxn modelId="{FE15E2BE-5574-420A-B919-99BD14A3ADB4}" type="presParOf" srcId="{9CF55383-7396-4593-A48F-10A34D783335}" destId="{68F39EFC-A386-4F54-B28C-139F8EAA8AAC}" srcOrd="0" destOrd="0" presId="urn:microsoft.com/office/officeart/2005/8/layout/hList1"/>
    <dgm:cxn modelId="{6017AE77-5851-4CF3-B80B-279A6E405FCE}" type="presParOf" srcId="{68F39EFC-A386-4F54-B28C-139F8EAA8AAC}" destId="{4A1F0666-94A5-4BFA-AF04-76AD40360610}" srcOrd="0" destOrd="0" presId="urn:microsoft.com/office/officeart/2005/8/layout/hList1"/>
    <dgm:cxn modelId="{53AF66D0-704E-4F4F-A8C8-5CEB8F803EC8}" type="presParOf" srcId="{68F39EFC-A386-4F54-B28C-139F8EAA8AAC}" destId="{2C90F2E4-02E6-4CDD-AF47-8A32E80B0C01}" srcOrd="1" destOrd="0" presId="urn:microsoft.com/office/officeart/2005/8/layout/hList1"/>
    <dgm:cxn modelId="{AF637460-7EBB-4A00-BC16-24806CD93163}" type="presParOf" srcId="{9CF55383-7396-4593-A48F-10A34D783335}" destId="{EDCAE6EB-8F33-4E85-A117-C7AC0C255BDA}" srcOrd="1" destOrd="0" presId="urn:microsoft.com/office/officeart/2005/8/layout/hList1"/>
    <dgm:cxn modelId="{C5A20803-B616-4B2F-B1B8-8D9C0A2B0FCD}" type="presParOf" srcId="{9CF55383-7396-4593-A48F-10A34D783335}" destId="{E2073248-BB23-4544-B9C9-95B455DCEC4E}" srcOrd="2" destOrd="0" presId="urn:microsoft.com/office/officeart/2005/8/layout/hList1"/>
    <dgm:cxn modelId="{D8201CC0-4180-4D85-900F-9A8DC062B35C}" type="presParOf" srcId="{E2073248-BB23-4544-B9C9-95B455DCEC4E}" destId="{318CAEAF-A4EF-46EB-8B66-751E5D20DE0D}" srcOrd="0" destOrd="0" presId="urn:microsoft.com/office/officeart/2005/8/layout/hList1"/>
    <dgm:cxn modelId="{1D8B9B71-187B-4491-969B-3F162A45B1DE}" type="presParOf" srcId="{E2073248-BB23-4544-B9C9-95B455DCEC4E}" destId="{0A3342BD-8C10-4B74-ACAA-BADCA03EE6BD}" srcOrd="1" destOrd="0" presId="urn:microsoft.com/office/officeart/2005/8/layout/hList1"/>
    <dgm:cxn modelId="{768BFA79-C10C-42B0-BDB4-CEE08C0576A5}" type="presParOf" srcId="{9CF55383-7396-4593-A48F-10A34D783335}" destId="{28CA759C-3DB4-40DA-99A8-4D64429F737A}" srcOrd="3" destOrd="0" presId="urn:microsoft.com/office/officeart/2005/8/layout/hList1"/>
    <dgm:cxn modelId="{55C5BEE1-DE67-4D26-A7D8-71260A31C04B}" type="presParOf" srcId="{9CF55383-7396-4593-A48F-10A34D783335}" destId="{1E760ABA-81AE-461B-AD40-586C79F82FEE}" srcOrd="4" destOrd="0" presId="urn:microsoft.com/office/officeart/2005/8/layout/hList1"/>
    <dgm:cxn modelId="{E8097DC8-FC85-4450-9D63-B22AE28B1E0A}" type="presParOf" srcId="{1E760ABA-81AE-461B-AD40-586C79F82FEE}" destId="{F15A09D0-5727-4D9E-A817-83BCB8187078}" srcOrd="0" destOrd="0" presId="urn:microsoft.com/office/officeart/2005/8/layout/hList1"/>
    <dgm:cxn modelId="{D0A760CE-42E9-4CAB-847E-52B3B6B2F9FD}" type="presParOf" srcId="{1E760ABA-81AE-461B-AD40-586C79F82FEE}" destId="{CE497E8D-E24C-41EC-B865-D03F26B4805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F5286C-5D05-4B6C-93AE-7F92531FF8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C7D888-FAAB-4BCF-A943-06277F4F8907}">
      <dgm:prSet/>
      <dgm:spPr/>
      <dgm:t>
        <a:bodyPr/>
        <a:lstStyle/>
        <a:p>
          <a:pPr rtl="0"/>
          <a:r>
            <a:rPr lang="en-US" b="1" i="0" dirty="0"/>
            <a:t>Sequence of elements</a:t>
          </a:r>
          <a:endParaRPr lang="en-US" b="0" i="0" dirty="0"/>
        </a:p>
      </dgm:t>
    </dgm:pt>
    <dgm:pt modelId="{A25CC24A-2B53-4268-8A74-2FAAAD7B5B90}" type="parTrans" cxnId="{C3A19E52-D1D5-4FC7-A25F-F5C67B01C557}">
      <dgm:prSet/>
      <dgm:spPr/>
      <dgm:t>
        <a:bodyPr/>
        <a:lstStyle/>
        <a:p>
          <a:endParaRPr lang="en-US"/>
        </a:p>
      </dgm:t>
    </dgm:pt>
    <dgm:pt modelId="{322FE4C1-BDFA-4CCC-9CAE-394D11DF43DD}" type="sibTrans" cxnId="{C3A19E52-D1D5-4FC7-A25F-F5C67B01C557}">
      <dgm:prSet/>
      <dgm:spPr/>
      <dgm:t>
        <a:bodyPr/>
        <a:lstStyle/>
        <a:p>
          <a:endParaRPr lang="en-US"/>
        </a:p>
      </dgm:t>
    </dgm:pt>
    <dgm:pt modelId="{9424E455-C37A-4A4E-AE36-9BE16BF42E7D}">
      <dgm:prSet/>
      <dgm:spPr/>
      <dgm:t>
        <a:bodyPr/>
        <a:lstStyle/>
        <a:p>
          <a:pPr rtl="0"/>
          <a:r>
            <a:rPr lang="en-US" b="1" i="0" dirty="0"/>
            <a:t>Source </a:t>
          </a:r>
          <a:endParaRPr lang="en-US" dirty="0"/>
        </a:p>
      </dgm:t>
    </dgm:pt>
    <dgm:pt modelId="{DF28B0EE-ABB8-4A72-9053-9D43286260DC}" type="parTrans" cxnId="{2EEFA29B-9C77-4FDF-AFAD-CFBB863A0E18}">
      <dgm:prSet/>
      <dgm:spPr/>
      <dgm:t>
        <a:bodyPr/>
        <a:lstStyle/>
        <a:p>
          <a:endParaRPr lang="en-US"/>
        </a:p>
      </dgm:t>
    </dgm:pt>
    <dgm:pt modelId="{F9467453-AA7C-4523-A591-BCE7BA09B2C5}" type="sibTrans" cxnId="{2EEFA29B-9C77-4FDF-AFAD-CFBB863A0E18}">
      <dgm:prSet/>
      <dgm:spPr/>
      <dgm:t>
        <a:bodyPr/>
        <a:lstStyle/>
        <a:p>
          <a:endParaRPr lang="en-US"/>
        </a:p>
      </dgm:t>
    </dgm:pt>
    <dgm:pt modelId="{8A13F643-8971-4DDD-AFC7-CA2FEBC8DFCD}">
      <dgm:prSet/>
      <dgm:spPr/>
      <dgm:t>
        <a:bodyPr/>
        <a:lstStyle/>
        <a:p>
          <a:pPr rtl="0"/>
          <a:r>
            <a:rPr lang="en-US" b="1" i="0" dirty="0"/>
            <a:t>Aggregate operations</a:t>
          </a:r>
          <a:endParaRPr lang="en-US" dirty="0"/>
        </a:p>
      </dgm:t>
    </dgm:pt>
    <dgm:pt modelId="{C1BD7596-4128-4352-B9A8-B9D3C28D60B2}" type="parTrans" cxnId="{C56B3B70-BCFA-42B6-8D02-7628A24786DD}">
      <dgm:prSet/>
      <dgm:spPr/>
      <dgm:t>
        <a:bodyPr/>
        <a:lstStyle/>
        <a:p>
          <a:endParaRPr lang="en-US"/>
        </a:p>
      </dgm:t>
    </dgm:pt>
    <dgm:pt modelId="{00440BC9-C923-413D-965E-8B38C03E7D11}" type="sibTrans" cxnId="{C56B3B70-BCFA-42B6-8D02-7628A24786DD}">
      <dgm:prSet/>
      <dgm:spPr/>
      <dgm:t>
        <a:bodyPr/>
        <a:lstStyle/>
        <a:p>
          <a:endParaRPr lang="en-US"/>
        </a:p>
      </dgm:t>
    </dgm:pt>
    <dgm:pt modelId="{33F54F4E-8318-47B0-B326-E770379DAE51}">
      <dgm:prSet/>
      <dgm:spPr/>
      <dgm:t>
        <a:bodyPr/>
        <a:lstStyle/>
        <a:p>
          <a:pPr rtl="0"/>
          <a:r>
            <a:rPr lang="en-US" b="1" i="0"/>
            <a:t>Pipelining </a:t>
          </a:r>
          <a:endParaRPr lang="en-US"/>
        </a:p>
      </dgm:t>
    </dgm:pt>
    <dgm:pt modelId="{8B5E054F-3FFC-47B8-89A4-9E71C5631CBB}" type="parTrans" cxnId="{8919D7BF-1530-48C3-9671-E7B706F68CA6}">
      <dgm:prSet/>
      <dgm:spPr/>
      <dgm:t>
        <a:bodyPr/>
        <a:lstStyle/>
        <a:p>
          <a:endParaRPr lang="en-US"/>
        </a:p>
      </dgm:t>
    </dgm:pt>
    <dgm:pt modelId="{C39863EC-ED9A-4696-A382-5516A53C068B}" type="sibTrans" cxnId="{8919D7BF-1530-48C3-9671-E7B706F68CA6}">
      <dgm:prSet/>
      <dgm:spPr/>
      <dgm:t>
        <a:bodyPr/>
        <a:lstStyle/>
        <a:p>
          <a:endParaRPr lang="en-US"/>
        </a:p>
      </dgm:t>
    </dgm:pt>
    <dgm:pt modelId="{AF5114C0-1366-4836-9F4D-B7F249C20412}">
      <dgm:prSet/>
      <dgm:spPr/>
      <dgm:t>
        <a:bodyPr/>
        <a:lstStyle/>
        <a:p>
          <a:pPr rtl="0"/>
          <a:r>
            <a:rPr lang="en-US" b="1" i="0"/>
            <a:t>Automatic iterations </a:t>
          </a:r>
          <a:endParaRPr lang="en-US"/>
        </a:p>
      </dgm:t>
    </dgm:pt>
    <dgm:pt modelId="{94590CC4-EFBF-469F-9526-107D585E881F}" type="parTrans" cxnId="{A7273001-8013-4A40-AF36-243549905EDB}">
      <dgm:prSet/>
      <dgm:spPr/>
      <dgm:t>
        <a:bodyPr/>
        <a:lstStyle/>
        <a:p>
          <a:endParaRPr lang="en-US"/>
        </a:p>
      </dgm:t>
    </dgm:pt>
    <dgm:pt modelId="{445DF4C4-91A6-4C7D-84B8-A2D95FBF9A01}" type="sibTrans" cxnId="{A7273001-8013-4A40-AF36-243549905EDB}">
      <dgm:prSet/>
      <dgm:spPr/>
      <dgm:t>
        <a:bodyPr/>
        <a:lstStyle/>
        <a:p>
          <a:endParaRPr lang="en-US"/>
        </a:p>
      </dgm:t>
    </dgm:pt>
    <dgm:pt modelId="{CAAC0B01-A2B6-4655-B91A-8B7BC0DC0E05}" type="pres">
      <dgm:prSet presAssocID="{1CF5286C-5D05-4B6C-93AE-7F92531FF83A}" presName="Name0" presStyleCnt="0">
        <dgm:presLayoutVars>
          <dgm:dir/>
          <dgm:animLvl val="lvl"/>
          <dgm:resizeHandles val="exact"/>
        </dgm:presLayoutVars>
      </dgm:prSet>
      <dgm:spPr/>
    </dgm:pt>
    <dgm:pt modelId="{4CB1C361-6109-4A7B-B4F5-3DB0A3109BCF}" type="pres">
      <dgm:prSet presAssocID="{10C7D888-FAAB-4BCF-A943-06277F4F8907}" presName="linNode" presStyleCnt="0"/>
      <dgm:spPr/>
    </dgm:pt>
    <dgm:pt modelId="{B63CBB1B-9984-45FE-8055-C5CC09F8999C}" type="pres">
      <dgm:prSet presAssocID="{10C7D888-FAAB-4BCF-A943-06277F4F8907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7446E58-78D9-4F49-95B1-9E4F1B098221}" type="pres">
      <dgm:prSet presAssocID="{322FE4C1-BDFA-4CCC-9CAE-394D11DF43DD}" presName="sp" presStyleCnt="0"/>
      <dgm:spPr/>
    </dgm:pt>
    <dgm:pt modelId="{357134D2-A083-453E-9B7F-059BE4EB1CD9}" type="pres">
      <dgm:prSet presAssocID="{9424E455-C37A-4A4E-AE36-9BE16BF42E7D}" presName="linNode" presStyleCnt="0"/>
      <dgm:spPr/>
    </dgm:pt>
    <dgm:pt modelId="{F29A5BDF-333A-4A97-B1FE-9922433034A0}" type="pres">
      <dgm:prSet presAssocID="{9424E455-C37A-4A4E-AE36-9BE16BF42E7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9941AEA6-0C80-413C-A9E0-2007B85B69F2}" type="pres">
      <dgm:prSet presAssocID="{F9467453-AA7C-4523-A591-BCE7BA09B2C5}" presName="sp" presStyleCnt="0"/>
      <dgm:spPr/>
    </dgm:pt>
    <dgm:pt modelId="{66A7C0E4-75E8-41F2-90DD-6A4E1B9733C7}" type="pres">
      <dgm:prSet presAssocID="{8A13F643-8971-4DDD-AFC7-CA2FEBC8DFCD}" presName="linNode" presStyleCnt="0"/>
      <dgm:spPr/>
    </dgm:pt>
    <dgm:pt modelId="{C24A9653-F363-4788-9435-93D4C87ED7A3}" type="pres">
      <dgm:prSet presAssocID="{8A13F643-8971-4DDD-AFC7-CA2FEBC8DFCD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05931B7-785A-47BB-9B84-F5498768EBDE}" type="pres">
      <dgm:prSet presAssocID="{00440BC9-C923-413D-965E-8B38C03E7D11}" presName="sp" presStyleCnt="0"/>
      <dgm:spPr/>
    </dgm:pt>
    <dgm:pt modelId="{1BBF3B67-1906-4271-8AF7-21601BA8330F}" type="pres">
      <dgm:prSet presAssocID="{33F54F4E-8318-47B0-B326-E770379DAE51}" presName="linNode" presStyleCnt="0"/>
      <dgm:spPr/>
    </dgm:pt>
    <dgm:pt modelId="{655391B4-AAA4-4B80-BCFC-CC18344FB2D7}" type="pres">
      <dgm:prSet presAssocID="{33F54F4E-8318-47B0-B326-E770379DAE5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4EAF6F8-F0D5-40EC-84B6-DE04A9D53819}" type="pres">
      <dgm:prSet presAssocID="{C39863EC-ED9A-4696-A382-5516A53C068B}" presName="sp" presStyleCnt="0"/>
      <dgm:spPr/>
    </dgm:pt>
    <dgm:pt modelId="{CD669DD5-F7EF-4DCC-A720-AC07E72F82F3}" type="pres">
      <dgm:prSet presAssocID="{AF5114C0-1366-4836-9F4D-B7F249C20412}" presName="linNode" presStyleCnt="0"/>
      <dgm:spPr/>
    </dgm:pt>
    <dgm:pt modelId="{32309FA3-55C2-4701-B1E4-285427E43EC1}" type="pres">
      <dgm:prSet presAssocID="{AF5114C0-1366-4836-9F4D-B7F249C20412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A7273001-8013-4A40-AF36-243549905EDB}" srcId="{1CF5286C-5D05-4B6C-93AE-7F92531FF83A}" destId="{AF5114C0-1366-4836-9F4D-B7F249C20412}" srcOrd="4" destOrd="0" parTransId="{94590CC4-EFBF-469F-9526-107D585E881F}" sibTransId="{445DF4C4-91A6-4C7D-84B8-A2D95FBF9A01}"/>
    <dgm:cxn modelId="{5964C812-0FE2-409F-AD6F-578D61CF588F}" type="presOf" srcId="{8A13F643-8971-4DDD-AFC7-CA2FEBC8DFCD}" destId="{C24A9653-F363-4788-9435-93D4C87ED7A3}" srcOrd="0" destOrd="0" presId="urn:microsoft.com/office/officeart/2005/8/layout/vList5"/>
    <dgm:cxn modelId="{6873EA47-6B39-4050-826B-054021F13EEC}" type="presOf" srcId="{10C7D888-FAAB-4BCF-A943-06277F4F8907}" destId="{B63CBB1B-9984-45FE-8055-C5CC09F8999C}" srcOrd="0" destOrd="0" presId="urn:microsoft.com/office/officeart/2005/8/layout/vList5"/>
    <dgm:cxn modelId="{C56B3B70-BCFA-42B6-8D02-7628A24786DD}" srcId="{1CF5286C-5D05-4B6C-93AE-7F92531FF83A}" destId="{8A13F643-8971-4DDD-AFC7-CA2FEBC8DFCD}" srcOrd="2" destOrd="0" parTransId="{C1BD7596-4128-4352-B9A8-B9D3C28D60B2}" sibTransId="{00440BC9-C923-413D-965E-8B38C03E7D11}"/>
    <dgm:cxn modelId="{C3A19E52-D1D5-4FC7-A25F-F5C67B01C557}" srcId="{1CF5286C-5D05-4B6C-93AE-7F92531FF83A}" destId="{10C7D888-FAAB-4BCF-A943-06277F4F8907}" srcOrd="0" destOrd="0" parTransId="{A25CC24A-2B53-4268-8A74-2FAAAD7B5B90}" sibTransId="{322FE4C1-BDFA-4CCC-9CAE-394D11DF43DD}"/>
    <dgm:cxn modelId="{2EEFA29B-9C77-4FDF-AFAD-CFBB863A0E18}" srcId="{1CF5286C-5D05-4B6C-93AE-7F92531FF83A}" destId="{9424E455-C37A-4A4E-AE36-9BE16BF42E7D}" srcOrd="1" destOrd="0" parTransId="{DF28B0EE-ABB8-4A72-9053-9D43286260DC}" sibTransId="{F9467453-AA7C-4523-A591-BCE7BA09B2C5}"/>
    <dgm:cxn modelId="{461B75A6-6777-4328-AAD2-5D9E21DE9148}" type="presOf" srcId="{1CF5286C-5D05-4B6C-93AE-7F92531FF83A}" destId="{CAAC0B01-A2B6-4655-B91A-8B7BC0DC0E05}" srcOrd="0" destOrd="0" presId="urn:microsoft.com/office/officeart/2005/8/layout/vList5"/>
    <dgm:cxn modelId="{8919D7BF-1530-48C3-9671-E7B706F68CA6}" srcId="{1CF5286C-5D05-4B6C-93AE-7F92531FF83A}" destId="{33F54F4E-8318-47B0-B326-E770379DAE51}" srcOrd="3" destOrd="0" parTransId="{8B5E054F-3FFC-47B8-89A4-9E71C5631CBB}" sibTransId="{C39863EC-ED9A-4696-A382-5516A53C068B}"/>
    <dgm:cxn modelId="{B93112E6-556E-40BB-B3BA-2532F859E0D9}" type="presOf" srcId="{9424E455-C37A-4A4E-AE36-9BE16BF42E7D}" destId="{F29A5BDF-333A-4A97-B1FE-9922433034A0}" srcOrd="0" destOrd="0" presId="urn:microsoft.com/office/officeart/2005/8/layout/vList5"/>
    <dgm:cxn modelId="{FEE800F8-7151-4684-BF90-788F513489EA}" type="presOf" srcId="{33F54F4E-8318-47B0-B326-E770379DAE51}" destId="{655391B4-AAA4-4B80-BCFC-CC18344FB2D7}" srcOrd="0" destOrd="0" presId="urn:microsoft.com/office/officeart/2005/8/layout/vList5"/>
    <dgm:cxn modelId="{B8D472FB-47D0-4E28-8FC8-8F011E5AAC29}" type="presOf" srcId="{AF5114C0-1366-4836-9F4D-B7F249C20412}" destId="{32309FA3-55C2-4701-B1E4-285427E43EC1}" srcOrd="0" destOrd="0" presId="urn:microsoft.com/office/officeart/2005/8/layout/vList5"/>
    <dgm:cxn modelId="{856EA4B9-5DA0-4FE2-BCEF-2738165C8128}" type="presParOf" srcId="{CAAC0B01-A2B6-4655-B91A-8B7BC0DC0E05}" destId="{4CB1C361-6109-4A7B-B4F5-3DB0A3109BCF}" srcOrd="0" destOrd="0" presId="urn:microsoft.com/office/officeart/2005/8/layout/vList5"/>
    <dgm:cxn modelId="{7270289E-6B95-4D60-9D2B-2A9640BF442E}" type="presParOf" srcId="{4CB1C361-6109-4A7B-B4F5-3DB0A3109BCF}" destId="{B63CBB1B-9984-45FE-8055-C5CC09F8999C}" srcOrd="0" destOrd="0" presId="urn:microsoft.com/office/officeart/2005/8/layout/vList5"/>
    <dgm:cxn modelId="{388983D3-D29A-4F40-9F43-79870BC58EC0}" type="presParOf" srcId="{CAAC0B01-A2B6-4655-B91A-8B7BC0DC0E05}" destId="{47446E58-78D9-4F49-95B1-9E4F1B098221}" srcOrd="1" destOrd="0" presId="urn:microsoft.com/office/officeart/2005/8/layout/vList5"/>
    <dgm:cxn modelId="{94F5AFAD-EA2A-4CD0-9729-30097353AB0B}" type="presParOf" srcId="{CAAC0B01-A2B6-4655-B91A-8B7BC0DC0E05}" destId="{357134D2-A083-453E-9B7F-059BE4EB1CD9}" srcOrd="2" destOrd="0" presId="urn:microsoft.com/office/officeart/2005/8/layout/vList5"/>
    <dgm:cxn modelId="{13413DB0-FA7E-4EFF-88D9-0FA90146C2A2}" type="presParOf" srcId="{357134D2-A083-453E-9B7F-059BE4EB1CD9}" destId="{F29A5BDF-333A-4A97-B1FE-9922433034A0}" srcOrd="0" destOrd="0" presId="urn:microsoft.com/office/officeart/2005/8/layout/vList5"/>
    <dgm:cxn modelId="{01505700-DFDE-4746-905F-8562163F4F8B}" type="presParOf" srcId="{CAAC0B01-A2B6-4655-B91A-8B7BC0DC0E05}" destId="{9941AEA6-0C80-413C-A9E0-2007B85B69F2}" srcOrd="3" destOrd="0" presId="urn:microsoft.com/office/officeart/2005/8/layout/vList5"/>
    <dgm:cxn modelId="{A10098CD-7579-485D-B482-F5AFEAF3E74E}" type="presParOf" srcId="{CAAC0B01-A2B6-4655-B91A-8B7BC0DC0E05}" destId="{66A7C0E4-75E8-41F2-90DD-6A4E1B9733C7}" srcOrd="4" destOrd="0" presId="urn:microsoft.com/office/officeart/2005/8/layout/vList5"/>
    <dgm:cxn modelId="{A917A8DD-DD79-4843-A59E-4E4AF5DA51B3}" type="presParOf" srcId="{66A7C0E4-75E8-41F2-90DD-6A4E1B9733C7}" destId="{C24A9653-F363-4788-9435-93D4C87ED7A3}" srcOrd="0" destOrd="0" presId="urn:microsoft.com/office/officeart/2005/8/layout/vList5"/>
    <dgm:cxn modelId="{D1FF0D8D-6ABC-45F2-825B-C05FA7F3F69E}" type="presParOf" srcId="{CAAC0B01-A2B6-4655-B91A-8B7BC0DC0E05}" destId="{B05931B7-785A-47BB-9B84-F5498768EBDE}" srcOrd="5" destOrd="0" presId="urn:microsoft.com/office/officeart/2005/8/layout/vList5"/>
    <dgm:cxn modelId="{562C33D9-A3C0-4808-BD4E-2D94ED730CD6}" type="presParOf" srcId="{CAAC0B01-A2B6-4655-B91A-8B7BC0DC0E05}" destId="{1BBF3B67-1906-4271-8AF7-21601BA8330F}" srcOrd="6" destOrd="0" presId="urn:microsoft.com/office/officeart/2005/8/layout/vList5"/>
    <dgm:cxn modelId="{2C499FA9-0F18-45FD-90E2-A08C2A2F399E}" type="presParOf" srcId="{1BBF3B67-1906-4271-8AF7-21601BA8330F}" destId="{655391B4-AAA4-4B80-BCFC-CC18344FB2D7}" srcOrd="0" destOrd="0" presId="urn:microsoft.com/office/officeart/2005/8/layout/vList5"/>
    <dgm:cxn modelId="{0A987188-E44A-4CE6-9306-5DEA49F91B8F}" type="presParOf" srcId="{CAAC0B01-A2B6-4655-B91A-8B7BC0DC0E05}" destId="{E4EAF6F8-F0D5-40EC-84B6-DE04A9D53819}" srcOrd="7" destOrd="0" presId="urn:microsoft.com/office/officeart/2005/8/layout/vList5"/>
    <dgm:cxn modelId="{35BE5252-4392-42C0-952C-A0DB2CB3517F}" type="presParOf" srcId="{CAAC0B01-A2B6-4655-B91A-8B7BC0DC0E05}" destId="{CD669DD5-F7EF-4DCC-A720-AC07E72F82F3}" srcOrd="8" destOrd="0" presId="urn:microsoft.com/office/officeart/2005/8/layout/vList5"/>
    <dgm:cxn modelId="{578C7E17-AC42-4895-BB71-FB50FBE2D431}" type="presParOf" srcId="{CD669DD5-F7EF-4DCC-A720-AC07E72F82F3}" destId="{32309FA3-55C2-4701-B1E4-285427E43EC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41D3F2-3AA0-4C23-B164-BA789988E81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E15345-DC10-4288-A250-0D477757A1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The major benefit of java 8 functional interfaces is that we can use lambda expressions to instantiate them .</a:t>
          </a:r>
          <a:endParaRPr lang="en-US"/>
        </a:p>
      </dgm:t>
    </dgm:pt>
    <dgm:pt modelId="{C4B92CFC-FDD1-4ABE-BB6F-EBE0AA3E9A26}" type="parTrans" cxnId="{DF9BE208-22D9-47CC-AC71-63CEFA913847}">
      <dgm:prSet/>
      <dgm:spPr/>
      <dgm:t>
        <a:bodyPr/>
        <a:lstStyle/>
        <a:p>
          <a:endParaRPr lang="en-US"/>
        </a:p>
      </dgm:t>
    </dgm:pt>
    <dgm:pt modelId="{99D7F99F-6CA0-44EB-AE84-912B67C65FAC}" type="sibTrans" cxnId="{DF9BE208-22D9-47CC-AC71-63CEFA913847}">
      <dgm:prSet/>
      <dgm:spPr/>
      <dgm:t>
        <a:bodyPr/>
        <a:lstStyle/>
        <a:p>
          <a:endParaRPr lang="en-US"/>
        </a:p>
      </dgm:t>
    </dgm:pt>
    <dgm:pt modelId="{2BFAE286-899C-47B5-B8B5-AEA09AA30E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TO avoid using bulky anonymous class implementation. </a:t>
          </a:r>
          <a:endParaRPr lang="en-US"/>
        </a:p>
      </dgm:t>
    </dgm:pt>
    <dgm:pt modelId="{D86EC14F-D578-44EA-8B95-B11AF0A44316}" type="parTrans" cxnId="{D07733D0-17AE-4062-909E-17157DAFCB9F}">
      <dgm:prSet/>
      <dgm:spPr/>
      <dgm:t>
        <a:bodyPr/>
        <a:lstStyle/>
        <a:p>
          <a:endParaRPr lang="en-US"/>
        </a:p>
      </dgm:t>
    </dgm:pt>
    <dgm:pt modelId="{692A2BD2-5B9D-49A0-9473-1741444A0CA9}" type="sibTrans" cxnId="{D07733D0-17AE-4062-909E-17157DAFCB9F}">
      <dgm:prSet/>
      <dgm:spPr/>
      <dgm:t>
        <a:bodyPr/>
        <a:lstStyle/>
        <a:p>
          <a:endParaRPr lang="en-US"/>
        </a:p>
      </dgm:t>
    </dgm:pt>
    <dgm:pt modelId="{35FDCD17-4D99-4506-B002-C5B477E2E0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Java 8 Collections API has been rewritten and new Stream API is introduced that uses a lot of functional interfaces.</a:t>
          </a:r>
          <a:endParaRPr lang="en-US"/>
        </a:p>
      </dgm:t>
    </dgm:pt>
    <dgm:pt modelId="{4EDEFD32-51BC-4A16-ADC3-2F925EC59C8F}" type="parTrans" cxnId="{290A00F4-20F2-453A-ABF1-2E79C9350586}">
      <dgm:prSet/>
      <dgm:spPr/>
      <dgm:t>
        <a:bodyPr/>
        <a:lstStyle/>
        <a:p>
          <a:endParaRPr lang="en-US"/>
        </a:p>
      </dgm:t>
    </dgm:pt>
    <dgm:pt modelId="{4CD978BA-F1CA-4EC2-9043-43EEF5F32E21}" type="sibTrans" cxnId="{290A00F4-20F2-453A-ABF1-2E79C9350586}">
      <dgm:prSet/>
      <dgm:spPr/>
      <dgm:t>
        <a:bodyPr/>
        <a:lstStyle/>
        <a:p>
          <a:endParaRPr lang="en-US"/>
        </a:p>
      </dgm:t>
    </dgm:pt>
    <dgm:pt modelId="{531625EF-26B1-47E9-A7AD-9DBCC812E93F}" type="pres">
      <dgm:prSet presAssocID="{B941D3F2-3AA0-4C23-B164-BA789988E817}" presName="linear" presStyleCnt="0">
        <dgm:presLayoutVars>
          <dgm:animLvl val="lvl"/>
          <dgm:resizeHandles val="exact"/>
        </dgm:presLayoutVars>
      </dgm:prSet>
      <dgm:spPr/>
    </dgm:pt>
    <dgm:pt modelId="{FFE4B16A-24B4-4BC0-B62A-85C5C4D7B1DA}" type="pres">
      <dgm:prSet presAssocID="{73E15345-DC10-4288-A250-0D477757A1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54204B-A3D1-4965-BD8D-8CF13E2BE36F}" type="pres">
      <dgm:prSet presAssocID="{99D7F99F-6CA0-44EB-AE84-912B67C65FAC}" presName="spacer" presStyleCnt="0"/>
      <dgm:spPr/>
    </dgm:pt>
    <dgm:pt modelId="{02024680-2558-416E-BA34-10C0704E1AD1}" type="pres">
      <dgm:prSet presAssocID="{2BFAE286-899C-47B5-B8B5-AEA09AA30E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82A40A-C8A1-4878-A638-F7AFF94A61B6}" type="pres">
      <dgm:prSet presAssocID="{692A2BD2-5B9D-49A0-9473-1741444A0CA9}" presName="spacer" presStyleCnt="0"/>
      <dgm:spPr/>
    </dgm:pt>
    <dgm:pt modelId="{D8925ECA-D31C-42FB-8985-CE735945146B}" type="pres">
      <dgm:prSet presAssocID="{35FDCD17-4D99-4506-B002-C5B477E2E0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9BE208-22D9-47CC-AC71-63CEFA913847}" srcId="{B941D3F2-3AA0-4C23-B164-BA789988E817}" destId="{73E15345-DC10-4288-A250-0D477757A1BC}" srcOrd="0" destOrd="0" parTransId="{C4B92CFC-FDD1-4ABE-BB6F-EBE0AA3E9A26}" sibTransId="{99D7F99F-6CA0-44EB-AE84-912B67C65FAC}"/>
    <dgm:cxn modelId="{F841C78C-DC12-4FB7-8F10-8D7E668BB273}" type="presOf" srcId="{B941D3F2-3AA0-4C23-B164-BA789988E817}" destId="{531625EF-26B1-47E9-A7AD-9DBCC812E93F}" srcOrd="0" destOrd="0" presId="urn:microsoft.com/office/officeart/2005/8/layout/vList2"/>
    <dgm:cxn modelId="{218553AC-CE93-4087-9A40-3955F4D2D8E7}" type="presOf" srcId="{73E15345-DC10-4288-A250-0D477757A1BC}" destId="{FFE4B16A-24B4-4BC0-B62A-85C5C4D7B1DA}" srcOrd="0" destOrd="0" presId="urn:microsoft.com/office/officeart/2005/8/layout/vList2"/>
    <dgm:cxn modelId="{D07733D0-17AE-4062-909E-17157DAFCB9F}" srcId="{B941D3F2-3AA0-4C23-B164-BA789988E817}" destId="{2BFAE286-899C-47B5-B8B5-AEA09AA30EFB}" srcOrd="1" destOrd="0" parTransId="{D86EC14F-D578-44EA-8B95-B11AF0A44316}" sibTransId="{692A2BD2-5B9D-49A0-9473-1741444A0CA9}"/>
    <dgm:cxn modelId="{1AC1F4E7-9D27-4E6F-883D-298C46E1EE87}" type="presOf" srcId="{2BFAE286-899C-47B5-B8B5-AEA09AA30EFB}" destId="{02024680-2558-416E-BA34-10C0704E1AD1}" srcOrd="0" destOrd="0" presId="urn:microsoft.com/office/officeart/2005/8/layout/vList2"/>
    <dgm:cxn modelId="{DD1829F1-10DA-4511-A51F-BD3925370009}" type="presOf" srcId="{35FDCD17-4D99-4506-B002-C5B477E2E0C1}" destId="{D8925ECA-D31C-42FB-8985-CE735945146B}" srcOrd="0" destOrd="0" presId="urn:microsoft.com/office/officeart/2005/8/layout/vList2"/>
    <dgm:cxn modelId="{290A00F4-20F2-453A-ABF1-2E79C9350586}" srcId="{B941D3F2-3AA0-4C23-B164-BA789988E817}" destId="{35FDCD17-4D99-4506-B002-C5B477E2E0C1}" srcOrd="2" destOrd="0" parTransId="{4EDEFD32-51BC-4A16-ADC3-2F925EC59C8F}" sibTransId="{4CD978BA-F1CA-4EC2-9043-43EEF5F32E21}"/>
    <dgm:cxn modelId="{142D647D-012D-4531-9B8D-A24152521F52}" type="presParOf" srcId="{531625EF-26B1-47E9-A7AD-9DBCC812E93F}" destId="{FFE4B16A-24B4-4BC0-B62A-85C5C4D7B1DA}" srcOrd="0" destOrd="0" presId="urn:microsoft.com/office/officeart/2005/8/layout/vList2"/>
    <dgm:cxn modelId="{63C4431E-C352-4A5D-97FB-B54736979836}" type="presParOf" srcId="{531625EF-26B1-47E9-A7AD-9DBCC812E93F}" destId="{0D54204B-A3D1-4965-BD8D-8CF13E2BE36F}" srcOrd="1" destOrd="0" presId="urn:microsoft.com/office/officeart/2005/8/layout/vList2"/>
    <dgm:cxn modelId="{6786BC18-5C1A-46CE-991E-4DE8919D6339}" type="presParOf" srcId="{531625EF-26B1-47E9-A7AD-9DBCC812E93F}" destId="{02024680-2558-416E-BA34-10C0704E1AD1}" srcOrd="2" destOrd="0" presId="urn:microsoft.com/office/officeart/2005/8/layout/vList2"/>
    <dgm:cxn modelId="{40D19817-694D-479B-8834-982C14FEE5E5}" type="presParOf" srcId="{531625EF-26B1-47E9-A7AD-9DBCC812E93F}" destId="{2A82A40A-C8A1-4878-A638-F7AFF94A61B6}" srcOrd="3" destOrd="0" presId="urn:microsoft.com/office/officeart/2005/8/layout/vList2"/>
    <dgm:cxn modelId="{00244F22-B281-4DD7-BB0C-9004C6C7D9DA}" type="presParOf" srcId="{531625EF-26B1-47E9-A7AD-9DBCC812E93F}" destId="{D8925ECA-D31C-42FB-8985-CE735945146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38D32-7489-4054-BFEC-7E66ABD0F2AE}">
      <dsp:nvSpPr>
        <dsp:cNvPr id="0" name=""/>
        <dsp:cNvSpPr/>
      </dsp:nvSpPr>
      <dsp:spPr>
        <a:xfrm>
          <a:off x="1588868" y="1006033"/>
          <a:ext cx="3018100" cy="30181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D9F2D-300A-40DB-BF5E-A0452C4AC7F2}">
      <dsp:nvSpPr>
        <dsp:cNvPr id="0" name=""/>
        <dsp:cNvSpPr/>
      </dsp:nvSpPr>
      <dsp:spPr>
        <a:xfrm>
          <a:off x="2020205" y="1437370"/>
          <a:ext cx="2155426" cy="21554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28B55-7575-4D0C-AB56-ADE6E3403E13}">
      <dsp:nvSpPr>
        <dsp:cNvPr id="0" name=""/>
        <dsp:cNvSpPr/>
      </dsp:nvSpPr>
      <dsp:spPr>
        <a:xfrm>
          <a:off x="2451291" y="1868455"/>
          <a:ext cx="1293256" cy="12932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AC2DD-7D8D-4C28-B391-0BB1AEAF582B}">
      <dsp:nvSpPr>
        <dsp:cNvPr id="0" name=""/>
        <dsp:cNvSpPr/>
      </dsp:nvSpPr>
      <dsp:spPr>
        <a:xfrm>
          <a:off x="2882376" y="2299541"/>
          <a:ext cx="431085" cy="4310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F7958-36B8-4E97-880E-026B01CC47EA}">
      <dsp:nvSpPr>
        <dsp:cNvPr id="0" name=""/>
        <dsp:cNvSpPr/>
      </dsp:nvSpPr>
      <dsp:spPr>
        <a:xfrm>
          <a:off x="5057214" y="104751"/>
          <a:ext cx="4035471" cy="721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Lambda Expression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57214" y="104751"/>
        <a:ext cx="4035471" cy="721829"/>
      </dsp:txXfrm>
    </dsp:sp>
    <dsp:sp modelId="{4529030E-F0AC-412A-9FC8-952FE87B669E}">
      <dsp:nvSpPr>
        <dsp:cNvPr id="0" name=""/>
        <dsp:cNvSpPr/>
      </dsp:nvSpPr>
      <dsp:spPr>
        <a:xfrm>
          <a:off x="4732723" y="360914"/>
          <a:ext cx="377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6EC08-45E8-4DE4-B000-186DD64D104B}">
      <dsp:nvSpPr>
        <dsp:cNvPr id="0" name=""/>
        <dsp:cNvSpPr/>
      </dsp:nvSpPr>
      <dsp:spPr>
        <a:xfrm rot="5400000">
          <a:off x="2836350" y="598589"/>
          <a:ext cx="2132791" cy="165995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57A88-A7BA-469B-81A1-E814565B4F85}">
      <dsp:nvSpPr>
        <dsp:cNvPr id="0" name=""/>
        <dsp:cNvSpPr/>
      </dsp:nvSpPr>
      <dsp:spPr>
        <a:xfrm>
          <a:off x="5088263" y="787782"/>
          <a:ext cx="3425589" cy="721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interface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8263" y="787782"/>
        <a:ext cx="3425589" cy="721829"/>
      </dsp:txXfrm>
    </dsp:sp>
    <dsp:sp modelId="{714CE55C-C07F-496E-8827-804DBEE057A6}">
      <dsp:nvSpPr>
        <dsp:cNvPr id="0" name=""/>
        <dsp:cNvSpPr/>
      </dsp:nvSpPr>
      <dsp:spPr>
        <a:xfrm>
          <a:off x="4732723" y="1082743"/>
          <a:ext cx="377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77726-506C-4531-878C-9461A30EECD1}">
      <dsp:nvSpPr>
        <dsp:cNvPr id="0" name=""/>
        <dsp:cNvSpPr/>
      </dsp:nvSpPr>
      <dsp:spPr>
        <a:xfrm rot="5400000">
          <a:off x="3205564" y="1308598"/>
          <a:ext cx="1751504" cy="130029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EA425-B277-440B-838C-2EDF89A33A5C}">
      <dsp:nvSpPr>
        <dsp:cNvPr id="0" name=""/>
        <dsp:cNvSpPr/>
      </dsp:nvSpPr>
      <dsp:spPr>
        <a:xfrm>
          <a:off x="5299311" y="1390892"/>
          <a:ext cx="2950736" cy="721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Streams API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99311" y="1390892"/>
        <a:ext cx="2950736" cy="721829"/>
      </dsp:txXfrm>
    </dsp:sp>
    <dsp:sp modelId="{C2D4BFBB-5ABC-4D00-94BF-14D8C4A2F881}">
      <dsp:nvSpPr>
        <dsp:cNvPr id="0" name=""/>
        <dsp:cNvSpPr/>
      </dsp:nvSpPr>
      <dsp:spPr>
        <a:xfrm>
          <a:off x="4732723" y="1804572"/>
          <a:ext cx="377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23778-9007-4FEE-ABAD-84E278CD57F9}">
      <dsp:nvSpPr>
        <dsp:cNvPr id="0" name=""/>
        <dsp:cNvSpPr/>
      </dsp:nvSpPr>
      <dsp:spPr>
        <a:xfrm rot="5400000">
          <a:off x="3562958" y="1970316"/>
          <a:ext cx="1336012" cy="100351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1B282-0DDA-4D5E-A487-08E875452501}">
      <dsp:nvSpPr>
        <dsp:cNvPr id="0" name=""/>
        <dsp:cNvSpPr/>
      </dsp:nvSpPr>
      <dsp:spPr>
        <a:xfrm>
          <a:off x="5101444" y="2165487"/>
          <a:ext cx="3267305" cy="721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 references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01444" y="2165487"/>
        <a:ext cx="3267305" cy="721829"/>
      </dsp:txXfrm>
    </dsp:sp>
    <dsp:sp modelId="{2983993F-0C9D-4379-AB0C-29424A895B5D}">
      <dsp:nvSpPr>
        <dsp:cNvPr id="0" name=""/>
        <dsp:cNvSpPr/>
      </dsp:nvSpPr>
      <dsp:spPr>
        <a:xfrm>
          <a:off x="4732723" y="2526401"/>
          <a:ext cx="377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B9044-3865-4CE5-AB1C-EBC10CFA8D4F}">
      <dsp:nvSpPr>
        <dsp:cNvPr id="0" name=""/>
        <dsp:cNvSpPr/>
      </dsp:nvSpPr>
      <dsp:spPr>
        <a:xfrm rot="5400000">
          <a:off x="3921206" y="2634650"/>
          <a:ext cx="918307" cy="70120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6379A-367C-4033-A67D-F76EB2497C58}">
      <dsp:nvSpPr>
        <dsp:cNvPr id="0" name=""/>
        <dsp:cNvSpPr/>
      </dsp:nvSpPr>
      <dsp:spPr>
        <a:xfrm rot="2313115">
          <a:off x="3408132" y="2884705"/>
          <a:ext cx="1214575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214575" y="155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825AD-E942-4782-AF26-CEB8616F7944}">
      <dsp:nvSpPr>
        <dsp:cNvPr id="0" name=""/>
        <dsp:cNvSpPr/>
      </dsp:nvSpPr>
      <dsp:spPr>
        <a:xfrm rot="734176">
          <a:off x="3520901" y="2375076"/>
          <a:ext cx="1724943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724943" y="155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973D9-DA36-4DB6-AF10-F3FA9B17EADD}">
      <dsp:nvSpPr>
        <dsp:cNvPr id="0" name=""/>
        <dsp:cNvSpPr/>
      </dsp:nvSpPr>
      <dsp:spPr>
        <a:xfrm rot="20965041">
          <a:off x="3527650" y="1835095"/>
          <a:ext cx="1510257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510257" y="155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AC5BB-48F5-4D24-A40D-AFA3B15DDB26}">
      <dsp:nvSpPr>
        <dsp:cNvPr id="0" name=""/>
        <dsp:cNvSpPr/>
      </dsp:nvSpPr>
      <dsp:spPr>
        <a:xfrm rot="19323309">
          <a:off x="3419332" y="1300438"/>
          <a:ext cx="1146297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146297" y="1555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27FCE-AF74-4303-8746-0E6652D14F38}">
      <dsp:nvSpPr>
        <dsp:cNvPr id="0" name=""/>
        <dsp:cNvSpPr/>
      </dsp:nvSpPr>
      <dsp:spPr>
        <a:xfrm>
          <a:off x="2018210" y="1565252"/>
          <a:ext cx="1827718" cy="126106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8000" r="-5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A51D1-71D8-4607-9586-AFBA2EF4C1E3}">
      <dsp:nvSpPr>
        <dsp:cNvPr id="0" name=""/>
        <dsp:cNvSpPr/>
      </dsp:nvSpPr>
      <dsp:spPr>
        <a:xfrm>
          <a:off x="4277679" y="-158428"/>
          <a:ext cx="1453836" cy="1370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Optional type declaration</a:t>
          </a:r>
          <a:endParaRPr lang="en-US" sz="1600" kern="1200" dirty="0"/>
        </a:p>
      </dsp:txBody>
      <dsp:txXfrm>
        <a:off x="4490588" y="42274"/>
        <a:ext cx="1028018" cy="969073"/>
      </dsp:txXfrm>
    </dsp:sp>
    <dsp:sp modelId="{AD37B8C5-0E38-4436-B6A6-FBA2FC5759F1}">
      <dsp:nvSpPr>
        <dsp:cNvPr id="0" name=""/>
        <dsp:cNvSpPr/>
      </dsp:nvSpPr>
      <dsp:spPr>
        <a:xfrm>
          <a:off x="5007602" y="883692"/>
          <a:ext cx="1571590" cy="13694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Optional parenthesis around parameter</a:t>
          </a:r>
          <a:endParaRPr lang="en-US" sz="1400" kern="1200" dirty="0"/>
        </a:p>
      </dsp:txBody>
      <dsp:txXfrm>
        <a:off x="5237756" y="1084244"/>
        <a:ext cx="1111282" cy="968353"/>
      </dsp:txXfrm>
    </dsp:sp>
    <dsp:sp modelId="{17D3EBAA-AAA8-481D-84E0-1CB96B153A27}">
      <dsp:nvSpPr>
        <dsp:cNvPr id="0" name=""/>
        <dsp:cNvSpPr/>
      </dsp:nvSpPr>
      <dsp:spPr>
        <a:xfrm>
          <a:off x="5201878" y="2050996"/>
          <a:ext cx="1607201" cy="1382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Optional curly braces</a:t>
          </a:r>
          <a:endParaRPr lang="en-US" sz="1600" kern="1200" dirty="0"/>
        </a:p>
      </dsp:txBody>
      <dsp:txXfrm>
        <a:off x="5437247" y="2253509"/>
        <a:ext cx="1136463" cy="977819"/>
      </dsp:txXfrm>
    </dsp:sp>
    <dsp:sp modelId="{ABBA5F4D-4CC1-48B2-9712-799C631112B5}">
      <dsp:nvSpPr>
        <dsp:cNvPr id="0" name=""/>
        <dsp:cNvSpPr/>
      </dsp:nvSpPr>
      <dsp:spPr>
        <a:xfrm>
          <a:off x="4325222" y="3023932"/>
          <a:ext cx="1447053" cy="1399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Optional return keyword</a:t>
          </a:r>
          <a:r>
            <a:rPr lang="en-US" sz="1600" b="0" i="0" kern="1200" dirty="0"/>
            <a:t> </a:t>
          </a:r>
          <a:endParaRPr lang="en-US" sz="1600" kern="1200" dirty="0"/>
        </a:p>
      </dsp:txBody>
      <dsp:txXfrm>
        <a:off x="4537138" y="3228900"/>
        <a:ext cx="1023221" cy="9896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F0666-94A5-4BFA-AF04-76AD40360610}">
      <dsp:nvSpPr>
        <dsp:cNvPr id="0" name=""/>
        <dsp:cNvSpPr/>
      </dsp:nvSpPr>
      <dsp:spPr>
        <a:xfrm>
          <a:off x="2926" y="1169690"/>
          <a:ext cx="2853056" cy="1100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Higher Efficiency: By using Stream API and lambda expressions</a:t>
          </a:r>
          <a:endParaRPr lang="en-US" sz="1700" kern="1200" dirty="0"/>
        </a:p>
      </dsp:txBody>
      <dsp:txXfrm>
        <a:off x="2926" y="1169690"/>
        <a:ext cx="2853056" cy="1100496"/>
      </dsp:txXfrm>
    </dsp:sp>
    <dsp:sp modelId="{2C90F2E4-02E6-4CDD-AF47-8A32E80B0C01}">
      <dsp:nvSpPr>
        <dsp:cNvPr id="0" name=""/>
        <dsp:cNvSpPr/>
      </dsp:nvSpPr>
      <dsp:spPr>
        <a:xfrm>
          <a:off x="2926" y="2270186"/>
          <a:ext cx="2853056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CAEAF-A4EF-46EB-8B66-751E5D20DE0D}">
      <dsp:nvSpPr>
        <dsp:cNvPr id="0" name=""/>
        <dsp:cNvSpPr/>
      </dsp:nvSpPr>
      <dsp:spPr>
        <a:xfrm>
          <a:off x="3255411" y="1169690"/>
          <a:ext cx="2853056" cy="1100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Fewer Lines of Code</a:t>
          </a:r>
          <a:endParaRPr lang="en-US" sz="1700" kern="1200" dirty="0"/>
        </a:p>
      </dsp:txBody>
      <dsp:txXfrm>
        <a:off x="3255411" y="1169690"/>
        <a:ext cx="2853056" cy="1100496"/>
      </dsp:txXfrm>
    </dsp:sp>
    <dsp:sp modelId="{0A3342BD-8C10-4B74-ACAA-BADCA03EE6BD}">
      <dsp:nvSpPr>
        <dsp:cNvPr id="0" name=""/>
        <dsp:cNvSpPr/>
      </dsp:nvSpPr>
      <dsp:spPr>
        <a:xfrm>
          <a:off x="3255411" y="2270186"/>
          <a:ext cx="2853056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A09D0-5727-4D9E-A817-83BCB8187078}">
      <dsp:nvSpPr>
        <dsp:cNvPr id="0" name=""/>
        <dsp:cNvSpPr/>
      </dsp:nvSpPr>
      <dsp:spPr>
        <a:xfrm>
          <a:off x="6507895" y="1169690"/>
          <a:ext cx="2853056" cy="1100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Sequential and Parallel Execution Support by passing behavior in methods</a:t>
          </a:r>
          <a:endParaRPr lang="en-US" sz="1700" kern="1200" dirty="0"/>
        </a:p>
      </dsp:txBody>
      <dsp:txXfrm>
        <a:off x="6507895" y="1169690"/>
        <a:ext cx="2853056" cy="1100496"/>
      </dsp:txXfrm>
    </dsp:sp>
    <dsp:sp modelId="{CE497E8D-E24C-41EC-B865-D03F26B4805F}">
      <dsp:nvSpPr>
        <dsp:cNvPr id="0" name=""/>
        <dsp:cNvSpPr/>
      </dsp:nvSpPr>
      <dsp:spPr>
        <a:xfrm>
          <a:off x="6507895" y="2270186"/>
          <a:ext cx="2853056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CBB1B-9984-45FE-8055-C5CC09F8999C}">
      <dsp:nvSpPr>
        <dsp:cNvPr id="0" name=""/>
        <dsp:cNvSpPr/>
      </dsp:nvSpPr>
      <dsp:spPr>
        <a:xfrm>
          <a:off x="3186984" y="2051"/>
          <a:ext cx="3585357" cy="896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Sequence of elements</a:t>
          </a:r>
          <a:endParaRPr lang="en-US" sz="2500" b="0" i="0" kern="1200" dirty="0"/>
        </a:p>
      </dsp:txBody>
      <dsp:txXfrm>
        <a:off x="3230771" y="45838"/>
        <a:ext cx="3497783" cy="809400"/>
      </dsp:txXfrm>
    </dsp:sp>
    <dsp:sp modelId="{F29A5BDF-333A-4A97-B1FE-9922433034A0}">
      <dsp:nvSpPr>
        <dsp:cNvPr id="0" name=""/>
        <dsp:cNvSpPr/>
      </dsp:nvSpPr>
      <dsp:spPr>
        <a:xfrm>
          <a:off x="3186984" y="943874"/>
          <a:ext cx="3585357" cy="896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Source </a:t>
          </a:r>
          <a:endParaRPr lang="en-US" sz="2500" kern="1200" dirty="0"/>
        </a:p>
      </dsp:txBody>
      <dsp:txXfrm>
        <a:off x="3230771" y="987661"/>
        <a:ext cx="3497783" cy="809400"/>
      </dsp:txXfrm>
    </dsp:sp>
    <dsp:sp modelId="{C24A9653-F363-4788-9435-93D4C87ED7A3}">
      <dsp:nvSpPr>
        <dsp:cNvPr id="0" name=""/>
        <dsp:cNvSpPr/>
      </dsp:nvSpPr>
      <dsp:spPr>
        <a:xfrm>
          <a:off x="3186984" y="1885698"/>
          <a:ext cx="3585357" cy="896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Aggregate operations</a:t>
          </a:r>
          <a:endParaRPr lang="en-US" sz="2500" kern="1200" dirty="0"/>
        </a:p>
      </dsp:txBody>
      <dsp:txXfrm>
        <a:off x="3230771" y="1929485"/>
        <a:ext cx="3497783" cy="809400"/>
      </dsp:txXfrm>
    </dsp:sp>
    <dsp:sp modelId="{655391B4-AAA4-4B80-BCFC-CC18344FB2D7}">
      <dsp:nvSpPr>
        <dsp:cNvPr id="0" name=""/>
        <dsp:cNvSpPr/>
      </dsp:nvSpPr>
      <dsp:spPr>
        <a:xfrm>
          <a:off x="3186984" y="2827521"/>
          <a:ext cx="3585357" cy="896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Pipelining </a:t>
          </a:r>
          <a:endParaRPr lang="en-US" sz="2500" kern="1200"/>
        </a:p>
      </dsp:txBody>
      <dsp:txXfrm>
        <a:off x="3230771" y="2871308"/>
        <a:ext cx="3497783" cy="809400"/>
      </dsp:txXfrm>
    </dsp:sp>
    <dsp:sp modelId="{32309FA3-55C2-4701-B1E4-285427E43EC1}">
      <dsp:nvSpPr>
        <dsp:cNvPr id="0" name=""/>
        <dsp:cNvSpPr/>
      </dsp:nvSpPr>
      <dsp:spPr>
        <a:xfrm>
          <a:off x="3186984" y="3769344"/>
          <a:ext cx="3585357" cy="896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Automatic iterations </a:t>
          </a:r>
          <a:endParaRPr lang="en-US" sz="2500" kern="1200"/>
        </a:p>
      </dsp:txBody>
      <dsp:txXfrm>
        <a:off x="3230771" y="3813131"/>
        <a:ext cx="3497783" cy="809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B16A-24B4-4BC0-B62A-85C5C4D7B1DA}">
      <dsp:nvSpPr>
        <dsp:cNvPr id="0" name=""/>
        <dsp:cNvSpPr/>
      </dsp:nvSpPr>
      <dsp:spPr>
        <a:xfrm>
          <a:off x="0" y="68759"/>
          <a:ext cx="6496050" cy="1432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The major benefit of java 8 functional interfaces is that we can use lambda expressions to instantiate them .</a:t>
          </a:r>
          <a:endParaRPr lang="en-US" sz="2400" kern="1200"/>
        </a:p>
      </dsp:txBody>
      <dsp:txXfrm>
        <a:off x="69908" y="138667"/>
        <a:ext cx="6356234" cy="1292264"/>
      </dsp:txXfrm>
    </dsp:sp>
    <dsp:sp modelId="{02024680-2558-416E-BA34-10C0704E1AD1}">
      <dsp:nvSpPr>
        <dsp:cNvPr id="0" name=""/>
        <dsp:cNvSpPr/>
      </dsp:nvSpPr>
      <dsp:spPr>
        <a:xfrm>
          <a:off x="0" y="1569960"/>
          <a:ext cx="6496050" cy="1432080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TO avoid using bulky anonymous class implementation. </a:t>
          </a:r>
          <a:endParaRPr lang="en-US" sz="2400" kern="1200"/>
        </a:p>
      </dsp:txBody>
      <dsp:txXfrm>
        <a:off x="69908" y="1639868"/>
        <a:ext cx="6356234" cy="1292264"/>
      </dsp:txXfrm>
    </dsp:sp>
    <dsp:sp modelId="{D8925ECA-D31C-42FB-8985-CE735945146B}">
      <dsp:nvSpPr>
        <dsp:cNvPr id="0" name=""/>
        <dsp:cNvSpPr/>
      </dsp:nvSpPr>
      <dsp:spPr>
        <a:xfrm>
          <a:off x="0" y="3071160"/>
          <a:ext cx="6496050" cy="143208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Java 8 Collections API has been rewritten and new Stream API is introduced that uses a lot of functional interfaces.</a:t>
          </a:r>
          <a:endParaRPr lang="en-US" sz="2400" kern="1200"/>
        </a:p>
      </dsp:txBody>
      <dsp:txXfrm>
        <a:off x="69908" y="3141068"/>
        <a:ext cx="6356234" cy="1292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1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8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66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16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36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9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05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3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8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7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5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3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3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0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D716AF-06A5-4A9C-B944-8CCEAB4E940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B144-8010-4103-B402-AA3790A1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2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5.xml"/><Relationship Id="rId5" Type="http://schemas.openxmlformats.org/officeDocument/2006/relationships/image" Target="../media/image5.png"/><Relationship Id="rId10" Type="http://schemas.microsoft.com/office/2007/relationships/diagramDrawing" Target="../diagrams/drawing5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09" y="1005373"/>
            <a:ext cx="8638391" cy="49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2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55" y="215353"/>
            <a:ext cx="8580715" cy="111859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8 got released on March 18, 2014.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94416637"/>
              </p:ext>
            </p:extLst>
          </p:nvPr>
        </p:nvGraphicFramePr>
        <p:xfrm>
          <a:off x="404404" y="2216075"/>
          <a:ext cx="9471116" cy="4024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404404" y="2609631"/>
            <a:ext cx="645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8 features:</a:t>
            </a:r>
          </a:p>
        </p:txBody>
      </p:sp>
    </p:spTree>
    <p:extLst>
      <p:ext uri="{BB962C8B-B14F-4D97-AF65-F5344CB8AC3E}">
        <p14:creationId xmlns:p14="http://schemas.microsoft.com/office/powerpoint/2010/main" val="288424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382" y="452718"/>
            <a:ext cx="9404723" cy="1400530"/>
          </a:xfrm>
        </p:spPr>
        <p:txBody>
          <a:bodyPr/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Expression: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848930"/>
              </p:ext>
            </p:extLst>
          </p:nvPr>
        </p:nvGraphicFramePr>
        <p:xfrm>
          <a:off x="-1453924" y="2079159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93" y="2079159"/>
            <a:ext cx="5486400" cy="413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5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22" y="1173481"/>
            <a:ext cx="9404723" cy="140053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Lambda Expression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667993"/>
              </p:ext>
            </p:extLst>
          </p:nvPr>
        </p:nvGraphicFramePr>
        <p:xfrm>
          <a:off x="1103312" y="2052918"/>
          <a:ext cx="9363879" cy="4186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285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096" y="408062"/>
            <a:ext cx="9210302" cy="1011947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What is Stream:</a:t>
            </a:r>
            <a:endParaRPr lang="en-US" sz="6000" dirty="0">
              <a:solidFill>
                <a:srgbClr val="C00000"/>
              </a:solidFill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565429701"/>
              </p:ext>
            </p:extLst>
          </p:nvPr>
        </p:nvGraphicFramePr>
        <p:xfrm>
          <a:off x="-1580203" y="1899240"/>
          <a:ext cx="9959327" cy="4668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5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6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3" name="Picture 6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5" name="Oval 6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6" name="Picture 7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7" name="Picture 7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8" name="Rectangle 7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9" name="Rectangle 77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79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8635EDC-FA6C-4075-9855-6BED8D2C5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58" y="989767"/>
            <a:ext cx="10732316" cy="3445365"/>
          </a:xfrm>
          <a:prstGeom prst="rect">
            <a:avLst/>
          </a:prstGeom>
          <a:effectLst/>
        </p:spPr>
      </p:pic>
      <p:sp>
        <p:nvSpPr>
          <p:cNvPr id="92" name="Freeform: Shape 8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b="1" i="0" kern="1200">
                <a:solidFill>
                  <a:srgbClr val="EBEBEB"/>
                </a:solidFill>
                <a:latin typeface="Times New Roman"/>
                <a:cs typeface="Times"/>
              </a:rPr>
              <a:t>Stream: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3293" y="3838940"/>
            <a:ext cx="9149349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94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7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19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F78BE-5C20-421A-B9EA-D828895A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Functional Interface</a:t>
            </a:r>
          </a:p>
        </p:txBody>
      </p:sp>
      <p:sp useBgFill="1">
        <p:nvSpPr>
          <p:cNvPr id="41" name="Rectangle 21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58B08561-3E52-4A43-858D-E66D53C33A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688" t="-870" r="688" b="16956"/>
          <a:stretch/>
        </p:blipFill>
        <p:spPr>
          <a:xfrm>
            <a:off x="897883" y="1321649"/>
            <a:ext cx="6275590" cy="43504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65872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3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8" name="Oval 3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9" name="Picture 3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4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Rectangle 4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4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8AE9F-0B90-4CFB-BECC-9491873A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85" y="1131498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rgbClr val="FFFF00"/>
                </a:solidFill>
                <a:latin typeface="Times New Roman"/>
                <a:cs typeface="Times New Roman"/>
              </a:rPr>
              <a:t>Functional Interface</a:t>
            </a:r>
          </a:p>
        </p:txBody>
      </p:sp>
      <p:sp>
        <p:nvSpPr>
          <p:cNvPr id="63" name="Freeform: Shape 4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7CB39B4-E251-4207-8DB2-CB66F8034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698423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120482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8c929654-d8ba-4cca-ac10-6bfd205e5b5d" Revision="1" Stencil="System.MyShapes" StencilVersion="1.0"/>
</Control>
</file>

<file path=customXml/itemProps1.xml><?xml version="1.0" encoding="utf-8"?>
<ds:datastoreItem xmlns:ds="http://schemas.openxmlformats.org/officeDocument/2006/customXml" ds:itemID="{02F20F53-EF70-472E-A9CB-6E583661650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74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PowerPoint Presentation</vt:lpstr>
      <vt:lpstr>Java 8 got released on March 18, 2014.</vt:lpstr>
      <vt:lpstr>Lambda Expression:</vt:lpstr>
      <vt:lpstr>Advantages of Lambda Expression </vt:lpstr>
      <vt:lpstr>What is Stream:</vt:lpstr>
      <vt:lpstr>Stream:</vt:lpstr>
      <vt:lpstr>Functional Interface</vt:lpstr>
      <vt:lpstr>Functional Interface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Stream?</dc:title>
  <dc:creator>Pathak, Deepanshu</dc:creator>
  <cp:lastModifiedBy>Pathak, Deepanshu</cp:lastModifiedBy>
  <cp:revision>201</cp:revision>
  <dcterms:created xsi:type="dcterms:W3CDTF">2020-02-11T10:44:55Z</dcterms:created>
  <dcterms:modified xsi:type="dcterms:W3CDTF">2020-02-11T17:16:10Z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