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85861"/>
  </p:normalViewPr>
  <p:slideViewPr>
    <p:cSldViewPr snapToGrid="0">
      <p:cViewPr varScale="1">
        <p:scale>
          <a:sx n="108" d="100"/>
          <a:sy n="108" d="100"/>
        </p:scale>
        <p:origin x="9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89F70-124B-5E40-B0AD-DB5F3306FA62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1DAEE-58BF-B144-8AA3-CC929FED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2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[morning/afternoon/evening], everyone. Today, I'm excited to present a project I've been working on: a chatbot built using Vertex AI and </a:t>
            </a:r>
            <a:r>
              <a:rPr lang="en-US" dirty="0" err="1"/>
              <a:t>Streamlit</a:t>
            </a:r>
            <a:r>
              <a:rPr lang="en-US" dirty="0"/>
              <a:t>. This presentation will provide an overview of the project, the tools and technologies used, a walkthrough of the code, and a live demo of the chatbot in action. We will also discuss the potential improvements and future work. Let's dive in!"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1DAEE-58BF-B144-8AA3-CC929FED1B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78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1DAEE-58BF-B144-8AA3-CC929FED1B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76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create an interactive chatbot that can respond to user queries in a natural and conversational manner.</a:t>
            </a:r>
            <a:br>
              <a:rPr lang="en-US" dirty="0"/>
            </a:br>
            <a:r>
              <a:rPr lang="en-US" dirty="0"/>
              <a:t>To demonstrate the integration of Vertex AI's generative models with a web-based interface built using </a:t>
            </a:r>
            <a:r>
              <a:rPr lang="en-US" dirty="0" err="1"/>
              <a:t>Streamlit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1DAEE-58BF-B144-8AA3-CC929FED1B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39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Vertex AI is a managed machine learning (ML) platform provided by Google Cloud that enables developers and data scientists to build, deploy, and scale ML models with ease. Simplifies the end-to-end ML workflow, from data preparation to model deployment and monitoring. which include support for TensorFlow, </a:t>
            </a:r>
            <a:r>
              <a:rPr lang="en-US" dirty="0" err="1"/>
              <a:t>PyTorch</a:t>
            </a:r>
            <a:r>
              <a:rPr lang="en-US" dirty="0"/>
              <a:t>, and other ML frameworks.</a:t>
            </a:r>
          </a:p>
          <a:p>
            <a:endParaRPr lang="en-US" dirty="0"/>
          </a:p>
          <a:p>
            <a:r>
              <a:rPr lang="en-US" dirty="0"/>
              <a:t>Key features:</a:t>
            </a:r>
          </a:p>
          <a:p>
            <a:r>
              <a:rPr lang="en-US" dirty="0"/>
              <a:t>Generative Models: Vertex AI supports advanced generative models that can understand and generate human-like text, making it ideal for chatbot applications.</a:t>
            </a:r>
          </a:p>
          <a:p>
            <a:r>
              <a:rPr lang="en-US" dirty="0"/>
              <a:t>Unified Interface: Provides a single platform to manage datasets, train models, and deploy them into production.</a:t>
            </a:r>
          </a:p>
          <a:p>
            <a:r>
              <a:rPr lang="en-US" b="1" dirty="0"/>
              <a:t>Scalability:</a:t>
            </a:r>
            <a:r>
              <a:rPr lang="en-US" dirty="0"/>
              <a:t> Designed to handle ML tasks at scale, supporting large datasets and complex model architectures.</a:t>
            </a:r>
          </a:p>
          <a:p>
            <a:r>
              <a:rPr lang="en-US" dirty="0"/>
              <a:t>Integrated Tools: Includes tools like </a:t>
            </a:r>
            <a:r>
              <a:rPr lang="en-US" dirty="0" err="1"/>
              <a:t>AutoML</a:t>
            </a:r>
            <a:r>
              <a:rPr lang="en-US" dirty="0"/>
              <a:t> for automated model training, custom model training, and hyperparameter tuning.</a:t>
            </a:r>
          </a:p>
          <a:p>
            <a:r>
              <a:rPr lang="en-US" dirty="0"/>
              <a:t>Efficiency: Streamlines the ML workflow, reducing the time and effort needed to develop and deploy models.</a:t>
            </a:r>
          </a:p>
          <a:p>
            <a:r>
              <a:rPr lang="en-US" dirty="0"/>
              <a:t>Flexibility: Supports custom model development as well as pre-built models for common use cases.</a:t>
            </a:r>
          </a:p>
          <a:p>
            <a:r>
              <a:rPr lang="en-US" dirty="0"/>
              <a:t>Performance: Leverages Google Cloud's infrastructure to provide high-performance computing resources for ML tasks.</a:t>
            </a:r>
          </a:p>
          <a:p>
            <a:r>
              <a:rPr lang="en-US" dirty="0"/>
              <a:t>Security: Ensures data and model security with built-in features for compliance and privacy.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1DAEE-58BF-B144-8AA3-CC929FED1B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17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Streamlit</a:t>
            </a:r>
            <a:r>
              <a:rPr lang="en-US" dirty="0"/>
              <a:t> is an open-source Python library designed to create and share custom web applications for machine learning and data science projects.</a:t>
            </a:r>
          </a:p>
          <a:p>
            <a:endParaRPr lang="en-US" dirty="0"/>
          </a:p>
          <a:p>
            <a:r>
              <a:rPr lang="en-US" dirty="0"/>
              <a:t>Key Features:</a:t>
            </a:r>
          </a:p>
          <a:p>
            <a:r>
              <a:rPr lang="en-US" dirty="0"/>
              <a:t>Simplicity: Write apps in pure Python, without needing any front-end development experience.</a:t>
            </a:r>
          </a:p>
          <a:p>
            <a:r>
              <a:rPr lang="en-US" dirty="0"/>
              <a:t>Interactivity: Easily add interactive widgets such as sliders, buttons, and text inputs to your apps.</a:t>
            </a:r>
          </a:p>
          <a:p>
            <a:r>
              <a:rPr lang="en-US" dirty="0"/>
              <a:t>Real-Time Updates: Automatically updates the app when the underlying code changes, providing a seamless development experience.</a:t>
            </a:r>
          </a:p>
          <a:p>
            <a:r>
              <a:rPr lang="en-US" dirty="0"/>
              <a:t>Integration: Works well with other Python libraries like Pandas, NumPy, and </a:t>
            </a:r>
            <a:r>
              <a:rPr lang="en-US" dirty="0" err="1"/>
              <a:t>Plotly</a:t>
            </a:r>
            <a:r>
              <a:rPr lang="en-US" dirty="0"/>
              <a:t>, enabling rich data visualization and manipulation.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1DAEE-58BF-B144-8AA3-CC929FED1B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94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Integration: Seamlessly integrate Vertex AI's capabilities with </a:t>
            </a:r>
            <a:r>
              <a:rPr lang="en-US" dirty="0" err="1"/>
              <a:t>Streamlit</a:t>
            </a:r>
            <a:r>
              <a:rPr lang="en-US" dirty="0"/>
              <a:t> to build a cohesive chatbot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Usability: Ensure the chatbot is easy to use, with clear prompts and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Scalability: Design the chatbot framework to be easily extendable for future enhancements.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1DAEE-58BF-B144-8AA3-CC929FED1B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0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6/6/24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64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71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5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01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50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0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6/6/24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0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6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84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12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6/6/24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5" r:id="rId6"/>
    <p:sldLayoutId id="2147483730" r:id="rId7"/>
    <p:sldLayoutId id="2147483731" r:id="rId8"/>
    <p:sldLayoutId id="2147483732" r:id="rId9"/>
    <p:sldLayoutId id="2147483734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79C5B8-52EC-51F6-9F15-6E0C93297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/>
              <a:t>Gemini </a:t>
            </a:r>
            <a:r>
              <a:rPr lang="en-US" err="1"/>
              <a:t>ChatBot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7B2D4-AC64-0548-807A-B5D5CFAFB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dirty="0"/>
              <a:t>Deepan Krishna Tripathy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2FC68C64-9887-9A85-23B0-B8BE4D0DF4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10" r="29309" b="-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0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7032-6EA5-8038-FD53-5C044B52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DCCC-7471-5523-A3B3-E9B4E7D7E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Technical Stack</a:t>
            </a:r>
          </a:p>
          <a:p>
            <a:r>
              <a:rPr lang="en-US" dirty="0"/>
              <a:t>Project Goals</a:t>
            </a:r>
          </a:p>
        </p:txBody>
      </p:sp>
    </p:spTree>
    <p:extLst>
      <p:ext uri="{BB962C8B-B14F-4D97-AF65-F5344CB8AC3E}">
        <p14:creationId xmlns:p14="http://schemas.microsoft.com/office/powerpoint/2010/main" val="384610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C749-2765-7D2B-35E8-C7D7E9F1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F6B4-56EE-DBA9-7085-C0FE3C41E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chatbot that can respond to user queries in a natural and conversational manner.</a:t>
            </a:r>
          </a:p>
          <a:p>
            <a:r>
              <a:rPr lang="en-US" dirty="0"/>
              <a:t>Demonstrate capability of Gemini API and integrate it with a web interface.</a:t>
            </a:r>
          </a:p>
        </p:txBody>
      </p:sp>
    </p:spTree>
    <p:extLst>
      <p:ext uri="{BB962C8B-B14F-4D97-AF65-F5344CB8AC3E}">
        <p14:creationId xmlns:p14="http://schemas.microsoft.com/office/powerpoint/2010/main" val="81462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BFD6-365D-FF42-B26A-1B93D8BF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17A10-D3A4-CAD8-9118-5C6BEF1AA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Vertex AI:</a:t>
            </a:r>
            <a:r>
              <a:rPr lang="en-US" dirty="0"/>
              <a:t> Provides the backend for generative models, enabling natural language understanding and generation.</a:t>
            </a:r>
          </a:p>
          <a:p>
            <a:r>
              <a:rPr lang="en-US" b="1" dirty="0" err="1"/>
              <a:t>Streamlit</a:t>
            </a:r>
            <a:r>
              <a:rPr lang="en-US" b="1" dirty="0"/>
              <a:t>:</a:t>
            </a:r>
            <a:r>
              <a:rPr lang="en-US" dirty="0"/>
              <a:t> A Python library used for creating the front-end interface, making it easy to deploy and interact with the chatbot.</a:t>
            </a:r>
          </a:p>
        </p:txBody>
      </p:sp>
    </p:spTree>
    <p:extLst>
      <p:ext uri="{BB962C8B-B14F-4D97-AF65-F5344CB8AC3E}">
        <p14:creationId xmlns:p14="http://schemas.microsoft.com/office/powerpoint/2010/main" val="92916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0BC8-2F53-6E4C-01FC-AE0B2668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38EB-80C6-2685-2330-162F904D9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86547"/>
            <a:ext cx="7335835" cy="4300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Vertex AI is a managed machine learning (ML) platform provided by Google Cloud.</a:t>
            </a:r>
          </a:p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Generative models</a:t>
            </a:r>
          </a:p>
          <a:p>
            <a:pPr lvl="1"/>
            <a:r>
              <a:rPr lang="en-US" dirty="0"/>
              <a:t>Unified Interface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Integrated Tools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Flexibility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6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A77C-742A-67CA-37DB-40870093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B6F37-99C3-7F19-491D-1E970344C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45673"/>
            <a:ext cx="7335835" cy="4015555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Streamlit</a:t>
            </a:r>
            <a:r>
              <a:rPr lang="en-US" dirty="0"/>
              <a:t> is an open-source Python library designed to create and share custom web applications.</a:t>
            </a:r>
          </a:p>
          <a:p>
            <a:r>
              <a:rPr lang="en-US" dirty="0"/>
              <a:t>Allows developers to quickly build and deploy interactive, data-driven web applications with minimal effort.</a:t>
            </a:r>
          </a:p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Simplicity</a:t>
            </a:r>
          </a:p>
          <a:p>
            <a:pPr lvl="1"/>
            <a:r>
              <a:rPr lang="en-US" dirty="0"/>
              <a:t>Interactivity</a:t>
            </a:r>
          </a:p>
          <a:p>
            <a:pPr lvl="1"/>
            <a:r>
              <a:rPr lang="en-US" dirty="0"/>
              <a:t>Real-Time Updates</a:t>
            </a:r>
          </a:p>
          <a:p>
            <a:pPr lvl="1"/>
            <a:r>
              <a:rPr lang="en-US" dirty="0"/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35081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rget with various rings of accuracy">
            <a:extLst>
              <a:ext uri="{FF2B5EF4-FFF2-40B4-BE49-F238E27FC236}">
                <a16:creationId xmlns:a16="http://schemas.microsoft.com/office/drawing/2014/main" id="{06C8826C-6023-FA77-E132-4D5F007FC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" b="1544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9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628393"/>
            <a:ext cx="6155707" cy="3601213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62E5E-2220-3E9D-F5E8-3CC74BD9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035840"/>
            <a:ext cx="5022050" cy="17185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Demo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3747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92AC-606C-1807-803E-5E4526DC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779DE-78AB-A2FF-E477-D8BB3DC50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144756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259C7-5114-7761-BD7E-208679C3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Thank You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440106B-A7E4-34F7-7902-B4838D11A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7943" y="681645"/>
            <a:ext cx="5486059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45512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644</Words>
  <Application>Microsoft Macintosh PowerPoint</Application>
  <PresentationFormat>Widescreen</PresentationFormat>
  <Paragraphs>67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Avenir Next</vt:lpstr>
      <vt:lpstr>Neue Haas Grotesk Text Pro</vt:lpstr>
      <vt:lpstr>PunchcardVTI</vt:lpstr>
      <vt:lpstr>Gemini ChatBot</vt:lpstr>
      <vt:lpstr>Project Overview </vt:lpstr>
      <vt:lpstr>Motivation</vt:lpstr>
      <vt:lpstr>Technical Stack</vt:lpstr>
      <vt:lpstr>Vertex AI</vt:lpstr>
      <vt:lpstr>StreamLit</vt:lpstr>
      <vt:lpstr>Demo</vt:lpstr>
      <vt:lpstr>Project Goals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Gemini ChatBot</dc:title>
  <dc:creator>Deepan Tripathy</dc:creator>
  <cp:lastModifiedBy>Deepan Tripathy</cp:lastModifiedBy>
  <cp:revision>2</cp:revision>
  <dcterms:created xsi:type="dcterms:W3CDTF">2024-06-06T18:53:27Z</dcterms:created>
  <dcterms:modified xsi:type="dcterms:W3CDTF">2024-06-06T19:12:28Z</dcterms:modified>
</cp:coreProperties>
</file>