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53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DEEPA P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312214462 / 0235EA752FA0E51AE914631A9B1F7C82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60</cp:revision>
  <dcterms:created xsi:type="dcterms:W3CDTF">2024-03-29T15:07:22Z</dcterms:created>
  <dcterms:modified xsi:type="dcterms:W3CDTF">2024-08-30T11:35:05Z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