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5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1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02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3282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73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70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1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3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9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1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8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8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1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5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2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Data Analyst Internship</a:t>
            </a:r>
          </a:p>
          <a:p>
            <a:r>
              <a:t>Task 4: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Designed using Power BI</a:t>
            </a:r>
            <a:endParaRPr lang="en-IN" dirty="0"/>
          </a:p>
          <a:p>
            <a:r>
              <a:rPr dirty="0"/>
              <a:t>Submitted by:</a:t>
            </a:r>
            <a:r>
              <a:rPr lang="en-IN" dirty="0"/>
              <a:t> </a:t>
            </a:r>
          </a:p>
          <a:p>
            <a:r>
              <a:rPr lang="en-IN" dirty="0"/>
              <a:t>Deepa Umesh Savita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Understanding relationships in dataset</a:t>
            </a:r>
          </a:p>
          <a:p>
            <a:r>
              <a:t>- Creating dynamic time-based calculations</a:t>
            </a:r>
          </a:p>
          <a:p>
            <a:r>
              <a:t>- Designing a visually consistent theme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created an interactive Power BI dashboard to analyze and visualize business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558143"/>
            <a:ext cx="7765321" cy="1326321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for business stakeholders using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Superstore Sales Dataset (CSV format)</a:t>
            </a:r>
          </a:p>
          <a:p>
            <a:r>
              <a:t>Source: Kaggle</a:t>
            </a:r>
          </a:p>
          <a:p>
            <a:r>
              <a:t>Includes Sales, Profit, Region, Category, Sub-category, and 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Profit Margin</a:t>
            </a:r>
          </a:p>
          <a:p>
            <a:r>
              <a:t>- Sales by Region</a:t>
            </a:r>
          </a:p>
          <a:p>
            <a:r>
              <a:t>- Sales Growth (YoY or MoM)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 for Region, Category, and Date</a:t>
            </a:r>
          </a:p>
          <a:p>
            <a:r>
              <a:t>- Interactive Cards showing KPIs</a:t>
            </a:r>
          </a:p>
          <a:p>
            <a:r>
              <a:t>- Line chart for Sales Trend</a:t>
            </a:r>
          </a:p>
          <a:p>
            <a:r>
              <a:t>- Bar chart for Category-wise Sales</a:t>
            </a:r>
          </a:p>
          <a:p>
            <a:r>
              <a:t>- Map for Regional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B68364-0BA2-7C44-C274-D7FDB2EC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072"/>
            <a:ext cx="9144000" cy="4873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5CF23-8654-2A49-4D1F-443B2363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072"/>
            <a:ext cx="9144000" cy="487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4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A7D33-50B5-070C-5C49-81197457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638"/>
            <a:ext cx="9144000" cy="473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6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Western Region has highest sales.</a:t>
            </a:r>
          </a:p>
          <a:p>
            <a:r>
              <a:t>- Technology category yields highest profit.</a:t>
            </a:r>
          </a:p>
          <a:p>
            <a:r>
              <a:t>- December shows peak sales across years.</a:t>
            </a:r>
          </a:p>
          <a:p>
            <a:r>
              <a:t>- Sub-Category 'Phones' contributes most.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179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Data Analyst Internship Task 4: Dashboard Design</vt:lpstr>
      <vt:lpstr>Objective</vt:lpstr>
      <vt:lpstr>Dataset Used</vt:lpstr>
      <vt:lpstr>Key KPIs</vt:lpstr>
      <vt:lpstr>Dashboard Features</vt:lpstr>
      <vt:lpstr>PowerPoint Presentation</vt:lpstr>
      <vt:lpstr>PowerPoint Presentation</vt:lpstr>
      <vt:lpstr>PowerPoint Presentation</vt:lpstr>
      <vt:lpstr>Insights Gained</vt:lpstr>
      <vt:lpstr>Challenges Faced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Deepa Savita</dc:creator>
  <cp:keywords/>
  <dc:description>generated using python-pptx</dc:description>
  <cp:lastModifiedBy>Deepa Savita</cp:lastModifiedBy>
  <cp:revision>3</cp:revision>
  <dcterms:created xsi:type="dcterms:W3CDTF">2013-01-27T09:14:16Z</dcterms:created>
  <dcterms:modified xsi:type="dcterms:W3CDTF">2025-04-25T17:20:16Z</dcterms:modified>
  <cp:category/>
</cp:coreProperties>
</file>