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tableStyles" Target="tableStyles.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3" name=""/>
        <p:cNvGrpSpPr/>
        <p:nvPr/>
      </p:nvGrpSpPr>
      <p:grpSpPr>
        <a:xfrm>
          <a:off x="0" y="0"/>
          <a:ext cx="0" cy="0"/>
          <a:chOff x="0" y="0"/>
          <a:chExt cx="0" cy="0"/>
        </a:xfrm>
      </p:grpSpPr>
      <p:sp>
        <p:nvSpPr>
          <p:cNvPr id="104872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2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2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2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2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3">
        <a:schemeClr val="bg2"/>
      </p:bgRef>
    </p:bg>
    <p:spTree>
      <p:nvGrpSpPr>
        <p:cNvPr id="29" name=""/>
        <p:cNvGrpSpPr/>
        <p:nvPr/>
      </p:nvGrpSpPr>
      <p:grpSpPr>
        <a:xfrm>
          <a:off x="0" y="0"/>
          <a:ext cx="0" cy="0"/>
          <a:chOff x="0" y="0"/>
          <a:chExt cx="0" cy="0"/>
        </a:xfrm>
      </p:grpSpPr>
      <p:pic>
        <p:nvPicPr>
          <p:cNvPr id="2097152" name="Picture 6" descr="Celestia-R1---OverlayTitle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1"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dirty="0" lang="en-US"/>
          </a:p>
        </p:txBody>
      </p:sp>
      <p:sp>
        <p:nvSpPr>
          <p:cNvPr id="1048582" name="Subtitle 2"/>
          <p:cNvSpPr>
            <a:spLocks noGrp="1"/>
          </p:cNvSpPr>
          <p:nvPr>
            <p:ph type="subTitle" idx="1"/>
          </p:nvPr>
        </p:nvSpPr>
        <p:spPr>
          <a:xfrm>
            <a:off x="3962399" y="4385732"/>
            <a:ext cx="7197726" cy="1405467"/>
          </a:xfrm>
        </p:spPr>
        <p:txBody>
          <a:bodyPr anchor="t">
            <a:normAutofit/>
          </a:bodyPr>
          <a:lstStyle>
            <a:lvl1pPr algn="r" indent="0" marL="0">
              <a:buNone/>
              <a:defRPr cap="all" sz="18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3" name="Date Placeholder 3"/>
          <p:cNvSpPr>
            <a:spLocks noGrp="1"/>
          </p:cNvSpPr>
          <p:nvPr>
            <p:ph type="dt" sz="half" idx="10"/>
          </p:nvPr>
        </p:nvSpPr>
        <p:spPr>
          <a:xfrm>
            <a:off x="8932558" y="5870575"/>
            <a:ext cx="1600200" cy="377825"/>
          </a:xfrm>
        </p:spPr>
        <p:txBody>
          <a:bodyPr/>
          <a:p>
            <a:fld id="{B61BEF0D-F0BB-DE4B-95CE-6DB70DBA9567}" type="datetimeFigureOut">
              <a:rPr dirty="0" lang="en-US"/>
              <a:t>10/18/2023</a:t>
            </a:fld>
            <a:endParaRPr dirty="0" lang="en-US"/>
          </a:p>
        </p:txBody>
      </p:sp>
      <p:sp>
        <p:nvSpPr>
          <p:cNvPr id="1048584" name="Footer Placeholder 4"/>
          <p:cNvSpPr>
            <a:spLocks noGrp="1"/>
          </p:cNvSpPr>
          <p:nvPr>
            <p:ph type="ftr" sz="quarter" idx="11"/>
          </p:nvPr>
        </p:nvSpPr>
        <p:spPr>
          <a:xfrm>
            <a:off x="3962399" y="5870575"/>
            <a:ext cx="4893958" cy="377825"/>
          </a:xfrm>
        </p:spPr>
        <p:txBody>
          <a:bodyPr/>
          <a:p>
            <a:endParaRPr dirty="0" lang="en-US"/>
          </a:p>
        </p:txBody>
      </p:sp>
      <p:sp>
        <p:nvSpPr>
          <p:cNvPr id="1048585" name="Slide Number Placeholder 5"/>
          <p:cNvSpPr>
            <a:spLocks noGrp="1"/>
          </p:cNvSpPr>
          <p:nvPr>
            <p:ph type="sldNum" sz="quarter" idx="12"/>
          </p:nvPr>
        </p:nvSpPr>
        <p:spPr>
          <a:xfrm>
            <a:off x="10608958" y="5870575"/>
            <a:ext cx="551167" cy="377825"/>
          </a:xfrm>
        </p:spPr>
        <p:txBody>
          <a:bodyPr/>
          <a:p>
            <a:fld id="{D57F1E4F-1CFF-5643-939E-217C01CDF565}" type="slidenum">
              <a:rPr dirty="0" lang="en-US"/>
              <a:t>‹#›</a:t>
            </a:fld>
            <a:endParaRPr dirty="0"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87" name=""/>
        <p:cNvGrpSpPr/>
        <p:nvPr/>
      </p:nvGrpSpPr>
      <p:grpSpPr>
        <a:xfrm>
          <a:off x="0" y="0"/>
          <a:ext cx="0" cy="0"/>
          <a:chOff x="0" y="0"/>
          <a:chExt cx="0" cy="0"/>
        </a:xfrm>
      </p:grpSpPr>
      <p:pic>
        <p:nvPicPr>
          <p:cNvPr id="2097171"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91" name="Title 1"/>
          <p:cNvSpPr>
            <a:spLocks noGrp="1"/>
          </p:cNvSpPr>
          <p:nvPr>
            <p:ph type="title"/>
          </p:nvPr>
        </p:nvSpPr>
        <p:spPr>
          <a:xfrm>
            <a:off x="685800" y="4732865"/>
            <a:ext cx="10131427" cy="566738"/>
          </a:xfrm>
        </p:spPr>
        <p:txBody>
          <a:bodyPr anchor="b">
            <a:normAutofit/>
          </a:bodyPr>
          <a:lstStyle>
            <a:lvl1pPr algn="l">
              <a:defRPr b="0" sz="2400"/>
            </a:lvl1pPr>
          </a:lstStyle>
          <a:p>
            <a:r>
              <a:rPr lang="en-US"/>
              <a:t>Click to edit Master title style</a:t>
            </a:r>
            <a:endParaRPr dirty="0" lang="en-US"/>
          </a:p>
        </p:txBody>
      </p:sp>
      <p:sp>
        <p:nvSpPr>
          <p:cNvPr id="1048692" name="Picture Placeholder 2"/>
          <p:cNvSpPr>
            <a:spLocks noChangeAspect="1" noGrp="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3" name="Text Placeholder 3"/>
          <p:cNvSpPr>
            <a:spLocks noGrp="1"/>
          </p:cNvSpPr>
          <p:nvPr>
            <p:ph type="body" sz="half" idx="2"/>
          </p:nvPr>
        </p:nvSpPr>
        <p:spPr>
          <a:xfrm>
            <a:off x="685800" y="5299603"/>
            <a:ext cx="10131427" cy="49371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4" name="Date Placeholder 4"/>
          <p:cNvSpPr>
            <a:spLocks noGrp="1"/>
          </p:cNvSpPr>
          <p:nvPr>
            <p:ph type="dt" sz="half" idx="10"/>
          </p:nvPr>
        </p:nvSpPr>
        <p:spPr/>
        <p:txBody>
          <a:bodyPr/>
          <a:p>
            <a:fld id="{B61BEF0D-F0BB-DE4B-95CE-6DB70DBA9567}" type="datetimeFigureOut">
              <a:rPr dirty="0" lang="en-US"/>
              <a:t>10/18/2023</a:t>
            </a:fld>
            <a:endParaRPr dirty="0" lang="en-US"/>
          </a:p>
        </p:txBody>
      </p:sp>
      <p:sp>
        <p:nvSpPr>
          <p:cNvPr id="1048695" name="Footer Placeholder 5"/>
          <p:cNvSpPr>
            <a:spLocks noGrp="1"/>
          </p:cNvSpPr>
          <p:nvPr>
            <p:ph type="ftr" sz="quarter" idx="11"/>
          </p:nvPr>
        </p:nvSpPr>
        <p:spPr/>
        <p:txBody>
          <a:bodyPr/>
          <a:p>
            <a:endParaRPr dirty="0" lang="en-US"/>
          </a:p>
        </p:txBody>
      </p:sp>
      <p:sp>
        <p:nvSpPr>
          <p:cNvPr id="1048696"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79" name=""/>
        <p:cNvGrpSpPr/>
        <p:nvPr/>
      </p:nvGrpSpPr>
      <p:grpSpPr>
        <a:xfrm>
          <a:off x="0" y="0"/>
          <a:ext cx="0" cy="0"/>
          <a:chOff x="0" y="0"/>
          <a:chExt cx="0" cy="0"/>
        </a:xfrm>
      </p:grpSpPr>
      <p:pic>
        <p:nvPicPr>
          <p:cNvPr id="2097164" name="Picture 6"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45" name="Title 1"/>
          <p:cNvSpPr>
            <a:spLocks noGrp="1"/>
          </p:cNvSpPr>
          <p:nvPr>
            <p:ph type="title"/>
          </p:nvPr>
        </p:nvSpPr>
        <p:spPr>
          <a:xfrm>
            <a:off x="685801" y="609601"/>
            <a:ext cx="10131427" cy="3124199"/>
          </a:xfrm>
        </p:spPr>
        <p:txBody>
          <a:bodyPr anchor="ctr">
            <a:normAutofit/>
          </a:bodyPr>
          <a:lstStyle>
            <a:lvl1pPr algn="l">
              <a:defRPr b="0" cap="none" sz="3200"/>
            </a:lvl1pPr>
          </a:lstStyle>
          <a:p>
            <a:r>
              <a:rPr lang="en-US"/>
              <a:t>Click to edit Master title style</a:t>
            </a:r>
            <a:endParaRPr dirty="0" lang="en-US"/>
          </a:p>
        </p:txBody>
      </p:sp>
      <p:sp>
        <p:nvSpPr>
          <p:cNvPr id="1048646" name="Text Placeholder 2"/>
          <p:cNvSpPr>
            <a:spLocks noGrp="1"/>
          </p:cNvSpPr>
          <p:nvPr>
            <p:ph type="body" idx="1"/>
          </p:nvPr>
        </p:nvSpPr>
        <p:spPr>
          <a:xfrm>
            <a:off x="685800" y="4343400"/>
            <a:ext cx="10131428" cy="1447800"/>
          </a:xfrm>
        </p:spPr>
        <p:txBody>
          <a:bodyPr anchor="ctr">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p>
            <a:fld id="{B61BEF0D-F0BB-DE4B-95CE-6DB70DBA9567}" type="datetimeFigureOut">
              <a:rPr dirty="0" lang="en-US"/>
              <a:t>10/18/2023</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86" name=""/>
        <p:cNvGrpSpPr/>
        <p:nvPr/>
      </p:nvGrpSpPr>
      <p:grpSpPr>
        <a:xfrm>
          <a:off x="0" y="0"/>
          <a:ext cx="0" cy="0"/>
          <a:chOff x="0" y="0"/>
          <a:chExt cx="0" cy="0"/>
        </a:xfrm>
      </p:grpSpPr>
      <p:pic>
        <p:nvPicPr>
          <p:cNvPr id="2097170" name="Picture 15"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83" name="TextBox 14"/>
          <p:cNvSpPr txBox="1"/>
          <p:nvPr/>
        </p:nvSpPr>
        <p:spPr>
          <a:xfrm>
            <a:off x="10237867" y="274320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84" name="TextBox 10"/>
          <p:cNvSpPr txBox="1"/>
          <p:nvPr/>
        </p:nvSpPr>
        <p:spPr>
          <a:xfrm>
            <a:off x="488275" y="82333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85" name="Title 1"/>
          <p:cNvSpPr>
            <a:spLocks noGrp="1"/>
          </p:cNvSpPr>
          <p:nvPr>
            <p:ph type="title"/>
          </p:nvPr>
        </p:nvSpPr>
        <p:spPr>
          <a:xfrm>
            <a:off x="992267" y="609601"/>
            <a:ext cx="9550399" cy="2743199"/>
          </a:xfrm>
        </p:spPr>
        <p:txBody>
          <a:bodyPr anchor="ctr">
            <a:normAutofit/>
          </a:bodyPr>
          <a:lstStyle>
            <a:lvl1pPr algn="l">
              <a:defRPr b="0" cap="none" sz="3200">
                <a:solidFill>
                  <a:schemeClr val="tx1"/>
                </a:solidFill>
              </a:defRPr>
            </a:lvl1pPr>
          </a:lstStyle>
          <a:p>
            <a:r>
              <a:rPr lang="en-US"/>
              <a:t>Click to edit Master title style</a:t>
            </a:r>
            <a:endParaRPr dirty="0" lang="en-US"/>
          </a:p>
        </p:txBody>
      </p:sp>
      <p:sp>
        <p:nvSpPr>
          <p:cNvPr id="1048686" name="Text Placeholder 9"/>
          <p:cNvSpPr>
            <a:spLocks noGrp="1"/>
          </p:cNvSpPr>
          <p:nvPr>
            <p:ph type="body" sz="quarter" idx="13"/>
          </p:nvPr>
        </p:nvSpPr>
        <p:spPr>
          <a:xfrm>
            <a:off x="1097875" y="3352800"/>
            <a:ext cx="9339184" cy="381000"/>
          </a:xfrm>
        </p:spPr>
        <p:txBody>
          <a:bodyPr anchor="ctr"/>
          <a:lstStyle>
            <a:lvl1pPr indent="0" marL="0">
              <a:buFontTx/>
              <a:buNone/>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7" name="Text Placeholder 2"/>
          <p:cNvSpPr>
            <a:spLocks noGrp="1"/>
          </p:cNvSpPr>
          <p:nvPr>
            <p:ph type="body" idx="1"/>
          </p:nvPr>
        </p:nvSpPr>
        <p:spPr>
          <a:xfrm>
            <a:off x="687465" y="4343400"/>
            <a:ext cx="10152367" cy="1447800"/>
          </a:xfrm>
        </p:spPr>
        <p:txBody>
          <a:bodyPr anchor="ctr">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8" name="Date Placeholder 3"/>
          <p:cNvSpPr>
            <a:spLocks noGrp="1"/>
          </p:cNvSpPr>
          <p:nvPr>
            <p:ph type="dt" sz="half" idx="10"/>
          </p:nvPr>
        </p:nvSpPr>
        <p:spPr/>
        <p:txBody>
          <a:bodyPr/>
          <a:p>
            <a:fld id="{B61BEF0D-F0BB-DE4B-95CE-6DB70DBA9567}" type="datetimeFigureOut">
              <a:rPr dirty="0" lang="en-US"/>
              <a:t>10/18/2023</a:t>
            </a:fld>
            <a:endParaRPr dirty="0" lang="en-US"/>
          </a:p>
        </p:txBody>
      </p:sp>
      <p:sp>
        <p:nvSpPr>
          <p:cNvPr id="1048689" name="Footer Placeholder 4"/>
          <p:cNvSpPr>
            <a:spLocks noGrp="1"/>
          </p:cNvSpPr>
          <p:nvPr>
            <p:ph type="ftr" sz="quarter" idx="11"/>
          </p:nvPr>
        </p:nvSpPr>
        <p:spPr/>
        <p:txBody>
          <a:bodyPr/>
          <a:p>
            <a:endParaRPr dirty="0" lang="en-US"/>
          </a:p>
        </p:txBody>
      </p:sp>
      <p:sp>
        <p:nvSpPr>
          <p:cNvPr id="104869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78" name=""/>
        <p:cNvGrpSpPr/>
        <p:nvPr/>
      </p:nvGrpSpPr>
      <p:grpSpPr>
        <a:xfrm>
          <a:off x="0" y="0"/>
          <a:ext cx="0" cy="0"/>
          <a:chOff x="0" y="0"/>
          <a:chExt cx="0" cy="0"/>
        </a:xfrm>
      </p:grpSpPr>
      <p:pic>
        <p:nvPicPr>
          <p:cNvPr id="2097163"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40" name="Title 1"/>
          <p:cNvSpPr>
            <a:spLocks noGrp="1"/>
          </p:cNvSpPr>
          <p:nvPr>
            <p:ph type="title"/>
          </p:nvPr>
        </p:nvSpPr>
        <p:spPr>
          <a:xfrm>
            <a:off x="685802" y="3308581"/>
            <a:ext cx="10131425" cy="1468800"/>
          </a:xfrm>
        </p:spPr>
        <p:txBody>
          <a:bodyPr anchor="b">
            <a:normAutofit/>
          </a:bodyPr>
          <a:lstStyle>
            <a:lvl1pPr algn="l">
              <a:defRPr b="0" cap="none" sz="3200"/>
            </a:lvl1pPr>
          </a:lstStyle>
          <a:p>
            <a:r>
              <a:rPr lang="en-US"/>
              <a:t>Click to edit Master title style</a:t>
            </a:r>
            <a:endParaRPr dirty="0" lang="en-US"/>
          </a:p>
        </p:txBody>
      </p:sp>
      <p:sp>
        <p:nvSpPr>
          <p:cNvPr id="1048641" name="Text Placeholder 2"/>
          <p:cNvSpPr>
            <a:spLocks noGrp="1"/>
          </p:cNvSpPr>
          <p:nvPr>
            <p:ph type="body" idx="1"/>
          </p:nvPr>
        </p:nvSpPr>
        <p:spPr>
          <a:xfrm>
            <a:off x="685801" y="4777381"/>
            <a:ext cx="10131426"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2" name="Date Placeholder 3"/>
          <p:cNvSpPr>
            <a:spLocks noGrp="1"/>
          </p:cNvSpPr>
          <p:nvPr>
            <p:ph type="dt" sz="half" idx="10"/>
          </p:nvPr>
        </p:nvSpPr>
        <p:spPr/>
        <p:txBody>
          <a:bodyPr/>
          <a:p>
            <a:fld id="{B61BEF0D-F0BB-DE4B-95CE-6DB70DBA9567}" type="datetimeFigureOut">
              <a:rPr dirty="0" lang="en-US"/>
              <a:t>10/18/2023</a:t>
            </a:fld>
            <a:endParaRPr dirty="0" lang="en-US"/>
          </a:p>
        </p:txBody>
      </p:sp>
      <p:sp>
        <p:nvSpPr>
          <p:cNvPr id="1048643" name="Footer Placeholder 4"/>
          <p:cNvSpPr>
            <a:spLocks noGrp="1"/>
          </p:cNvSpPr>
          <p:nvPr>
            <p:ph type="ftr" sz="quarter" idx="11"/>
          </p:nvPr>
        </p:nvSpPr>
        <p:spPr/>
        <p:txBody>
          <a:bodyPr/>
          <a:p>
            <a:endParaRPr dirty="0" lang="en-US"/>
          </a:p>
        </p:txBody>
      </p:sp>
      <p:sp>
        <p:nvSpPr>
          <p:cNvPr id="104864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89" name=""/>
        <p:cNvGrpSpPr/>
        <p:nvPr/>
      </p:nvGrpSpPr>
      <p:grpSpPr>
        <a:xfrm>
          <a:off x="0" y="0"/>
          <a:ext cx="0" cy="0"/>
          <a:chOff x="0" y="0"/>
          <a:chExt cx="0" cy="0"/>
        </a:xfrm>
      </p:grpSpPr>
      <p:pic>
        <p:nvPicPr>
          <p:cNvPr id="2097173" name="Picture 10"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703" name="TextBox 12"/>
          <p:cNvSpPr txBox="1"/>
          <p:nvPr/>
        </p:nvSpPr>
        <p:spPr>
          <a:xfrm>
            <a:off x="10237867" y="274320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704" name="TextBox 13"/>
          <p:cNvSpPr txBox="1"/>
          <p:nvPr/>
        </p:nvSpPr>
        <p:spPr>
          <a:xfrm>
            <a:off x="488275" y="82333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705" name="Title 1"/>
          <p:cNvSpPr>
            <a:spLocks noGrp="1"/>
          </p:cNvSpPr>
          <p:nvPr>
            <p:ph type="title"/>
          </p:nvPr>
        </p:nvSpPr>
        <p:spPr>
          <a:xfrm>
            <a:off x="992267" y="609601"/>
            <a:ext cx="9550399" cy="2743199"/>
          </a:xfrm>
        </p:spPr>
        <p:txBody>
          <a:bodyPr anchor="ctr">
            <a:normAutofit/>
          </a:bodyPr>
          <a:lstStyle>
            <a:lvl1pPr algn="l">
              <a:defRPr b="0" cap="none" sz="3200">
                <a:solidFill>
                  <a:schemeClr val="tx1"/>
                </a:solidFill>
              </a:defRPr>
            </a:lvl1pPr>
          </a:lstStyle>
          <a:p>
            <a:r>
              <a:rPr lang="en-US"/>
              <a:t>Click to edit Master title style</a:t>
            </a:r>
            <a:endParaRPr dirty="0" lang="en-US"/>
          </a:p>
        </p:txBody>
      </p:sp>
      <p:sp>
        <p:nvSpPr>
          <p:cNvPr id="1048706" name="Text Placeholder 9"/>
          <p:cNvSpPr>
            <a:spLocks noGrp="1"/>
          </p:cNvSpPr>
          <p:nvPr>
            <p:ph type="body" sz="quarter" idx="13"/>
          </p:nvPr>
        </p:nvSpPr>
        <p:spPr>
          <a:xfrm>
            <a:off x="685800" y="3886200"/>
            <a:ext cx="10135436" cy="889000"/>
          </a:xfrm>
        </p:spPr>
        <p:txBody>
          <a:bodyPr anchor="b" bIns="45720" lIns="91440" rIns="91440" rtlCol="0" tIns="45720" vert="horz">
            <a:normAutofit/>
          </a:bodyPr>
          <a:lstStyle>
            <a:lvl1pPr>
              <a:buNone/>
              <a:defRPr b="0" cap="none"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707" name="Text Placeholder 2"/>
          <p:cNvSpPr>
            <a:spLocks noGrp="1"/>
          </p:cNvSpPr>
          <p:nvPr>
            <p:ph type="body" idx="1"/>
          </p:nvPr>
        </p:nvSpPr>
        <p:spPr>
          <a:xfrm>
            <a:off x="685799" y="4775200"/>
            <a:ext cx="10135436" cy="10160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8" name="Date Placeholder 3"/>
          <p:cNvSpPr>
            <a:spLocks noGrp="1"/>
          </p:cNvSpPr>
          <p:nvPr>
            <p:ph type="dt" sz="half" idx="10"/>
          </p:nvPr>
        </p:nvSpPr>
        <p:spPr/>
        <p:txBody>
          <a:bodyPr/>
          <a:p>
            <a:fld id="{B61BEF0D-F0BB-DE4B-95CE-6DB70DBA9567}" type="datetimeFigureOut">
              <a:rPr dirty="0" lang="en-US"/>
              <a:t>10/18/2023</a:t>
            </a:fld>
            <a:endParaRPr dirty="0" lang="en-US"/>
          </a:p>
        </p:txBody>
      </p:sp>
      <p:sp>
        <p:nvSpPr>
          <p:cNvPr id="1048709" name="Footer Placeholder 4"/>
          <p:cNvSpPr>
            <a:spLocks noGrp="1"/>
          </p:cNvSpPr>
          <p:nvPr>
            <p:ph type="ftr" sz="quarter" idx="11"/>
          </p:nvPr>
        </p:nvSpPr>
        <p:spPr/>
        <p:txBody>
          <a:bodyPr/>
          <a:p>
            <a:endParaRPr dirty="0" lang="en-US"/>
          </a:p>
        </p:txBody>
      </p:sp>
      <p:sp>
        <p:nvSpPr>
          <p:cNvPr id="104871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81" name=""/>
        <p:cNvGrpSpPr/>
        <p:nvPr/>
      </p:nvGrpSpPr>
      <p:grpSpPr>
        <a:xfrm>
          <a:off x="0" y="0"/>
          <a:ext cx="0" cy="0"/>
          <a:chOff x="0" y="0"/>
          <a:chExt cx="0" cy="0"/>
        </a:xfrm>
      </p:grpSpPr>
      <p:pic>
        <p:nvPicPr>
          <p:cNvPr id="2097166"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56" name="Title 1"/>
          <p:cNvSpPr>
            <a:spLocks noGrp="1"/>
          </p:cNvSpPr>
          <p:nvPr>
            <p:ph type="title"/>
          </p:nvPr>
        </p:nvSpPr>
        <p:spPr>
          <a:xfrm>
            <a:off x="685801" y="609601"/>
            <a:ext cx="10131427" cy="2743199"/>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57" name="Text Placeholder 9"/>
          <p:cNvSpPr>
            <a:spLocks noGrp="1"/>
          </p:cNvSpPr>
          <p:nvPr>
            <p:ph type="body" sz="quarter" idx="13"/>
          </p:nvPr>
        </p:nvSpPr>
        <p:spPr>
          <a:xfrm>
            <a:off x="685801" y="3505200"/>
            <a:ext cx="10131428" cy="838200"/>
          </a:xfrm>
        </p:spPr>
        <p:txBody>
          <a:bodyPr anchor="b" bIns="45720" lIns="91440" rIns="91440" rtlCol="0" tIns="45720" vert="horz">
            <a:normAutofit/>
          </a:bodyPr>
          <a:lstStyle>
            <a:lvl1pPr>
              <a:buNone/>
              <a:defRPr b="0" cap="none" dirty="0" sz="2800" lang="en-US">
                <a:ln w="3175" cmpd="sng">
                  <a:noFill/>
                </a:ln>
                <a:solidFill>
                  <a:schemeClr val="tx1"/>
                </a:solidFill>
                <a:effectLst/>
              </a:defRPr>
            </a:lvl1pPr>
          </a:lstStyle>
          <a:p>
            <a:pPr lvl="0" marL="0">
              <a:spcBef>
                <a:spcPct val="0"/>
              </a:spcBef>
              <a:buNone/>
            </a:pPr>
            <a:r>
              <a:rPr lang="en-US"/>
              <a:t>Click to edit Master text styles</a:t>
            </a:r>
          </a:p>
        </p:txBody>
      </p:sp>
      <p:sp>
        <p:nvSpPr>
          <p:cNvPr id="1048658" name="Text Placeholder 2"/>
          <p:cNvSpPr>
            <a:spLocks noGrp="1"/>
          </p:cNvSpPr>
          <p:nvPr>
            <p:ph type="body" idx="1"/>
          </p:nvPr>
        </p:nvSpPr>
        <p:spPr>
          <a:xfrm>
            <a:off x="685800" y="4343400"/>
            <a:ext cx="10131428" cy="14478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9" name="Date Placeholder 3"/>
          <p:cNvSpPr>
            <a:spLocks noGrp="1"/>
          </p:cNvSpPr>
          <p:nvPr>
            <p:ph type="dt" sz="half" idx="10"/>
          </p:nvPr>
        </p:nvSpPr>
        <p:spPr/>
        <p:txBody>
          <a:bodyPr/>
          <a:p>
            <a:fld id="{B61BEF0D-F0BB-DE4B-95CE-6DB70DBA9567}" type="datetimeFigureOut">
              <a:rPr dirty="0" lang="en-US"/>
              <a:t>10/18/2023</a:t>
            </a:fld>
            <a:endParaRPr dirty="0" lang="en-US"/>
          </a:p>
        </p:txBody>
      </p:sp>
      <p:sp>
        <p:nvSpPr>
          <p:cNvPr id="1048660" name="Footer Placeholder 4"/>
          <p:cNvSpPr>
            <a:spLocks noGrp="1"/>
          </p:cNvSpPr>
          <p:nvPr>
            <p:ph type="ftr" sz="quarter" idx="11"/>
          </p:nvPr>
        </p:nvSpPr>
        <p:spPr/>
        <p:txBody>
          <a:bodyPr/>
          <a:p>
            <a:endParaRPr dirty="0" lang="en-US"/>
          </a:p>
        </p:txBody>
      </p:sp>
      <p:sp>
        <p:nvSpPr>
          <p:cNvPr id="104866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1" name=""/>
        <p:cNvGrpSpPr/>
        <p:nvPr/>
      </p:nvGrpSpPr>
      <p:grpSpPr>
        <a:xfrm>
          <a:off x="0" y="0"/>
          <a:ext cx="0" cy="0"/>
          <a:chOff x="0" y="0"/>
          <a:chExt cx="0" cy="0"/>
        </a:xfrm>
      </p:grpSpPr>
      <p:pic>
        <p:nvPicPr>
          <p:cNvPr id="2097175" name="Picture 6"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717"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8" name="Date Placeholder 3"/>
          <p:cNvSpPr>
            <a:spLocks noGrp="1"/>
          </p:cNvSpPr>
          <p:nvPr>
            <p:ph type="dt" sz="half" idx="10"/>
          </p:nvPr>
        </p:nvSpPr>
        <p:spPr/>
        <p:txBody>
          <a:bodyPr/>
          <a:p>
            <a:fld id="{B61BEF0D-F0BB-DE4B-95CE-6DB70DBA9567}" type="datetimeFigureOut">
              <a:rPr dirty="0" lang="en-US"/>
              <a:t>10/18/2023</a:t>
            </a:fld>
            <a:endParaRPr dirty="0" lang="en-US"/>
          </a:p>
        </p:txBody>
      </p:sp>
      <p:sp>
        <p:nvSpPr>
          <p:cNvPr id="1048719" name="Footer Placeholder 4"/>
          <p:cNvSpPr>
            <a:spLocks noGrp="1"/>
          </p:cNvSpPr>
          <p:nvPr>
            <p:ph type="ftr" sz="quarter" idx="11"/>
          </p:nvPr>
        </p:nvSpPr>
        <p:spPr/>
        <p:txBody>
          <a:bodyPr/>
          <a:p>
            <a:endParaRPr dirty="0" lang="en-US"/>
          </a:p>
        </p:txBody>
      </p:sp>
      <p:sp>
        <p:nvSpPr>
          <p:cNvPr id="1048720"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721" name="Title 1"/>
          <p:cNvSpPr>
            <a:spLocks noGrp="1"/>
          </p:cNvSpPr>
          <p:nvPr>
            <p:ph type="title"/>
          </p:nvPr>
        </p:nvSpPr>
        <p:spPr>
          <a:xfrm>
            <a:off x="685801" y="609600"/>
            <a:ext cx="10131425" cy="1456267"/>
          </a:xfrm>
        </p:spPr>
        <p:txBody>
          <a:bodyPr/>
          <a:p>
            <a:r>
              <a:rPr lang="en-US"/>
              <a:t>Click to edit Master title style</a:t>
            </a:r>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5" name=""/>
        <p:cNvGrpSpPr/>
        <p:nvPr/>
      </p:nvGrpSpPr>
      <p:grpSpPr>
        <a:xfrm>
          <a:off x="0" y="0"/>
          <a:ext cx="0" cy="0"/>
          <a:chOff x="0" y="0"/>
          <a:chExt cx="0" cy="0"/>
        </a:xfrm>
      </p:grpSpPr>
      <p:pic>
        <p:nvPicPr>
          <p:cNvPr id="2097169" name="Picture 6"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78" name="Vertical Title 1"/>
          <p:cNvSpPr>
            <a:spLocks noGrp="1"/>
          </p:cNvSpPr>
          <p:nvPr>
            <p:ph type="title" orient="vert"/>
          </p:nvPr>
        </p:nvSpPr>
        <p:spPr>
          <a:xfrm>
            <a:off x="8658675" y="609599"/>
            <a:ext cx="2158552" cy="5181601"/>
          </a:xfrm>
        </p:spPr>
        <p:txBody>
          <a:bodyPr vert="eaVert"/>
          <a:p>
            <a:r>
              <a:rPr lang="en-US"/>
              <a:t>Click to edit Master title style</a:t>
            </a:r>
            <a:endParaRPr dirty="0" lang="en-US"/>
          </a:p>
        </p:txBody>
      </p:sp>
      <p:sp>
        <p:nvSpPr>
          <p:cNvPr id="1048679" name="Vertical Text Placeholder 2"/>
          <p:cNvSpPr>
            <a:spLocks noGrp="1"/>
          </p:cNvSpPr>
          <p:nvPr>
            <p:ph type="body" orient="vert" idx="1"/>
          </p:nvPr>
        </p:nvSpPr>
        <p:spPr>
          <a:xfrm>
            <a:off x="685800" y="609600"/>
            <a:ext cx="7832116" cy="51816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0" name="Date Placeholder 3"/>
          <p:cNvSpPr>
            <a:spLocks noGrp="1"/>
          </p:cNvSpPr>
          <p:nvPr>
            <p:ph type="dt" sz="half" idx="10"/>
          </p:nvPr>
        </p:nvSpPr>
        <p:spPr/>
        <p:txBody>
          <a:bodyPr/>
          <a:p>
            <a:fld id="{B61BEF0D-F0BB-DE4B-95CE-6DB70DBA9567}" type="datetimeFigureOut">
              <a:rPr dirty="0" lang="en-US"/>
              <a:t>10/18/2023</a:t>
            </a:fld>
            <a:endParaRPr dirty="0" lang="en-US"/>
          </a:p>
        </p:txBody>
      </p:sp>
      <p:sp>
        <p:nvSpPr>
          <p:cNvPr id="1048681" name="Footer Placeholder 4"/>
          <p:cNvSpPr>
            <a:spLocks noGrp="1"/>
          </p:cNvSpPr>
          <p:nvPr>
            <p:ph type="ftr" sz="quarter" idx="11"/>
          </p:nvPr>
        </p:nvSpPr>
        <p:spPr/>
        <p:txBody>
          <a:bodyPr/>
          <a:p>
            <a:endParaRPr dirty="0" lang="en-US"/>
          </a:p>
        </p:txBody>
      </p:sp>
      <p:sp>
        <p:nvSpPr>
          <p:cNvPr id="104868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pic>
        <p:nvPicPr>
          <p:cNvPr id="2097153" name="Picture 6"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8" name="Title 1"/>
          <p:cNvSpPr>
            <a:spLocks noGrp="1"/>
          </p:cNvSpPr>
          <p:nvPr>
            <p:ph type="title"/>
          </p:nvPr>
        </p:nvSpPr>
        <p:spPr/>
        <p:txBody>
          <a:bodyPr/>
          <a:p>
            <a:r>
              <a:rPr lang="en-US"/>
              <a:t>Click to edit Master title style</a:t>
            </a:r>
            <a:endParaRPr dirty="0" lang="en-US"/>
          </a:p>
        </p:txBody>
      </p:sp>
      <p:sp>
        <p:nvSpPr>
          <p:cNvPr id="1048589" name="Content Placeholder 2"/>
          <p:cNvSpPr>
            <a:spLocks noGrp="1"/>
          </p:cNvSpPr>
          <p:nvPr>
            <p:ph idx="1"/>
          </p:nvPr>
        </p:nvSpPr>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B61BEF0D-F0BB-DE4B-95CE-6DB70DBA9567}" type="datetimeFigureOut">
              <a:rPr dirty="0" lang="en-US"/>
              <a:t>10/18/2023</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2" name=""/>
        <p:cNvGrpSpPr/>
        <p:nvPr/>
      </p:nvGrpSpPr>
      <p:grpSpPr>
        <a:xfrm>
          <a:off x="0" y="0"/>
          <a:ext cx="0" cy="0"/>
          <a:chOff x="0" y="0"/>
          <a:chExt cx="0" cy="0"/>
        </a:xfrm>
      </p:grpSpPr>
      <p:pic>
        <p:nvPicPr>
          <p:cNvPr id="2097167" name="Picture 6"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62" name="Title 1"/>
          <p:cNvSpPr>
            <a:spLocks noGrp="1"/>
          </p:cNvSpPr>
          <p:nvPr>
            <p:ph type="title"/>
          </p:nvPr>
        </p:nvSpPr>
        <p:spPr>
          <a:xfrm>
            <a:off x="685800" y="3308581"/>
            <a:ext cx="10131427" cy="1468800"/>
          </a:xfrm>
        </p:spPr>
        <p:txBody>
          <a:bodyPr anchor="b"/>
          <a:lstStyle>
            <a:lvl1pPr algn="l">
              <a:defRPr b="0" cap="all" sz="4000"/>
            </a:lvl1pPr>
          </a:lstStyle>
          <a:p>
            <a:r>
              <a:rPr lang="en-US"/>
              <a:t>Click to edit Master title style</a:t>
            </a:r>
            <a:endParaRPr dirty="0" lang="en-US"/>
          </a:p>
        </p:txBody>
      </p:sp>
      <p:sp>
        <p:nvSpPr>
          <p:cNvPr id="1048663" name="Text Placeholder 2"/>
          <p:cNvSpPr>
            <a:spLocks noGrp="1"/>
          </p:cNvSpPr>
          <p:nvPr>
            <p:ph type="body" idx="1"/>
          </p:nvPr>
        </p:nvSpPr>
        <p:spPr>
          <a:xfrm>
            <a:off x="685799" y="4777381"/>
            <a:ext cx="10131428" cy="860400"/>
          </a:xfrm>
        </p:spPr>
        <p:txBody>
          <a:bodyPr anchor="t">
            <a:normAutofit/>
          </a:bodyPr>
          <a:lstStyle>
            <a:lvl1pPr algn="l" indent="0" marL="0">
              <a:buNone/>
              <a:defRPr cap="all"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4" name="Date Placeholder 3"/>
          <p:cNvSpPr>
            <a:spLocks noGrp="1"/>
          </p:cNvSpPr>
          <p:nvPr>
            <p:ph type="dt" sz="half" idx="10"/>
          </p:nvPr>
        </p:nvSpPr>
        <p:spPr/>
        <p:txBody>
          <a:bodyPr/>
          <a:p>
            <a:fld id="{B61BEF0D-F0BB-DE4B-95CE-6DB70DBA9567}" type="datetimeFigureOut">
              <a:rPr dirty="0" lang="en-US"/>
              <a:t>10/18/2023</a:t>
            </a:fld>
            <a:endParaRPr dirty="0" lang="en-US"/>
          </a:p>
        </p:txBody>
      </p:sp>
      <p:sp>
        <p:nvSpPr>
          <p:cNvPr id="1048665" name="Footer Placeholder 4"/>
          <p:cNvSpPr>
            <a:spLocks noGrp="1"/>
          </p:cNvSpPr>
          <p:nvPr>
            <p:ph type="ftr" sz="quarter" idx="11"/>
          </p:nvPr>
        </p:nvSpPr>
        <p:spPr/>
        <p:txBody>
          <a:bodyPr/>
          <a:p>
            <a:endParaRPr dirty="0" lang="en-US"/>
          </a:p>
        </p:txBody>
      </p:sp>
      <p:sp>
        <p:nvSpPr>
          <p:cNvPr id="104866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8" name=""/>
        <p:cNvGrpSpPr/>
        <p:nvPr/>
      </p:nvGrpSpPr>
      <p:grpSpPr>
        <a:xfrm>
          <a:off x="0" y="0"/>
          <a:ext cx="0" cy="0"/>
          <a:chOff x="0" y="0"/>
          <a:chExt cx="0" cy="0"/>
        </a:xfrm>
      </p:grpSpPr>
      <p:pic>
        <p:nvPicPr>
          <p:cNvPr id="2097172"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97" name="Title 1"/>
          <p:cNvSpPr>
            <a:spLocks noGrp="1"/>
          </p:cNvSpPr>
          <p:nvPr>
            <p:ph type="title"/>
          </p:nvPr>
        </p:nvSpPr>
        <p:spPr/>
        <p:txBody>
          <a:bodyPr/>
          <a:p>
            <a:r>
              <a:rPr lang="en-US"/>
              <a:t>Click to edit Master title style</a:t>
            </a:r>
            <a:endParaRPr dirty="0" lang="en-US"/>
          </a:p>
        </p:txBody>
      </p:sp>
      <p:sp>
        <p:nvSpPr>
          <p:cNvPr id="1048698" name="Content Placeholder 2"/>
          <p:cNvSpPr>
            <a:spLocks noGrp="1"/>
          </p:cNvSpPr>
          <p:nvPr>
            <p:ph sz="half" idx="1"/>
          </p:nvPr>
        </p:nvSpPr>
        <p:spPr>
          <a:xfrm>
            <a:off x="685802" y="2142067"/>
            <a:ext cx="4995334" cy="3649134"/>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Content Placeholder 3"/>
          <p:cNvSpPr>
            <a:spLocks noGrp="1"/>
          </p:cNvSpPr>
          <p:nvPr>
            <p:ph sz="half" idx="2"/>
          </p:nvPr>
        </p:nvSpPr>
        <p:spPr>
          <a:xfrm>
            <a:off x="5821895" y="2142067"/>
            <a:ext cx="4995332" cy="364913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Date Placeholder 4"/>
          <p:cNvSpPr>
            <a:spLocks noGrp="1"/>
          </p:cNvSpPr>
          <p:nvPr>
            <p:ph type="dt" sz="half" idx="10"/>
          </p:nvPr>
        </p:nvSpPr>
        <p:spPr/>
        <p:txBody>
          <a:bodyPr/>
          <a:p>
            <a:fld id="{B61BEF0D-F0BB-DE4B-95CE-6DB70DBA9567}" type="datetimeFigureOut">
              <a:rPr dirty="0" lang="en-US"/>
              <a:t>10/18/2023</a:t>
            </a:fld>
            <a:endParaRPr dirty="0" lang="en-US"/>
          </a:p>
        </p:txBody>
      </p:sp>
      <p:sp>
        <p:nvSpPr>
          <p:cNvPr id="1048701" name="Footer Placeholder 5"/>
          <p:cNvSpPr>
            <a:spLocks noGrp="1"/>
          </p:cNvSpPr>
          <p:nvPr>
            <p:ph type="ftr" sz="quarter" idx="11"/>
          </p:nvPr>
        </p:nvSpPr>
        <p:spPr/>
        <p:txBody>
          <a:bodyPr/>
          <a:p>
            <a:endParaRPr dirty="0" lang="en-US"/>
          </a:p>
        </p:txBody>
      </p:sp>
      <p:sp>
        <p:nvSpPr>
          <p:cNvPr id="1048702"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3" name=""/>
        <p:cNvGrpSpPr/>
        <p:nvPr/>
      </p:nvGrpSpPr>
      <p:grpSpPr>
        <a:xfrm>
          <a:off x="0" y="0"/>
          <a:ext cx="0" cy="0"/>
          <a:chOff x="0" y="0"/>
          <a:chExt cx="0" cy="0"/>
        </a:xfrm>
      </p:grpSpPr>
      <p:sp>
        <p:nvSpPr>
          <p:cNvPr id="1048667" name="Title 1"/>
          <p:cNvSpPr>
            <a:spLocks noGrp="1"/>
          </p:cNvSpPr>
          <p:nvPr>
            <p:ph type="title"/>
          </p:nvPr>
        </p:nvSpPr>
        <p:spPr/>
        <p:txBody>
          <a:bodyPr/>
          <a:p>
            <a:r>
              <a:rPr lang="en-US"/>
              <a:t>Click to edit Master title style</a:t>
            </a:r>
            <a:endParaRPr dirty="0" lang="en-US"/>
          </a:p>
        </p:txBody>
      </p:sp>
      <p:sp>
        <p:nvSpPr>
          <p:cNvPr id="1048668" name="Text Placeholder 2"/>
          <p:cNvSpPr>
            <a:spLocks noGrp="1"/>
          </p:cNvSpPr>
          <p:nvPr>
            <p:ph type="body" idx="1"/>
          </p:nvPr>
        </p:nvSpPr>
        <p:spPr>
          <a:xfrm>
            <a:off x="973670" y="2218267"/>
            <a:ext cx="4709054" cy="576262"/>
          </a:xfrm>
        </p:spPr>
        <p:txBody>
          <a:bodyPr anchor="b">
            <a:noAutofit/>
          </a:bodyPr>
          <a:lstStyle>
            <a:lvl1pPr indent="0" marL="0">
              <a:buNone/>
              <a:defRPr b="0" sz="28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3"/>
          <p:cNvSpPr>
            <a:spLocks noGrp="1"/>
          </p:cNvSpPr>
          <p:nvPr>
            <p:ph sz="half" idx="2"/>
          </p:nvPr>
        </p:nvSpPr>
        <p:spPr>
          <a:xfrm>
            <a:off x="685801" y="2870201"/>
            <a:ext cx="4996923" cy="2920998"/>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0" name="Text Placeholder 4"/>
          <p:cNvSpPr>
            <a:spLocks noGrp="1"/>
          </p:cNvSpPr>
          <p:nvPr>
            <p:ph type="body" sz="quarter" idx="3"/>
          </p:nvPr>
        </p:nvSpPr>
        <p:spPr>
          <a:xfrm>
            <a:off x="6096003" y="2226734"/>
            <a:ext cx="4722813" cy="576262"/>
          </a:xfrm>
        </p:spPr>
        <p:txBody>
          <a:bodyPr anchor="b">
            <a:noAutofit/>
          </a:bodyPr>
          <a:lstStyle>
            <a:lvl1pPr indent="0" marL="0">
              <a:buNone/>
              <a:defRPr b="0" sz="28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1" name="Content Placeholder 5"/>
          <p:cNvSpPr>
            <a:spLocks noGrp="1"/>
          </p:cNvSpPr>
          <p:nvPr>
            <p:ph sz="quarter" idx="4"/>
          </p:nvPr>
        </p:nvSpPr>
        <p:spPr>
          <a:xfrm>
            <a:off x="5823483" y="2870201"/>
            <a:ext cx="4995334" cy="2920998"/>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Date Placeholder 6"/>
          <p:cNvSpPr>
            <a:spLocks noGrp="1"/>
          </p:cNvSpPr>
          <p:nvPr>
            <p:ph type="dt" sz="half" idx="10"/>
          </p:nvPr>
        </p:nvSpPr>
        <p:spPr/>
        <p:txBody>
          <a:bodyPr/>
          <a:p>
            <a:fld id="{B61BEF0D-F0BB-DE4B-95CE-6DB70DBA9567}" type="datetimeFigureOut">
              <a:rPr dirty="0" lang="en-US"/>
              <a:t>10/18/2023</a:t>
            </a:fld>
            <a:endParaRPr dirty="0" lang="en-US"/>
          </a:p>
        </p:txBody>
      </p:sp>
      <p:sp>
        <p:nvSpPr>
          <p:cNvPr id="1048673" name="Footer Placeholder 7"/>
          <p:cNvSpPr>
            <a:spLocks noGrp="1"/>
          </p:cNvSpPr>
          <p:nvPr>
            <p:ph type="ftr" sz="quarter" idx="11"/>
          </p:nvPr>
        </p:nvSpPr>
        <p:spPr/>
        <p:txBody>
          <a:bodyPr/>
          <a:p>
            <a:endParaRPr dirty="0" lang="en-US"/>
          </a:p>
        </p:txBody>
      </p:sp>
      <p:sp>
        <p:nvSpPr>
          <p:cNvPr id="1048674"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 name=""/>
        <p:cNvGrpSpPr/>
        <p:nvPr/>
      </p:nvGrpSpPr>
      <p:grpSpPr>
        <a:xfrm>
          <a:off x="0" y="0"/>
          <a:ext cx="0" cy="0"/>
          <a:chOff x="0" y="0"/>
          <a:chExt cx="0" cy="0"/>
        </a:xfrm>
      </p:grpSpPr>
      <p:pic>
        <p:nvPicPr>
          <p:cNvPr id="2097154" name="Picture 5"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95" name="Title 1"/>
          <p:cNvSpPr>
            <a:spLocks noGrp="1"/>
          </p:cNvSpPr>
          <p:nvPr>
            <p:ph type="title"/>
          </p:nvPr>
        </p:nvSpPr>
        <p:spPr/>
        <p:txBody>
          <a:bodyPr/>
          <a:p>
            <a:r>
              <a:rPr lang="en-US"/>
              <a:t>Click to edit Master title style</a:t>
            </a:r>
            <a:endParaRPr dirty="0" lang="en-US"/>
          </a:p>
        </p:txBody>
      </p:sp>
      <p:sp>
        <p:nvSpPr>
          <p:cNvPr id="1048596" name="Date Placeholder 2"/>
          <p:cNvSpPr>
            <a:spLocks noGrp="1"/>
          </p:cNvSpPr>
          <p:nvPr>
            <p:ph type="dt" sz="half" idx="10"/>
          </p:nvPr>
        </p:nvSpPr>
        <p:spPr/>
        <p:txBody>
          <a:bodyPr/>
          <a:p>
            <a:fld id="{B61BEF0D-F0BB-DE4B-95CE-6DB70DBA9567}" type="datetimeFigureOut">
              <a:rPr dirty="0" lang="en-US"/>
              <a:t>10/18/2023</a:t>
            </a:fld>
            <a:endParaRPr dirty="0" lang="en-US"/>
          </a:p>
        </p:txBody>
      </p:sp>
      <p:sp>
        <p:nvSpPr>
          <p:cNvPr id="1048597" name="Footer Placeholder 3"/>
          <p:cNvSpPr>
            <a:spLocks noGrp="1"/>
          </p:cNvSpPr>
          <p:nvPr>
            <p:ph type="ftr" sz="quarter" idx="11"/>
          </p:nvPr>
        </p:nvSpPr>
        <p:spPr/>
        <p:txBody>
          <a:bodyPr/>
          <a:p>
            <a:endParaRPr dirty="0" lang="en-US"/>
          </a:p>
        </p:txBody>
      </p:sp>
      <p:sp>
        <p:nvSpPr>
          <p:cNvPr id="1048598"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4" name=""/>
        <p:cNvGrpSpPr/>
        <p:nvPr/>
      </p:nvGrpSpPr>
      <p:grpSpPr>
        <a:xfrm>
          <a:off x="0" y="0"/>
          <a:ext cx="0" cy="0"/>
          <a:chOff x="0" y="0"/>
          <a:chExt cx="0" cy="0"/>
        </a:xfrm>
      </p:grpSpPr>
      <p:pic>
        <p:nvPicPr>
          <p:cNvPr id="2097168" name="Picture 4"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75" name="Date Placeholder 1"/>
          <p:cNvSpPr>
            <a:spLocks noGrp="1"/>
          </p:cNvSpPr>
          <p:nvPr>
            <p:ph type="dt" sz="half" idx="10"/>
          </p:nvPr>
        </p:nvSpPr>
        <p:spPr/>
        <p:txBody>
          <a:bodyPr/>
          <a:p>
            <a:fld id="{B61BEF0D-F0BB-DE4B-95CE-6DB70DBA9567}" type="datetimeFigureOut">
              <a:rPr dirty="0" lang="en-US"/>
              <a:t>10/18/2023</a:t>
            </a:fld>
            <a:endParaRPr dirty="0" lang="en-US"/>
          </a:p>
        </p:txBody>
      </p:sp>
      <p:sp>
        <p:nvSpPr>
          <p:cNvPr id="1048676" name="Footer Placeholder 2"/>
          <p:cNvSpPr>
            <a:spLocks noGrp="1"/>
          </p:cNvSpPr>
          <p:nvPr>
            <p:ph type="ftr" sz="quarter" idx="11"/>
          </p:nvPr>
        </p:nvSpPr>
        <p:spPr/>
        <p:txBody>
          <a:bodyPr/>
          <a:p>
            <a:endParaRPr dirty="0" lang="en-US"/>
          </a:p>
        </p:txBody>
      </p:sp>
      <p:sp>
        <p:nvSpPr>
          <p:cNvPr id="1048677"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0" name=""/>
        <p:cNvGrpSpPr/>
        <p:nvPr/>
      </p:nvGrpSpPr>
      <p:grpSpPr>
        <a:xfrm>
          <a:off x="0" y="0"/>
          <a:ext cx="0" cy="0"/>
          <a:chOff x="0" y="0"/>
          <a:chExt cx="0" cy="0"/>
        </a:xfrm>
      </p:grpSpPr>
      <p:pic>
        <p:nvPicPr>
          <p:cNvPr id="2097174"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711" name="Title 1"/>
          <p:cNvSpPr>
            <a:spLocks noGrp="1"/>
          </p:cNvSpPr>
          <p:nvPr>
            <p:ph type="title"/>
          </p:nvPr>
        </p:nvSpPr>
        <p:spPr>
          <a:xfrm>
            <a:off x="685800" y="2074333"/>
            <a:ext cx="3680885" cy="1371600"/>
          </a:xfrm>
        </p:spPr>
        <p:txBody>
          <a:bodyPr anchor="b">
            <a:normAutofit/>
          </a:bodyPr>
          <a:lstStyle>
            <a:lvl1pPr algn="l">
              <a:defRPr b="0" sz="2400"/>
            </a:lvl1pPr>
          </a:lstStyle>
          <a:p>
            <a:r>
              <a:rPr lang="en-US"/>
              <a:t>Click to edit Master title style</a:t>
            </a:r>
            <a:endParaRPr dirty="0" lang="en-US"/>
          </a:p>
        </p:txBody>
      </p:sp>
      <p:sp>
        <p:nvSpPr>
          <p:cNvPr id="1048712" name="Content Placeholder 2"/>
          <p:cNvSpPr>
            <a:spLocks noGrp="1"/>
          </p:cNvSpPr>
          <p:nvPr>
            <p:ph idx="1"/>
          </p:nvPr>
        </p:nvSpPr>
        <p:spPr>
          <a:xfrm>
            <a:off x="4648201" y="609601"/>
            <a:ext cx="6169026" cy="5181600"/>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3" name="Text Placeholder 3"/>
          <p:cNvSpPr>
            <a:spLocks noGrp="1"/>
          </p:cNvSpPr>
          <p:nvPr>
            <p:ph type="body" sz="half" idx="2"/>
          </p:nvPr>
        </p:nvSpPr>
        <p:spPr>
          <a:xfrm>
            <a:off x="685800" y="3445933"/>
            <a:ext cx="3680885" cy="1828800"/>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4" name="Date Placeholder 4"/>
          <p:cNvSpPr>
            <a:spLocks noGrp="1"/>
          </p:cNvSpPr>
          <p:nvPr>
            <p:ph type="dt" sz="half" idx="10"/>
          </p:nvPr>
        </p:nvSpPr>
        <p:spPr/>
        <p:txBody>
          <a:bodyPr/>
          <a:p>
            <a:fld id="{B61BEF0D-F0BB-DE4B-95CE-6DB70DBA9567}" type="datetimeFigureOut">
              <a:rPr dirty="0" lang="en-US"/>
              <a:t>10/18/2023</a:t>
            </a:fld>
            <a:endParaRPr dirty="0" lang="en-US"/>
          </a:p>
        </p:txBody>
      </p:sp>
      <p:sp>
        <p:nvSpPr>
          <p:cNvPr id="1048715" name="Footer Placeholder 5"/>
          <p:cNvSpPr>
            <a:spLocks noGrp="1"/>
          </p:cNvSpPr>
          <p:nvPr>
            <p:ph type="ftr" sz="quarter" idx="11"/>
          </p:nvPr>
        </p:nvSpPr>
        <p:spPr/>
        <p:txBody>
          <a:bodyPr/>
          <a:p>
            <a:endParaRPr dirty="0" lang="en-US"/>
          </a:p>
        </p:txBody>
      </p:sp>
      <p:sp>
        <p:nvSpPr>
          <p:cNvPr id="1048716"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0" name=""/>
        <p:cNvGrpSpPr/>
        <p:nvPr/>
      </p:nvGrpSpPr>
      <p:grpSpPr>
        <a:xfrm>
          <a:off x="0" y="0"/>
          <a:ext cx="0" cy="0"/>
          <a:chOff x="0" y="0"/>
          <a:chExt cx="0" cy="0"/>
        </a:xfrm>
      </p:grpSpPr>
      <p:pic>
        <p:nvPicPr>
          <p:cNvPr id="2097165"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50" name="Title 1"/>
          <p:cNvSpPr>
            <a:spLocks noGrp="1"/>
          </p:cNvSpPr>
          <p:nvPr>
            <p:ph type="title"/>
          </p:nvPr>
        </p:nvSpPr>
        <p:spPr>
          <a:xfrm>
            <a:off x="685800" y="1600200"/>
            <a:ext cx="6164653" cy="1371600"/>
          </a:xfrm>
        </p:spPr>
        <p:txBody>
          <a:bodyPr anchor="b">
            <a:normAutofit/>
          </a:bodyPr>
          <a:lstStyle>
            <a:lvl1pPr algn="l">
              <a:defRPr b="0" sz="2800"/>
            </a:lvl1pPr>
          </a:lstStyle>
          <a:p>
            <a:r>
              <a:rPr lang="en-US"/>
              <a:t>Click to edit Master title style</a:t>
            </a:r>
            <a:endParaRPr dirty="0" lang="en-US"/>
          </a:p>
        </p:txBody>
      </p:sp>
      <p:sp>
        <p:nvSpPr>
          <p:cNvPr id="1048651" name="Picture Placeholder 2"/>
          <p:cNvSpPr>
            <a:spLocks noChangeAspect="1" noGrp="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2" name="Text Placeholder 3"/>
          <p:cNvSpPr>
            <a:spLocks noGrp="1"/>
          </p:cNvSpPr>
          <p:nvPr>
            <p:ph type="body" sz="half" idx="2"/>
          </p:nvPr>
        </p:nvSpPr>
        <p:spPr>
          <a:xfrm>
            <a:off x="685800" y="2971800"/>
            <a:ext cx="6164653" cy="1828800"/>
          </a:xfrm>
        </p:spPr>
        <p:txBody>
          <a:bodyPr anchor="t">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3" name="Date Placeholder 4"/>
          <p:cNvSpPr>
            <a:spLocks noGrp="1"/>
          </p:cNvSpPr>
          <p:nvPr>
            <p:ph type="dt" sz="half" idx="10"/>
          </p:nvPr>
        </p:nvSpPr>
        <p:spPr/>
        <p:txBody>
          <a:bodyPr/>
          <a:p>
            <a:fld id="{B61BEF0D-F0BB-DE4B-95CE-6DB70DBA9567}" type="datetimeFigureOut">
              <a:rPr dirty="0" lang="en-US"/>
              <a:t>10/18/2023</a:t>
            </a:fld>
            <a:endParaRPr dirty="0" lang="en-US"/>
          </a:p>
        </p:txBody>
      </p:sp>
      <p:sp>
        <p:nvSpPr>
          <p:cNvPr id="1048654" name="Footer Placeholder 5"/>
          <p:cNvSpPr>
            <a:spLocks noGrp="1"/>
          </p:cNvSpPr>
          <p:nvPr>
            <p:ph type="ftr" sz="quarter" idx="11"/>
          </p:nvPr>
        </p:nvSpPr>
        <p:spPr/>
        <p:txBody>
          <a:bodyPr/>
          <a:p>
            <a:endParaRPr dirty="0" lang="en-US"/>
          </a:p>
        </p:txBody>
      </p:sp>
      <p:sp>
        <p:nvSpPr>
          <p:cNvPr id="1048655"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685801" y="609600"/>
            <a:ext cx="10131425" cy="1456267"/>
          </a:xfrm>
          <a:prstGeom prst="rect"/>
          <a:effectLs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5801" y="2142067"/>
            <a:ext cx="10131425" cy="3649133"/>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8589660" y="5870575"/>
            <a:ext cx="1600200" cy="377825"/>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10/18/2023</a:t>
            </a:fld>
            <a:endParaRPr dirty="0" lang="en-US"/>
          </a:p>
        </p:txBody>
      </p:sp>
      <p:sp>
        <p:nvSpPr>
          <p:cNvPr id="1048579" name="Footer Placeholder 4"/>
          <p:cNvSpPr>
            <a:spLocks noGrp="1"/>
          </p:cNvSpPr>
          <p:nvPr>
            <p:ph type="ftr" sz="quarter" idx="3"/>
          </p:nvPr>
        </p:nvSpPr>
        <p:spPr>
          <a:xfrm>
            <a:off x="685800" y="5870575"/>
            <a:ext cx="7827659" cy="377825"/>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0" name="Slide Number Placeholder 5"/>
          <p:cNvSpPr>
            <a:spLocks noGrp="1"/>
          </p:cNvSpPr>
          <p:nvPr>
            <p:ph type="sldNum" sz="quarter" idx="4"/>
          </p:nvPr>
        </p:nvSpPr>
        <p:spPr>
          <a:xfrm>
            <a:off x="10266060" y="5870575"/>
            <a:ext cx="551167" cy="377825"/>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cap="all" sz="36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ts val="0"/>
        </a:spcBef>
        <a:spcAft>
          <a:spcPts val="1000"/>
        </a:spcAft>
        <a:buClr>
          <a:schemeClr val="tx1"/>
        </a:buClr>
        <a:buSzPct val="100000"/>
        <a:buFont typeface="Arial"/>
        <a:buChar char="•"/>
        <a:defRPr cap="none" sz="1800" kern="1200">
          <a:solidFill>
            <a:schemeClr val="tx1"/>
          </a:solidFill>
          <a:effectLst/>
          <a:latin typeface="+mn-lt"/>
          <a:ea typeface="+mn-ea"/>
          <a:cs typeface="+mn-cs"/>
        </a:defRPr>
      </a:lvl1pPr>
      <a:lvl2pPr algn="l" defTabSz="457200" eaLnBrk="1" hangingPunct="1" indent="-285750" latinLnBrk="0" marL="742950" rtl="0">
        <a:spcBef>
          <a:spcPts val="0"/>
        </a:spcBef>
        <a:spcAft>
          <a:spcPts val="1000"/>
        </a:spcAft>
        <a:buClr>
          <a:schemeClr val="tx1"/>
        </a:buClr>
        <a:buSzPct val="100000"/>
        <a:buFont typeface="Arial"/>
        <a:buChar char="•"/>
        <a:defRPr cap="none" sz="1600" kern="1200">
          <a:solidFill>
            <a:schemeClr val="tx1"/>
          </a:solidFill>
          <a:effectLst/>
          <a:latin typeface="+mn-lt"/>
          <a:ea typeface="+mn-ea"/>
          <a:cs typeface="+mn-cs"/>
        </a:defRPr>
      </a:lvl2pPr>
      <a:lvl3pPr algn="l" defTabSz="457200" eaLnBrk="1" hangingPunct="1" indent="-285750" latinLnBrk="0" marL="1200150" rtl="0">
        <a:spcBef>
          <a:spcPts val="0"/>
        </a:spcBef>
        <a:spcAft>
          <a:spcPts val="1000"/>
        </a:spcAft>
        <a:buClr>
          <a:schemeClr val="tx1"/>
        </a:buClr>
        <a:buSzPct val="100000"/>
        <a:buFont typeface="Arial"/>
        <a:buChar char="•"/>
        <a:defRPr cap="none" sz="1400" kern="1200">
          <a:solidFill>
            <a:schemeClr val="tx1"/>
          </a:solidFill>
          <a:effectLst/>
          <a:latin typeface="+mn-lt"/>
          <a:ea typeface="+mn-ea"/>
          <a:cs typeface="+mn-cs"/>
        </a:defRPr>
      </a:lvl3pPr>
      <a:lvl4pPr algn="l" defTabSz="457200" eaLnBrk="1" hangingPunct="1" indent="-171450" latinLnBrk="0" marL="154305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4pPr>
      <a:lvl5pPr algn="l" defTabSz="457200" eaLnBrk="1" hangingPunct="1" indent="-171450" latinLnBrk="0" marL="200025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5pPr>
      <a:lvl6pPr algn="l" defTabSz="457200" eaLnBrk="1" hangingPunct="1" indent="-228600" latinLnBrk="0" marL="25146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6pPr>
      <a:lvl7pPr algn="l" defTabSz="457200" eaLnBrk="1" hangingPunct="1" indent="-228600" latinLnBrk="0" marL="29718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7pPr>
      <a:lvl8pPr algn="l" defTabSz="457200" eaLnBrk="1" hangingPunct="1" indent="-228600" latinLnBrk="0" marL="34290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8pPr>
      <a:lvl9pPr algn="l" defTabSz="457200" eaLnBrk="1" hangingPunct="1" indent="-228600" latinLnBrk="0" marL="38862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6" name="Title 1"/>
          <p:cNvSpPr>
            <a:spLocks noGrp="1"/>
          </p:cNvSpPr>
          <p:nvPr>
            <p:ph type="ctrTitle"/>
          </p:nvPr>
        </p:nvSpPr>
        <p:spPr/>
        <p:txBody>
          <a:bodyPr/>
          <a:p>
            <a:r>
              <a:rPr b="1" dirty="0" lang="en-IN">
                <a:solidFill>
                  <a:schemeClr val="bg1"/>
                </a:solidFill>
              </a:rPr>
              <a:t>IBM PROJECT</a:t>
            </a:r>
            <a:r>
              <a:rPr dirty="0" lang="en-IN">
                <a:solidFill>
                  <a:schemeClr val="bg1"/>
                </a:solidFill>
              </a:rPr>
              <a:t> </a:t>
            </a:r>
            <a:endParaRPr dirty="0" lang="en-US">
              <a:solidFill>
                <a:schemeClr val="bg1"/>
              </a:solidFill>
            </a:endParaRPr>
          </a:p>
        </p:txBody>
      </p:sp>
      <p:sp>
        <p:nvSpPr>
          <p:cNvPr id="1048587" name="Subtitle 2"/>
          <p:cNvSpPr>
            <a:spLocks noGrp="1"/>
          </p:cNvSpPr>
          <p:nvPr>
            <p:ph type="subTitle" idx="1"/>
          </p:nvPr>
        </p:nvSpPr>
        <p:spPr/>
        <p:txBody>
          <a:bodyPr/>
          <a:p>
            <a:r>
              <a:rPr b="1" dirty="0" lang="en-IN">
                <a:solidFill>
                  <a:schemeClr val="accent1"/>
                </a:solidFill>
              </a:rPr>
              <a:t>Phase  3 </a:t>
            </a:r>
            <a:r>
              <a:rPr dirty="0" lang="en-IN"/>
              <a:t>: development (part 1)</a:t>
            </a:r>
          </a:p>
          <a:p>
            <a:r>
              <a:rPr b="1" dirty="0" lang="en-IN">
                <a:solidFill>
                  <a:schemeClr val="accent1"/>
                </a:solidFill>
              </a:rPr>
              <a:t>Topic</a:t>
            </a:r>
            <a:r>
              <a:rPr dirty="0" lang="en-IN"/>
              <a:t> : measure energy consumption model by loading and </a:t>
            </a:r>
          </a:p>
          <a:p>
            <a:r>
              <a:rPr dirty="0" lang="en-IN"/>
              <a:t>pre-processing the dataset </a:t>
            </a: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b="1" dirty="0" sz="3200" lang="en-IN"/>
              <a:t>Feature scaling:</a:t>
            </a:r>
            <a:br>
              <a:rPr b="1" dirty="0" sz="3200" lang="en-IN"/>
            </a:br>
            <a:endParaRPr b="1" dirty="0" sz="3200" lang="en-US"/>
          </a:p>
        </p:txBody>
      </p:sp>
      <p:sp>
        <p:nvSpPr>
          <p:cNvPr id="1048613" name="Content Placeholder 2"/>
          <p:cNvSpPr>
            <a:spLocks noGrp="1"/>
          </p:cNvSpPr>
          <p:nvPr>
            <p:ph idx="1"/>
          </p:nvPr>
        </p:nvSpPr>
        <p:spPr/>
        <p:txBody>
          <a:bodyPr>
            <a:normAutofit lnSpcReduction="10000"/>
          </a:bodyPr>
          <a:p>
            <a:r>
              <a:rPr dirty="0" lang="en-IN"/>
              <a:t>Apply feature scaling to normalise your data, ensuring that all features have similar scales, standardization ( scaling to mean=0 and </a:t>
            </a:r>
            <a:r>
              <a:rPr dirty="0" lang="en-IN" err="1"/>
              <a:t>Std</a:t>
            </a:r>
            <a:r>
              <a:rPr dirty="0" lang="en-IN"/>
              <a:t>=1) is a common choice.</a:t>
            </a:r>
          </a:p>
          <a:p>
            <a:pPr indent="0" marL="0">
              <a:buNone/>
            </a:pPr>
            <a:r>
              <a:rPr b="1" dirty="0" sz="2800" lang="en-IN">
                <a:solidFill>
                  <a:schemeClr val="bg1"/>
                </a:solidFill>
              </a:rPr>
              <a:t>Program:</a:t>
            </a:r>
          </a:p>
          <a:p>
            <a:pPr indent="0" marL="0">
              <a:buNone/>
            </a:pPr>
            <a:r>
              <a:rPr dirty="0" lang="en-IN"/>
              <a:t>From </a:t>
            </a:r>
            <a:r>
              <a:rPr dirty="0" lang="en-IN" err="1"/>
              <a:t>sklearn.preprocessing</a:t>
            </a:r>
            <a:r>
              <a:rPr dirty="0" lang="en-IN"/>
              <a:t> import </a:t>
            </a:r>
            <a:r>
              <a:rPr dirty="0" lang="en-IN" err="1"/>
              <a:t>MinMaxScaler</a:t>
            </a:r>
            <a:r>
              <a:rPr dirty="0" lang="en-IN"/>
              <a:t>
</a:t>
            </a:r>
            <a:r>
              <a:rPr dirty="0" lang="en-IN" err="1"/>
              <a:t>scaler</a:t>
            </a:r>
            <a:r>
              <a:rPr dirty="0" lang="en-IN"/>
              <a:t> = </a:t>
            </a:r>
            <a:r>
              <a:rPr dirty="0" lang="en-IN" err="1"/>
              <a:t>MinMaxScaler</a:t>
            </a:r>
            <a:r>
              <a:rPr dirty="0" lang="en-IN"/>
              <a:t>()
</a:t>
            </a:r>
            <a:r>
              <a:rPr dirty="0" lang="en-IN" err="1"/>
              <a:t>scaled_data</a:t>
            </a:r>
            <a:r>
              <a:rPr dirty="0" lang="en-IN"/>
              <a:t> = </a:t>
            </a:r>
            <a:r>
              <a:rPr dirty="0" lang="en-IN" err="1"/>
              <a:t>scaler.fit_transform</a:t>
            </a:r>
            <a:r>
              <a:rPr dirty="0" lang="en-IN"/>
              <a:t>(</a:t>
            </a:r>
            <a:r>
              <a:rPr dirty="0" lang="en-IN" err="1"/>
              <a:t>df</a:t>
            </a:r>
            <a:r>
              <a:rPr dirty="0" lang="en-IN"/>
              <a:t>)
</a:t>
            </a:r>
            <a:r>
              <a:rPr dirty="0" lang="en-IN" err="1"/>
              <a:t>scaled_df</a:t>
            </a:r>
            <a:r>
              <a:rPr dirty="0" lang="en-IN"/>
              <a:t> = </a:t>
            </a:r>
            <a:r>
              <a:rPr dirty="0" lang="en-IN" err="1"/>
              <a:t>pd.DataFrame</a:t>
            </a:r>
            <a:r>
              <a:rPr dirty="0" lang="en-IN"/>
              <a:t>(</a:t>
            </a:r>
            <a:r>
              <a:rPr dirty="0" lang="en-IN" err="1"/>
              <a:t>scaled_data</a:t>
            </a:r>
            <a:r>
              <a:rPr dirty="0" lang="en-IN"/>
              <a:t>, 
columns=</a:t>
            </a:r>
            <a:r>
              <a:rPr dirty="0" lang="en-IN" err="1"/>
              <a:t>df.columns</a:t>
            </a:r>
            <a:r>
              <a:rPr dirty="0" lang="en-IN"/>
              <a:t>
</a:t>
            </a:r>
            <a:r>
              <a:rPr dirty="0" lang="en-IN" err="1"/>
              <a:t>scaled_df.head</a:t>
            </a:r>
            <a:r>
              <a:rPr dirty="0" lang="en-IN"/>
              <a:t>()</a:t>
            </a:r>
          </a:p>
          <a:p>
            <a:pPr indent="0" marL="0">
              <a:buNone/>
            </a:pP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14" name="Title 1"/>
          <p:cNvSpPr>
            <a:spLocks noGrp="1"/>
          </p:cNvSpPr>
          <p:nvPr>
            <p:ph type="title"/>
          </p:nvPr>
        </p:nvSpPr>
        <p:spPr/>
        <p:txBody>
          <a:bodyPr>
            <a:normAutofit/>
          </a:bodyPr>
          <a:p>
            <a:r>
              <a:rPr b="1" dirty="0" sz="3200" lang="en-IN"/>
              <a:t>Importance of loading and pre-processing  dataset :</a:t>
            </a:r>
            <a:br>
              <a:rPr b="1" dirty="0" sz="3200" lang="en-IN"/>
            </a:br>
            <a:endParaRPr b="1" dirty="0" sz="3200" lang="en-US"/>
          </a:p>
        </p:txBody>
      </p:sp>
      <p:sp>
        <p:nvSpPr>
          <p:cNvPr id="1048615" name="Content Placeholder 2"/>
          <p:cNvSpPr>
            <a:spLocks noGrp="1"/>
          </p:cNvSpPr>
          <p:nvPr>
            <p:ph idx="1"/>
          </p:nvPr>
        </p:nvSpPr>
        <p:spPr>
          <a:xfrm>
            <a:off x="453630" y="1802738"/>
            <a:ext cx="10131425" cy="3649133"/>
          </a:xfrm>
        </p:spPr>
        <p:txBody>
          <a:bodyPr>
            <a:normAutofit/>
          </a:bodyPr>
          <a:p>
            <a:r>
              <a:rPr dirty="0" lang="en-IN"/>
              <a:t>Loading a dataset is important for fast access and analysis. It can also improve data accuracy and speed up time to insights. 
In machine learning, loading a dataset is a significant preliminary step to build any deep learning model. You have to load and pre-process the data that you want to train your model using. </a:t>
            </a:r>
          </a:p>
          <a:p>
            <a:r>
              <a:rPr dirty="0" lang="en-IN"/>
              <a:t>Data pre-processing is essential before its actual use. Data pre-processing is the concept of changing the raw data into a clean data set. The dataset is pre-processed in order to check missing values, noisy data, and other inconsistencies before executing it to the algorithm. Data must be in a format appropriate for ML.</a:t>
            </a:r>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16" name="Title 1"/>
          <p:cNvSpPr>
            <a:spLocks noGrp="1"/>
          </p:cNvSpPr>
          <p:nvPr>
            <p:ph type="title"/>
          </p:nvPr>
        </p:nvSpPr>
        <p:spPr/>
        <p:txBody>
          <a:bodyPr>
            <a:normAutofit/>
          </a:bodyPr>
          <a:p>
            <a:r>
              <a:rPr b="1" dirty="0" sz="3200" lang="en-IN"/>
              <a:t>Challenges involving loading and pre-processing dataset:</a:t>
            </a:r>
            <a:endParaRPr b="1" dirty="0" sz="3200" lang="en-US"/>
          </a:p>
        </p:txBody>
      </p:sp>
      <p:sp>
        <p:nvSpPr>
          <p:cNvPr id="1048617" name="Content Placeholder 2"/>
          <p:cNvSpPr>
            <a:spLocks noGrp="1"/>
          </p:cNvSpPr>
          <p:nvPr>
            <p:ph idx="1"/>
          </p:nvPr>
        </p:nvSpPr>
        <p:spPr>
          <a:xfrm>
            <a:off x="685801" y="3598334"/>
            <a:ext cx="9663925" cy="3729747"/>
          </a:xfrm>
        </p:spPr>
        <p:txBody>
          <a:bodyPr>
            <a:normAutofit/>
          </a:bodyPr>
          <a:p>
            <a:pPr indent="0" marL="0">
              <a:buNone/>
            </a:pPr>
            <a:r>
              <a:rPr b="1" dirty="0" sz="2000" lang="en-IN">
                <a:solidFill>
                  <a:schemeClr val="bg1"/>
                </a:solidFill>
              </a:rPr>
              <a:t>Missing data:</a:t>
            </a:r>
          </a:p>
          <a:p>
            <a:pPr indent="0" marL="0">
              <a:buNone/>
            </a:pPr>
            <a:r>
              <a:rPr dirty="0" lang="en-IN"/>
              <a:t>Datasets often have missing values, which can adversely affect the performance of machine learning models.</a:t>
            </a:r>
          </a:p>
          <a:p>
            <a:pPr indent="0" marL="0">
              <a:buNone/>
            </a:pPr>
            <a:r>
              <a:rPr b="1" dirty="0" sz="2000" lang="en-IN">
                <a:solidFill>
                  <a:schemeClr val="bg1"/>
                </a:solidFill>
              </a:rPr>
              <a:t>Categorical Data:</a:t>
            </a:r>
            <a:r>
              <a:rPr dirty="0" lang="en-IN"/>
              <a:t>
Machine learning algorithms typically work with numerical data, so categorical variables need to be transformed into a numerical format.</a:t>
            </a:r>
          </a:p>
          <a:p>
            <a:pPr indent="0" marL="0">
              <a:buNone/>
            </a:pPr>
            <a:r>
              <a:rPr b="1" dirty="0" sz="2000" lang="en-IN">
                <a:solidFill>
                  <a:schemeClr val="bg1"/>
                </a:solidFill>
              </a:rPr>
              <a:t>Scaling and Normalization:</a:t>
            </a:r>
          </a:p>
          <a:p>
            <a:pPr indent="0" marL="0">
              <a:buNone/>
            </a:pPr>
            <a:r>
              <a:rPr dirty="0" lang="en-IN"/>
              <a:t> Features in the dataset may have different scales, which can affect the performance of algorithms like k-nearest neighbours or gradient descent-based methods.</a:t>
            </a:r>
          </a:p>
          <a:p>
            <a:pPr indent="0" marL="0">
              <a:buNone/>
            </a:pPr>
            <a:r>
              <a:rPr b="1" dirty="0" sz="2000" lang="en-IN">
                <a:solidFill>
                  <a:schemeClr val="bg1"/>
                </a:solidFill>
              </a:rPr>
              <a:t>Feature Engineering:</a:t>
            </a:r>
            <a:r>
              <a:rPr dirty="0" lang="en-IN"/>
              <a:t>
Determining which features are relevant and how to create new meaningful features from the existing ones can be complex.</a:t>
            </a:r>
          </a:p>
          <a:p>
            <a:pPr indent="0" marL="0">
              <a:buNone/>
            </a:pPr>
            <a:endParaRPr dirty="0" lang="en-IN"/>
          </a:p>
          <a:p>
            <a:pPr indent="0" marL="0">
              <a:buNone/>
            </a:pPr>
            <a:endParaRPr dirty="0" lang="en-IN"/>
          </a:p>
          <a:p>
            <a:endParaRPr dirty="0" lang="en-IN"/>
          </a:p>
          <a:p>
            <a:endParaRPr dirty="0" lang="en-IN"/>
          </a:p>
          <a:p>
            <a:endParaRPr dirty="0" lang="en-IN"/>
          </a:p>
          <a:p>
            <a:endParaRPr dirty="0" lang="en-IN"/>
          </a:p>
          <a:p>
            <a:pPr indent="0" marL="0">
              <a:buNone/>
            </a:pPr>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18" name="Title 1"/>
          <p:cNvSpPr>
            <a:spLocks noGrp="1"/>
          </p:cNvSpPr>
          <p:nvPr>
            <p:ph type="title"/>
          </p:nvPr>
        </p:nvSpPr>
        <p:spPr/>
        <p:txBody>
          <a:bodyPr>
            <a:normAutofit/>
          </a:bodyPr>
          <a:p>
            <a:r>
              <a:rPr b="1" dirty="0" lang="en-IN"/>
              <a:t>Solutions to overcome the challenges involving loading and pre-processing dataset:</a:t>
            </a:r>
            <a:endParaRPr b="1" dirty="0" lang="en-US"/>
          </a:p>
        </p:txBody>
      </p:sp>
      <p:sp>
        <p:nvSpPr>
          <p:cNvPr id="1048619" name="Content Placeholder 2"/>
          <p:cNvSpPr>
            <a:spLocks noGrp="1"/>
          </p:cNvSpPr>
          <p:nvPr>
            <p:ph idx="1"/>
          </p:nvPr>
        </p:nvSpPr>
        <p:spPr>
          <a:xfrm>
            <a:off x="462558" y="609599"/>
            <a:ext cx="10131425" cy="7177089"/>
          </a:xfrm>
        </p:spPr>
        <p:txBody>
          <a:bodyPr/>
          <a:p>
            <a:pPr indent="0" marL="0">
              <a:buNone/>
            </a:pPr>
            <a:r>
              <a:rPr b="1" dirty="0" sz="2000" lang="en-IN">
                <a:solidFill>
                  <a:schemeClr val="bg1"/>
                </a:solidFill>
              </a:rPr>
              <a:t>Missing Data:</a:t>
            </a:r>
            <a:r>
              <a:rPr dirty="0" lang="en-IN"/>
              <a:t>
Techniques such as imputation (filling missing values using statistical methods), removing rows or columns with missing values, or using advanced imputation algorithms can address this challenge.</a:t>
            </a:r>
          </a:p>
          <a:p>
            <a:pPr indent="0" marL="0">
              <a:buNone/>
            </a:pPr>
            <a:r>
              <a:rPr b="1" dirty="0" sz="2000" lang="en-IN">
                <a:solidFill>
                  <a:schemeClr val="bg1"/>
                </a:solidFill>
              </a:rPr>
              <a:t>Categorical Data:</a:t>
            </a:r>
            <a:r>
              <a:rPr dirty="0" lang="en-IN"/>
              <a:t>
 Techniques like one-hot encoding (for nominal data) or label encoding (for ordinal data) can be applied to convert categorical variables into a suitable numerical format.</a:t>
            </a:r>
          </a:p>
          <a:p>
            <a:pPr indent="0" marL="0">
              <a:buNone/>
            </a:pPr>
            <a:r>
              <a:rPr b="1" dirty="0" sz="2000" lang="en-IN">
                <a:solidFill>
                  <a:schemeClr val="bg1"/>
                </a:solidFill>
              </a:rPr>
              <a:t>scaling and  normalisation:</a:t>
            </a:r>
          </a:p>
          <a:p>
            <a:pPr indent="0" marL="0">
              <a:buNone/>
            </a:pPr>
            <a:r>
              <a:rPr b="1" dirty="0" sz="2000" lang="en-IN">
                <a:solidFill>
                  <a:schemeClr val="bg1"/>
                </a:solidFill>
              </a:rPr>
              <a:t> </a:t>
            </a:r>
            <a:r>
              <a:rPr dirty="0" lang="en-IN"/>
              <a:t>Scaling methods like Min-Max scaling or standardization (z-score normalization) can be applied to bring features to a similar scale, ensuring fair comparison between t</a:t>
            </a:r>
          </a:p>
          <a:p>
            <a:pPr indent="0" marL="0">
              <a:buNone/>
            </a:pPr>
            <a:r>
              <a:rPr b="1" dirty="0" sz="2000" lang="en-IN">
                <a:solidFill>
                  <a:schemeClr val="bg1"/>
                </a:solidFill>
              </a:rPr>
              <a:t>Feature engineering:</a:t>
            </a:r>
          </a:p>
          <a:p>
            <a:pPr indent="0" marL="0">
              <a:buNone/>
            </a:pPr>
            <a:r>
              <a:rPr dirty="0" sz="2000" lang="en-IN"/>
              <a:t>domain </a:t>
            </a:r>
            <a:r>
              <a:rPr dirty="0" lang="en-IN"/>
              <a:t>knowledge and experimentation play a significant role in feature engineering. Techniques like PCA (Principal Component Analysis) or domain-specific transformations can help create relevant features.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0" name="Title 1"/>
          <p:cNvSpPr>
            <a:spLocks noGrp="1"/>
          </p:cNvSpPr>
          <p:nvPr>
            <p:ph type="title"/>
          </p:nvPr>
        </p:nvSpPr>
        <p:spPr>
          <a:xfrm>
            <a:off x="551856" y="0"/>
            <a:ext cx="10131425" cy="1456267"/>
          </a:xfrm>
        </p:spPr>
        <p:txBody>
          <a:bodyPr/>
          <a:p>
            <a:r>
              <a:rPr b="1" dirty="0" lang="en-IN"/>
              <a:t>1.Loading the dataset:</a:t>
            </a:r>
            <a:br>
              <a:rPr b="1" dirty="0" lang="en-IN"/>
            </a:br>
            <a:endParaRPr b="1" dirty="0" lang="en-US"/>
          </a:p>
        </p:txBody>
      </p:sp>
      <p:sp>
        <p:nvSpPr>
          <p:cNvPr id="1048621" name="Content Placeholder 4"/>
          <p:cNvSpPr>
            <a:spLocks noGrp="1"/>
          </p:cNvSpPr>
          <p:nvPr>
            <p:ph idx="1"/>
          </p:nvPr>
        </p:nvSpPr>
        <p:spPr>
          <a:xfrm>
            <a:off x="801887" y="1125142"/>
            <a:ext cx="10131425" cy="5250656"/>
          </a:xfrm>
        </p:spPr>
        <p:txBody>
          <a:bodyPr>
            <a:normAutofit/>
          </a:bodyPr>
          <a:p>
            <a:pPr indent="0" marL="0">
              <a:buNone/>
            </a:pPr>
            <a:r>
              <a:rPr b="1" dirty="0" sz="7200" lang="en-IN">
                <a:solidFill>
                  <a:schemeClr val="bg1"/>
                </a:solidFill>
              </a:rPr>
              <a:t>Program:</a:t>
            </a:r>
          </a:p>
          <a:p>
            <a:pPr indent="0" marL="0">
              <a:buNone/>
            </a:pPr>
            <a:r>
              <a:rPr b="1" dirty="0" sz="8000" lang="en-IN"/>
              <a:t>Input:</a:t>
            </a:r>
          </a:p>
          <a:p>
            <a:pPr indent="0" marL="0">
              <a:buNone/>
            </a:pPr>
            <a:r>
              <a:rPr dirty="0" lang="en-IN"/>
              <a:t>: </a:t>
            </a:r>
            <a:r>
              <a:rPr dirty="0" sz="4800" lang="en-IN"/>
              <a:t>monthly line plots
from pandas import </a:t>
            </a:r>
            <a:r>
              <a:rPr dirty="0" sz="4800" lang="en-IN" err="1"/>
              <a:t>read_csv</a:t>
            </a:r>
            <a:r>
              <a:rPr dirty="0" sz="4800" lang="en-IN"/>
              <a:t>
from </a:t>
            </a:r>
            <a:r>
              <a:rPr dirty="0" sz="4800" lang="en-IN" err="1"/>
              <a:t>matplotlib</a:t>
            </a:r>
            <a:r>
              <a:rPr dirty="0" sz="4800" lang="en-IN"/>
              <a:t> import </a:t>
            </a:r>
            <a:r>
              <a:rPr dirty="0" sz="4800" lang="en-IN" err="1"/>
              <a:t>pyplot</a:t>
            </a:r>
            <a:r>
              <a:rPr dirty="0" sz="4800" lang="en-IN"/>
              <a:t>
# load the new file
dataset = </a:t>
            </a:r>
            <a:r>
              <a:rPr dirty="0" sz="4800" lang="en-IN" err="1"/>
              <a:t>read_csv</a:t>
            </a:r>
            <a:r>
              <a:rPr dirty="0" sz="4800" lang="en-IN"/>
              <a:t>(‘</a:t>
            </a:r>
            <a:r>
              <a:rPr dirty="0" sz="4800" lang="en-IN" err="1"/>
              <a:t>household_power_consumption.csv</a:t>
            </a:r>
            <a:r>
              <a:rPr dirty="0" sz="4800" lang="en-IN"/>
              <a:t>’, header=0, </a:t>
            </a:r>
            <a:r>
              <a:rPr dirty="0" sz="4800" lang="en-IN" err="1"/>
              <a:t>infer_datetime_format</a:t>
            </a:r>
            <a:r>
              <a:rPr dirty="0" sz="4800" lang="en-IN"/>
              <a:t>=True, </a:t>
            </a:r>
            <a:r>
              <a:rPr dirty="0" sz="4800" lang="en-IN" err="1"/>
              <a:t>parse_dates</a:t>
            </a:r>
            <a:r>
              <a:rPr dirty="0" sz="4800" lang="en-IN"/>
              <a:t>=[‘</a:t>
            </a:r>
            <a:r>
              <a:rPr dirty="0" sz="4800" lang="en-IN" err="1"/>
              <a:t>datetime</a:t>
            </a:r>
            <a:r>
              <a:rPr dirty="0" sz="4800" lang="en-IN"/>
              <a:t>’], </a:t>
            </a:r>
            <a:r>
              <a:rPr dirty="0" sz="4800" lang="en-IN" err="1"/>
              <a:t>index_col</a:t>
            </a:r>
            <a:r>
              <a:rPr dirty="0" sz="4800" lang="en-IN"/>
              <a:t>=[‘</a:t>
            </a:r>
            <a:r>
              <a:rPr dirty="0" sz="4800" lang="en-IN" err="1"/>
              <a:t>datetime</a:t>
            </a:r>
            <a:r>
              <a:rPr dirty="0" sz="4800" lang="en-IN"/>
              <a:t>’])
# plot active power for each year
months = [x for x in range(1, 13)]
</a:t>
            </a:r>
            <a:r>
              <a:rPr dirty="0" sz="4800" lang="en-IN" err="1"/>
              <a:t>pyplot.figure</a:t>
            </a:r>
            <a:r>
              <a:rPr dirty="0" sz="4800" lang="en-IN"/>
              <a:t>()
for </a:t>
            </a:r>
            <a:r>
              <a:rPr dirty="0" sz="4800" lang="en-IN" err="1"/>
              <a:t>i</a:t>
            </a:r>
            <a:r>
              <a:rPr dirty="0" sz="4800" lang="en-IN"/>
              <a:t> in range(</a:t>
            </a:r>
            <a:r>
              <a:rPr dirty="0" sz="4800" lang="en-IN" err="1"/>
              <a:t>len</a:t>
            </a:r>
            <a:r>
              <a:rPr dirty="0" sz="4800" lang="en-IN"/>
              <a:t>(months)):
	# prepare subplot
	</a:t>
            </a:r>
            <a:r>
              <a:rPr dirty="0" sz="4800" lang="en-IN" err="1"/>
              <a:t>ax</a:t>
            </a:r>
            <a:r>
              <a:rPr dirty="0" sz="4800" lang="en-IN"/>
              <a:t> = </a:t>
            </a:r>
            <a:r>
              <a:rPr dirty="0" sz="4800" lang="en-IN" err="1"/>
              <a:t>pyplot.subplot</a:t>
            </a:r>
            <a:r>
              <a:rPr dirty="0" sz="4800" lang="en-IN"/>
              <a:t>(</a:t>
            </a:r>
            <a:r>
              <a:rPr dirty="0" sz="4800" lang="en-IN" err="1"/>
              <a:t>len</a:t>
            </a:r>
            <a:r>
              <a:rPr dirty="0" sz="4800" lang="en-IN"/>
              <a:t>(months), 1, i+1)
	# determine the month to plot
	month = ‘2007-’ + </a:t>
            </a:r>
            <a:r>
              <a:rPr dirty="0" sz="4800" lang="en-IN" err="1"/>
              <a:t>str</a:t>
            </a:r>
            <a:r>
              <a:rPr dirty="0" sz="4800" lang="en-IN"/>
              <a:t>(months[</a:t>
            </a:r>
            <a:r>
              <a:rPr dirty="0" sz="4800" lang="en-IN" err="1"/>
              <a:t>i</a:t>
            </a:r>
            <a:r>
              <a:rPr dirty="0" sz="4800" lang="en-IN"/>
              <a:t>])
	# get all observations for the month
	result = dataset[month]
	# plot the active power for the month
	</a:t>
            </a:r>
            <a:r>
              <a:rPr dirty="0" sz="4800" lang="en-IN" err="1"/>
              <a:t>pyplot.plot</a:t>
            </a:r>
            <a:r>
              <a:rPr dirty="0" sz="4800" lang="en-IN"/>
              <a:t>(result[‘</a:t>
            </a:r>
            <a:r>
              <a:rPr dirty="0" sz="4800" lang="en-IN" err="1"/>
              <a:t>Global_active_power</a:t>
            </a:r>
            <a:r>
              <a:rPr dirty="0" sz="4800" lang="en-IN"/>
              <a:t>’])
	# add a title to the subplot
	</a:t>
            </a:r>
            <a:r>
              <a:rPr dirty="0" sz="4800" lang="en-IN" err="1"/>
              <a:t>pyplot.title</a:t>
            </a:r>
            <a:r>
              <a:rPr dirty="0" sz="4800" lang="en-IN"/>
              <a:t>(month, y=0, </a:t>
            </a:r>
            <a:r>
              <a:rPr dirty="0" sz="4800" lang="en-IN" err="1"/>
              <a:t>loc</a:t>
            </a:r>
            <a:r>
              <a:rPr dirty="0" sz="4800" lang="en-IN"/>
              <a:t>=‘left’)
</a:t>
            </a:r>
            <a:r>
              <a:rPr dirty="0" sz="4800" lang="en-IN" err="1"/>
              <a:t>pyplot.show</a:t>
            </a:r>
            <a:r>
              <a:rPr dirty="0" sz="4800" lang="en-IN"/>
              <a:t>()</a:t>
            </a:r>
            <a:endParaRPr dirty="0" sz="480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22" name="Title 1"/>
          <p:cNvSpPr>
            <a:spLocks noGrp="1"/>
          </p:cNvSpPr>
          <p:nvPr>
            <p:ph type="title"/>
          </p:nvPr>
        </p:nvSpPr>
        <p:spPr/>
        <p:txBody>
          <a:bodyPr>
            <a:normAutofit/>
          </a:bodyPr>
          <a:p>
            <a:r>
              <a:rPr b="1" dirty="0" sz="2000" lang="en-IN"/>
              <a:t>Output:</a:t>
            </a:r>
            <a:endParaRPr b="1" dirty="0" sz="2000" lang="en-US"/>
          </a:p>
        </p:txBody>
      </p:sp>
      <p:sp>
        <p:nvSpPr>
          <p:cNvPr id="1048623" name="Content Placeholder 2"/>
          <p:cNvSpPr>
            <a:spLocks noGrp="1"/>
          </p:cNvSpPr>
          <p:nvPr>
            <p:ph idx="1"/>
          </p:nvPr>
        </p:nvSpPr>
        <p:spPr/>
        <p:txBody>
          <a:bodyPr>
            <a:normAutofit/>
          </a:bodyPr>
          <a:p>
            <a:pPr indent="0" marL="0">
              <a:buNone/>
            </a:pPr>
            <a:r>
              <a:rPr dirty="0" lang="en-IN"/>
              <a:t>
2016-08-13    12839.597087
2016-08-14    12780.209961
2016-09-10    11356.302979
2015-02-20    10965.982259
2016-09-09    10864.954834
2018-01-06    10506.845622
2016-08-12    10124.051595
2015-02-21     9881.803711
2015-02-16     9781.552246
2018-01-07     9739.144206</a:t>
            </a:r>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24" name="Title 1"/>
          <p:cNvSpPr>
            <a:spLocks noGrp="1"/>
          </p:cNvSpPr>
          <p:nvPr>
            <p:ph type="title"/>
          </p:nvPr>
        </p:nvSpPr>
        <p:spPr>
          <a:xfrm>
            <a:off x="685801" y="609601"/>
            <a:ext cx="9992255" cy="1051322"/>
          </a:xfrm>
        </p:spPr>
        <p:txBody>
          <a:bodyPr>
            <a:normAutofit/>
          </a:bodyPr>
          <a:p>
            <a:r>
              <a:rPr b="1" dirty="0" lang="en-IN"/>
              <a:t>Example graph:(household electricity consumption)</a:t>
            </a:r>
            <a:endParaRPr b="1" dirty="0"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532625" y="1964531"/>
            <a:ext cx="11126749" cy="4554141"/>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5" name="Title 1"/>
          <p:cNvSpPr>
            <a:spLocks noGrp="1"/>
          </p:cNvSpPr>
          <p:nvPr>
            <p:ph type="title"/>
          </p:nvPr>
        </p:nvSpPr>
        <p:spPr/>
        <p:txBody>
          <a:bodyPr/>
          <a:p>
            <a:r>
              <a:rPr b="1" dirty="0" lang="en-IN"/>
              <a:t>2.Preprocessing the dataset:</a:t>
            </a:r>
            <a:endParaRPr b="1" dirty="0" lang="en-US"/>
          </a:p>
        </p:txBody>
      </p:sp>
      <p:sp>
        <p:nvSpPr>
          <p:cNvPr id="1048626" name="Content Placeholder 2"/>
          <p:cNvSpPr>
            <a:spLocks noGrp="1"/>
          </p:cNvSpPr>
          <p:nvPr>
            <p:ph idx="1"/>
          </p:nvPr>
        </p:nvSpPr>
        <p:spPr>
          <a:xfrm>
            <a:off x="400051" y="1749161"/>
            <a:ext cx="10131425" cy="3649133"/>
          </a:xfrm>
        </p:spPr>
        <p:txBody>
          <a:bodyPr/>
          <a:p>
            <a:r>
              <a:rPr dirty="0" lang="en-IN"/>
              <a:t>Data pre-processing is used to convert raw data into a clear format. Raw data consist of missing values, noisy data, and raw data may be text, image, numeric values, etc.
By the above definition, we understood that transforming unstructured data into a structured form is called data pre-processing. If the unstructured data is used in machine learning models to analyse or to predict, the prediction will be false because unstructured data contains missing values and unwanted data. So for good prediction, the data need to be pre-processed</a:t>
            </a:r>
            <a:endParaRPr dirty="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27" name="Title 1"/>
          <p:cNvSpPr>
            <a:spLocks noGrp="1"/>
          </p:cNvSpPr>
          <p:nvPr>
            <p:ph type="title"/>
          </p:nvPr>
        </p:nvSpPr>
        <p:spPr/>
        <p:txBody>
          <a:bodyPr>
            <a:normAutofit/>
          </a:bodyPr>
          <a:p>
            <a:r>
              <a:rPr b="1" dirty="0" sz="3200" lang="en-IN">
                <a:solidFill>
                  <a:schemeClr val="bg1"/>
                </a:solidFill>
              </a:rPr>
              <a:t>Visualization and pre-processing the dataset:</a:t>
            </a:r>
            <a:endParaRPr b="1" dirty="0" sz="3200" lang="en-US">
              <a:solidFill>
                <a:schemeClr val="bg1"/>
              </a:solidFill>
            </a:endParaRPr>
          </a:p>
        </p:txBody>
      </p:sp>
      <p:sp>
        <p:nvSpPr>
          <p:cNvPr id="1048628" name="Content Placeholder 2"/>
          <p:cNvSpPr>
            <a:spLocks noGrp="1"/>
          </p:cNvSpPr>
          <p:nvPr>
            <p:ph idx="1"/>
          </p:nvPr>
        </p:nvSpPr>
        <p:spPr/>
        <p:txBody>
          <a:bodyPr/>
          <a:p>
            <a:pPr indent="0" marL="0">
              <a:buNone/>
            </a:pPr>
            <a:r>
              <a:rPr dirty="0" lang="en-IN"/>
              <a:t>Import pandas
import </a:t>
            </a:r>
            <a:r>
              <a:rPr dirty="0" lang="en-IN" err="1"/>
              <a:t>matplotlib.pyplot</a:t>
            </a:r>
            <a:r>
              <a:rPr dirty="0" lang="en-IN"/>
              <a:t> as </a:t>
            </a:r>
            <a:r>
              <a:rPr dirty="0" lang="en-IN" err="1"/>
              <a:t>plt</a:t>
            </a:r>
            <a:r>
              <a:rPr dirty="0" lang="en-IN"/>
              <a:t>
data = ‘</a:t>
            </a:r>
            <a:r>
              <a:rPr dirty="0" lang="en-IN" err="1"/>
              <a:t>iris_df.csv</a:t>
            </a:r>
            <a:r>
              <a:rPr dirty="0" lang="en-IN"/>
              <a:t>’
names = [‘sepal-length’, ‘sepal-width’, ‘petal-length’, ‘petal-width’, ‘class’]
dataset = </a:t>
            </a:r>
            <a:r>
              <a:rPr dirty="0" lang="en-IN" err="1"/>
              <a:t>pandas.read_csv</a:t>
            </a:r>
            <a:r>
              <a:rPr dirty="0" lang="en-IN"/>
              <a:t>(data, names=names)
</a:t>
            </a:r>
            <a:r>
              <a:rPr dirty="0" lang="en-IN" err="1"/>
              <a:t>dataset.plot</a:t>
            </a:r>
            <a:r>
              <a:rPr dirty="0" lang="en-IN"/>
              <a:t>(kind=‘box’, subplots=True, layout=(2,2), </a:t>
            </a:r>
            <a:r>
              <a:rPr dirty="0" lang="en-IN" err="1"/>
              <a:t>sharex</a:t>
            </a:r>
            <a:r>
              <a:rPr dirty="0" lang="en-IN"/>
              <a:t>=False, </a:t>
            </a:r>
            <a:r>
              <a:rPr dirty="0" lang="en-IN" err="1"/>
              <a:t>sharey</a:t>
            </a:r>
            <a:r>
              <a:rPr dirty="0" lang="en-IN"/>
              <a:t>=False)
</a:t>
            </a:r>
            <a:r>
              <a:rPr dirty="0" lang="en-IN" err="1"/>
              <a:t>plt.show</a:t>
            </a:r>
            <a:r>
              <a:rPr dirty="0" lang="en-IN"/>
              <a:t>()</a:t>
            </a:r>
            <a:endParaRPr dirty="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29" name="Content Placeholder 2"/>
          <p:cNvSpPr>
            <a:spLocks noGrp="1"/>
          </p:cNvSpPr>
          <p:nvPr>
            <p:ph idx="1"/>
          </p:nvPr>
        </p:nvSpPr>
        <p:spPr>
          <a:xfrm>
            <a:off x="982266" y="1"/>
            <a:ext cx="10483286" cy="6858000"/>
          </a:xfrm>
        </p:spPr>
        <p:txBody>
          <a:bodyPr/>
          <a:p>
            <a:pPr indent="0" marL="0">
              <a:buNone/>
            </a:pPr>
            <a:r>
              <a:rPr b="1" dirty="0" sz="2800" lang="en-IN">
                <a:solidFill>
                  <a:schemeClr val="bg1"/>
                </a:solidFill>
              </a:rPr>
              <a:t>Input:</a:t>
            </a:r>
          </a:p>
          <a:p>
            <a:pPr indent="0" marL="0">
              <a:buNone/>
            </a:pPr>
            <a:r>
              <a:rPr dirty="0" lang="en-IN" err="1"/>
              <a:t>Energy.count</a:t>
            </a:r>
            <a:r>
              <a:rPr dirty="0" lang="en-IN"/>
              <a:t>()
</a:t>
            </a:r>
            <a:r>
              <a:rPr b="1" dirty="0" sz="2800" lang="en-IN">
                <a:solidFill>
                  <a:schemeClr val="bg1"/>
                </a:solidFill>
              </a:rPr>
              <a:t>Output:</a:t>
            </a:r>
            <a:r>
              <a:rPr dirty="0" lang="en-IN"/>
              <a:t>
day           829</a:t>
            </a:r>
          </a:p>
          <a:p>
            <a:pPr indent="0" marL="0">
              <a:buNone/>
            </a:pPr>
            <a:r>
              <a:rPr dirty="0" lang="en-IN" err="1"/>
              <a:t>energy_sum</a:t>
            </a:r>
            <a:r>
              <a:rPr dirty="0" lang="en-IN"/>
              <a:t>    829
</a:t>
            </a:r>
            <a:r>
              <a:rPr dirty="0" lang="en-IN" err="1"/>
              <a:t>LCLid</a:t>
            </a:r>
            <a:r>
              <a:rPr dirty="0" lang="en-IN"/>
              <a:t>         829
</a:t>
            </a:r>
            <a:r>
              <a:rPr dirty="0" lang="en-IN" err="1"/>
              <a:t>dtype</a:t>
            </a:r>
            <a:r>
              <a:rPr dirty="0" lang="en-IN"/>
              <a:t>: int64</a:t>
            </a:r>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b="1" dirty="0" sz="2800" lang="en-IN">
              <a:solidFill>
                <a:schemeClr val="bg1"/>
              </a:solidFill>
            </a:endParaRPr>
          </a:p>
          <a:p>
            <a:pPr indent="0" marL="0">
              <a:buNone/>
            </a:pPr>
            <a:endParaRPr b="1" dirty="0" sz="2800" lang="en-IN">
              <a:solidFill>
                <a:schemeClr val="bg1"/>
              </a:solidFill>
            </a:endParaRPr>
          </a:p>
        </p:txBody>
      </p:sp>
      <p:pic>
        <p:nvPicPr>
          <p:cNvPr id="2097157" name="Picture 5"/>
          <p:cNvPicPr>
            <a:picLocks noChangeAspect="1"/>
          </p:cNvPicPr>
          <p:nvPr/>
        </p:nvPicPr>
        <p:blipFill>
          <a:blip xmlns:r="http://schemas.openxmlformats.org/officeDocument/2006/relationships" r:embed="rId1"/>
          <a:stretch>
            <a:fillRect/>
          </a:stretch>
        </p:blipFill>
        <p:spPr>
          <a:xfrm>
            <a:off x="3871787" y="1408821"/>
            <a:ext cx="5984332" cy="4693793"/>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593" name="Title 1"/>
          <p:cNvSpPr>
            <a:spLocks noGrp="1"/>
          </p:cNvSpPr>
          <p:nvPr>
            <p:ph type="title"/>
          </p:nvPr>
        </p:nvSpPr>
        <p:spPr/>
        <p:txBody>
          <a:bodyPr>
            <a:normAutofit fontScale="90000"/>
          </a:bodyPr>
          <a:p>
            <a:r>
              <a:rPr b="1" dirty="0" lang="en-IN"/>
              <a:t>Measure energy consumption</a:t>
            </a:r>
            <a:br>
              <a:rPr b="1" dirty="0" lang="en-IN"/>
            </a:br>
            <a:br>
              <a:rPr b="1" dirty="0" lang="en-IN"/>
            </a:br>
            <a:r>
              <a:rPr b="1" dirty="0" sz="2800" lang="en-IN">
                <a:solidFill>
                  <a:schemeClr val="bg1"/>
                </a:solidFill>
              </a:rPr>
              <a:t>introduction :</a:t>
            </a:r>
            <a:endParaRPr b="1" dirty="0" sz="2800" lang="en-US">
              <a:solidFill>
                <a:schemeClr val="bg1"/>
              </a:solidFill>
            </a:endParaRPr>
          </a:p>
        </p:txBody>
      </p:sp>
      <p:sp>
        <p:nvSpPr>
          <p:cNvPr id="1048594" name="Content Placeholder 2"/>
          <p:cNvSpPr>
            <a:spLocks noGrp="1"/>
          </p:cNvSpPr>
          <p:nvPr>
            <p:ph idx="1"/>
          </p:nvPr>
        </p:nvSpPr>
        <p:spPr>
          <a:xfrm>
            <a:off x="101877" y="1803216"/>
            <a:ext cx="10131425" cy="3649133"/>
          </a:xfrm>
        </p:spPr>
        <p:txBody>
          <a:bodyPr/>
          <a:p>
            <a:r>
              <a:rPr dirty="0" lang="en-IN"/>
              <a:t>Artificial intelligence (AI) can be used to measure energy consumption. AI can enhance data collected from smart meters, plugs, and thermostats. AI can also: 
Identify inefficiencies in production lines
Recommend adjustments to improve energy efficiency
Determine energy needs
Automatically redistribute energy resources
Determine when excess energy should be stored or sold back to the grid</a:t>
            </a:r>
            <a:endParaRPr dirty="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30" name="Title 1"/>
          <p:cNvSpPr>
            <a:spLocks noGrp="1"/>
          </p:cNvSpPr>
          <p:nvPr>
            <p:ph type="title"/>
          </p:nvPr>
        </p:nvSpPr>
        <p:spPr>
          <a:xfrm>
            <a:off x="660401" y="196453"/>
            <a:ext cx="9013428" cy="1750219"/>
          </a:xfrm>
        </p:spPr>
        <p:txBody>
          <a:bodyPr/>
          <a:p>
            <a:r>
              <a:rPr b="1" dirty="0" lang="en-IN"/>
              <a:t>Visualization correlation :</a:t>
            </a:r>
            <a:endParaRPr b="1" dirty="0" lang="en-US"/>
          </a:p>
        </p:txBody>
      </p:sp>
      <p:sp>
        <p:nvSpPr>
          <p:cNvPr id="1048631" name="Content Placeholder 2"/>
          <p:cNvSpPr>
            <a:spLocks noGrp="1"/>
          </p:cNvSpPr>
          <p:nvPr>
            <p:ph idx="1"/>
          </p:nvPr>
        </p:nvSpPr>
        <p:spPr>
          <a:xfrm>
            <a:off x="785810" y="1303734"/>
            <a:ext cx="9388477" cy="5179219"/>
          </a:xfrm>
        </p:spPr>
        <p:txBody>
          <a:bodyPr>
            <a:normAutofit lnSpcReduction="10000"/>
          </a:bodyPr>
          <a:p>
            <a:endParaRPr dirty="0" lang="en-IN"/>
          </a:p>
          <a:p>
            <a:pPr indent="0" marL="0">
              <a:buNone/>
            </a:pPr>
            <a:r>
              <a:rPr dirty="0" lang="en-IN"/>
              <a:t># Chronogram in R 
# including the required packages 
library(</a:t>
            </a:r>
            <a:r>
              <a:rPr dirty="0" lang="en-IN" err="1"/>
              <a:t>corrplot</a:t>
            </a:r>
            <a:r>
              <a:rPr dirty="0" lang="en-IN"/>
              <a:t>)
head(</a:t>
            </a:r>
            <a:r>
              <a:rPr dirty="0" lang="en-IN" err="1"/>
              <a:t>mtcars</a:t>
            </a:r>
            <a:r>
              <a:rPr dirty="0" lang="en-IN"/>
              <a:t>)</a:t>
            </a:r>
          </a:p>
          <a:p>
            <a:pPr indent="0" marL="0">
              <a:buNone/>
            </a:pPr>
            <a:r>
              <a:rPr dirty="0" lang="en-IN"/>
              <a:t>Head(</a:t>
            </a:r>
            <a:r>
              <a:rPr dirty="0" lang="en-IN" err="1"/>
              <a:t>mtcars</a:t>
            </a:r>
            <a:r>
              <a:rPr dirty="0" lang="en-IN"/>
              <a:t>)
              mpg </a:t>
            </a:r>
            <a:r>
              <a:rPr dirty="0" lang="en-IN" err="1"/>
              <a:t>cyl</a:t>
            </a:r>
            <a:r>
              <a:rPr dirty="0" lang="en-IN"/>
              <a:t> </a:t>
            </a:r>
            <a:r>
              <a:rPr dirty="0" lang="en-IN" err="1"/>
              <a:t>disp</a:t>
            </a:r>
            <a:r>
              <a:rPr dirty="0" lang="en-IN"/>
              <a:t>  </a:t>
            </a:r>
            <a:r>
              <a:rPr dirty="0" lang="en-IN" err="1"/>
              <a:t>hp</a:t>
            </a:r>
            <a:r>
              <a:rPr dirty="0" lang="en-IN"/>
              <a:t> drat    </a:t>
            </a:r>
            <a:r>
              <a:rPr dirty="0" lang="en-IN" err="1"/>
              <a:t>wt</a:t>
            </a:r>
            <a:r>
              <a:rPr dirty="0" lang="en-IN"/>
              <a:t>  </a:t>
            </a:r>
            <a:r>
              <a:rPr dirty="0" lang="en-IN" err="1"/>
              <a:t>qsec</a:t>
            </a:r>
            <a:r>
              <a:rPr dirty="0" lang="en-IN"/>
              <a:t> vs am gear carb
Mazda RX4         21.0   6  160 110 3.90 2.620 16.46  0  1    4    4
Mazda RX4 Wag     21.0   6  160 110 3.90 2.875 17.02  0  1    4    4
Datsun 710        22.8   4  108  93 3.85 2.320 18.61  1  1    4    1
Hornet 4 Drive    21.4   6  258 110 3.08 3.215 19.44  1  0    3    1
Hornet </a:t>
            </a:r>
            <a:r>
              <a:rPr dirty="0" lang="en-IN" err="1"/>
              <a:t>Sportabout</a:t>
            </a:r>
            <a:r>
              <a:rPr dirty="0" lang="en-IN"/>
              <a:t> 18.7   8  360 175 3.15 3.440 17.02  0  0    3    2
Valiant           18.1   6  225 105 2.76 3.460 20.22  1  0    3    1</a:t>
            </a:r>
            <a:endParaRPr dirty="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32" name="Content Placeholder 2"/>
          <p:cNvSpPr>
            <a:spLocks noGrp="1"/>
          </p:cNvSpPr>
          <p:nvPr>
            <p:ph idx="1"/>
          </p:nvPr>
        </p:nvSpPr>
        <p:spPr>
          <a:xfrm>
            <a:off x="498277" y="703064"/>
            <a:ext cx="10131425" cy="5451872"/>
          </a:xfrm>
        </p:spPr>
        <p:txBody>
          <a:bodyPr>
            <a:normAutofit/>
          </a:bodyPr>
          <a:p>
            <a:pPr indent="0" marL="0">
              <a:buNone/>
            </a:pPr>
            <a:r>
              <a:rPr b="1" dirty="0" sz="8000" lang="en-IN">
                <a:solidFill>
                  <a:schemeClr val="bg1"/>
                </a:solidFill>
              </a:rPr>
              <a:t>input: </a:t>
            </a:r>
          </a:p>
          <a:p>
            <a:pPr indent="0" marL="0">
              <a:buNone/>
            </a:pPr>
            <a:r>
              <a:rPr dirty="0" sz="7200" lang="en-IN"/>
              <a:t># </a:t>
            </a:r>
            <a:r>
              <a:rPr dirty="0" sz="7200" lang="en-IN" err="1"/>
              <a:t>Correlogram</a:t>
            </a:r>
            <a:r>
              <a:rPr dirty="0" sz="7200" lang="en-IN"/>
              <a:t> in R 
# required packages 
library(</a:t>
            </a:r>
            <a:r>
              <a:rPr dirty="0" sz="7200" lang="en-IN" err="1"/>
              <a:t>corrplot</a:t>
            </a:r>
            <a:r>
              <a:rPr dirty="0" sz="7200" lang="en-IN"/>
              <a:t>) 
head(</a:t>
            </a:r>
            <a:r>
              <a:rPr dirty="0" sz="7200" lang="en-IN" err="1"/>
              <a:t>mtcars</a:t>
            </a:r>
            <a:r>
              <a:rPr dirty="0" sz="7200" lang="en-IN"/>
              <a:t>) 
#correlation matrix 
M&lt;-</a:t>
            </a:r>
            <a:r>
              <a:rPr dirty="0" sz="7200" lang="en-IN" err="1"/>
              <a:t>cor</a:t>
            </a:r>
            <a:r>
              <a:rPr dirty="0" sz="7200" lang="en-IN"/>
              <a:t>(</a:t>
            </a:r>
            <a:r>
              <a:rPr dirty="0" sz="7200" lang="en-IN" err="1"/>
              <a:t>mtcars</a:t>
            </a:r>
            <a:r>
              <a:rPr dirty="0" sz="7200" lang="en-IN"/>
              <a:t>) 
head(round(M,2))  
#visualizing </a:t>
            </a:r>
            <a:r>
              <a:rPr dirty="0" sz="7200" lang="en-IN" err="1"/>
              <a:t>correlogram</a:t>
            </a:r>
            <a:r>
              <a:rPr dirty="0" sz="7200" lang="en-IN"/>
              <a:t> 
#as circle 
</a:t>
            </a:r>
            <a:r>
              <a:rPr dirty="0" sz="7200" lang="en-IN" err="1"/>
              <a:t>corrplot</a:t>
            </a:r>
            <a:r>
              <a:rPr dirty="0" sz="7200" lang="en-IN"/>
              <a:t>(M, method=“circle”) 
#as pie 
</a:t>
            </a:r>
            <a:r>
              <a:rPr dirty="0" sz="7200" lang="en-IN" err="1"/>
              <a:t>corrplot</a:t>
            </a:r>
            <a:r>
              <a:rPr dirty="0" sz="7200" lang="en-IN"/>
              <a:t>(M, method=“pie”) 
# as colour 
</a:t>
            </a:r>
            <a:r>
              <a:rPr dirty="0" sz="7200" lang="en-IN" err="1"/>
              <a:t>corrplot</a:t>
            </a:r>
            <a:r>
              <a:rPr dirty="0" sz="7200" lang="en-IN"/>
              <a:t>(M, method=“</a:t>
            </a:r>
            <a:r>
              <a:rPr dirty="0" sz="7200" lang="en-IN" err="1"/>
              <a:t>color</a:t>
            </a:r>
            <a:r>
              <a:rPr dirty="0" sz="7200" lang="en-IN"/>
              <a:t>”) 
# as number 
correlate(M, method=“number”)</a:t>
            </a:r>
          </a:p>
          <a:p>
            <a:pPr indent="0" marL="0">
              <a:buNone/>
            </a:pPr>
            <a:endParaRPr dirty="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33" name="Title 1"/>
          <p:cNvSpPr>
            <a:spLocks noGrp="1"/>
          </p:cNvSpPr>
          <p:nvPr>
            <p:ph type="title"/>
          </p:nvPr>
        </p:nvSpPr>
        <p:spPr>
          <a:xfrm>
            <a:off x="707626" y="609600"/>
            <a:ext cx="10131425" cy="1456267"/>
          </a:xfrm>
        </p:spPr>
        <p:txBody>
          <a:bodyPr>
            <a:normAutofit/>
          </a:bodyPr>
          <a:p>
            <a:r>
              <a:rPr b="1" dirty="0" sz="2000" lang="en-IN">
                <a:solidFill>
                  <a:schemeClr val="bg1"/>
                </a:solidFill>
              </a:rPr>
              <a:t>Output:</a:t>
            </a:r>
            <a:endParaRPr b="1" dirty="0" sz="2000" lang="en-US">
              <a:solidFill>
                <a:schemeClr val="bg1"/>
              </a:solidFill>
            </a:endParaRPr>
          </a:p>
        </p:txBody>
      </p:sp>
      <p:pic>
        <p:nvPicPr>
          <p:cNvPr id="2097158" name="Content Placeholder 3"/>
          <p:cNvPicPr>
            <a:picLocks noChangeAspect="1" noGrp="1"/>
          </p:cNvPicPr>
          <p:nvPr>
            <p:ph idx="1"/>
          </p:nvPr>
        </p:nvPicPr>
        <p:blipFill>
          <a:blip xmlns:r="http://schemas.openxmlformats.org/officeDocument/2006/relationships" r:embed="rId1"/>
          <a:stretch>
            <a:fillRect/>
          </a:stretch>
        </p:blipFill>
        <p:spPr>
          <a:xfrm>
            <a:off x="1202221" y="1855788"/>
            <a:ext cx="4571115" cy="4106862"/>
          </a:xfrm>
        </p:spPr>
      </p:pic>
      <p:pic>
        <p:nvPicPr>
          <p:cNvPr id="2097159" name="Picture 4"/>
          <p:cNvPicPr>
            <a:picLocks noChangeAspect="1"/>
          </p:cNvPicPr>
          <p:nvPr/>
        </p:nvPicPr>
        <p:blipFill>
          <a:blip xmlns:r="http://schemas.openxmlformats.org/officeDocument/2006/relationships" r:embed="rId2"/>
          <a:stretch>
            <a:fillRect/>
          </a:stretch>
        </p:blipFill>
        <p:spPr>
          <a:xfrm>
            <a:off x="6418663" y="1855788"/>
            <a:ext cx="4571116" cy="4106862"/>
          </a:xfrm>
          <a:prstGeom prst="rec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pic>
        <p:nvPicPr>
          <p:cNvPr id="2097160" name="Content Placeholder 3"/>
          <p:cNvPicPr>
            <a:picLocks noChangeAspect="1" noGrp="1"/>
          </p:cNvPicPr>
          <p:nvPr>
            <p:ph idx="1"/>
          </p:nvPr>
        </p:nvPicPr>
        <p:blipFill>
          <a:blip xmlns:r="http://schemas.openxmlformats.org/officeDocument/2006/relationships" r:embed="rId1"/>
          <a:stretch>
            <a:fillRect/>
          </a:stretch>
        </p:blipFill>
        <p:spPr>
          <a:xfrm>
            <a:off x="872644" y="1657619"/>
            <a:ext cx="4732735" cy="4144158"/>
          </a:xfrm>
        </p:spPr>
      </p:pic>
      <p:pic>
        <p:nvPicPr>
          <p:cNvPr id="2097161" name="Picture 4"/>
          <p:cNvPicPr>
            <a:picLocks noChangeAspect="1"/>
          </p:cNvPicPr>
          <p:nvPr/>
        </p:nvPicPr>
        <p:blipFill>
          <a:blip xmlns:r="http://schemas.openxmlformats.org/officeDocument/2006/relationships" r:embed="rId2"/>
          <a:stretch>
            <a:fillRect/>
          </a:stretch>
        </p:blipFill>
        <p:spPr>
          <a:xfrm>
            <a:off x="6132202" y="1657619"/>
            <a:ext cx="5187154" cy="4079578"/>
          </a:xfrm>
          <a:prstGeom prst="rec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34" name="Title 1"/>
          <p:cNvSpPr>
            <a:spLocks noGrp="1"/>
          </p:cNvSpPr>
          <p:nvPr>
            <p:ph type="title"/>
          </p:nvPr>
        </p:nvSpPr>
        <p:spPr/>
        <p:txBody>
          <a:bodyPr/>
          <a:p>
            <a:r>
              <a:rPr b="1" dirty="0" lang="en-IN"/>
              <a:t>Some common data pre-processing tasks include:</a:t>
            </a:r>
            <a:endParaRPr b="1" dirty="0" lang="en-US"/>
          </a:p>
        </p:txBody>
      </p:sp>
      <p:sp>
        <p:nvSpPr>
          <p:cNvPr id="1048635" name="Content Placeholder 2"/>
          <p:cNvSpPr>
            <a:spLocks noGrp="1"/>
          </p:cNvSpPr>
          <p:nvPr>
            <p:ph idx="1"/>
          </p:nvPr>
        </p:nvSpPr>
        <p:spPr>
          <a:xfrm>
            <a:off x="685801" y="2463536"/>
            <a:ext cx="9351168" cy="3649133"/>
          </a:xfrm>
        </p:spPr>
        <p:txBody>
          <a:bodyPr/>
          <a:p>
            <a:pPr indent="0" marL="0">
              <a:buNone/>
            </a:pPr>
            <a:r>
              <a:rPr b="1" dirty="0" sz="2000" lang="en-IN">
                <a:solidFill>
                  <a:schemeClr val="bg1"/>
                </a:solidFill>
              </a:rPr>
              <a:t>Data profiling:</a:t>
            </a:r>
          </a:p>
          <a:p>
            <a:pPr indent="0" marL="0">
              <a:buNone/>
            </a:pPr>
            <a:r>
              <a:rPr dirty="0" lang="en-IN"/>
              <a:t>Data profiling is the process of examining, analysing and reviewing data to collect statistics about its quality. It starts with a survey of existing data and its characteristics. Data scientists identify data sets that are pertinent to the problem at hand, inventory its significant attributes, and form a hypothesis of features that might be relevant for the proposed analytics or machine learning task.</a:t>
            </a:r>
          </a:p>
          <a:p>
            <a:pPr indent="0" marL="0">
              <a:buNone/>
            </a:pPr>
            <a:r>
              <a:rPr b="1" dirty="0" sz="2000" lang="en-IN">
                <a:solidFill>
                  <a:schemeClr val="bg1"/>
                </a:solidFill>
              </a:rPr>
              <a:t>Data cleansing:</a:t>
            </a:r>
          </a:p>
          <a:p>
            <a:pPr indent="0" marL="0">
              <a:buNone/>
            </a:pPr>
            <a:r>
              <a:rPr b="1" dirty="0" sz="2000" lang="en-IN">
                <a:solidFill>
                  <a:schemeClr val="bg1"/>
                </a:solidFill>
              </a:rPr>
              <a:t> </a:t>
            </a:r>
            <a:r>
              <a:rPr dirty="0" lang="en-IN"/>
              <a:t>The aim here is to find the easiest way to rectify quality issues, such as eliminating bad data, filling in missing data or otherwise ensuring the raw data is suitable for feature engineering.</a:t>
            </a:r>
            <a:endParaRPr dirty="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36" name="Content Placeholder 2"/>
          <p:cNvSpPr>
            <a:spLocks noGrp="1"/>
          </p:cNvSpPr>
          <p:nvPr>
            <p:ph idx="1"/>
          </p:nvPr>
        </p:nvSpPr>
        <p:spPr>
          <a:xfrm>
            <a:off x="685801" y="946547"/>
            <a:ext cx="10131425" cy="4844653"/>
          </a:xfrm>
        </p:spPr>
        <p:txBody>
          <a:bodyPr/>
          <a:p>
            <a:pPr indent="0" marL="0">
              <a:buNone/>
            </a:pPr>
            <a:r>
              <a:rPr b="1" dirty="0" sz="2000" lang="en-IN">
                <a:solidFill>
                  <a:schemeClr val="bg1"/>
                </a:solidFill>
              </a:rPr>
              <a:t>Data reduction:</a:t>
            </a:r>
          </a:p>
          <a:p>
            <a:pPr indent="0" marL="0">
              <a:buNone/>
            </a:pPr>
            <a:r>
              <a:rPr dirty="0" lang="en-IN"/>
              <a:t> Raw data sets often include redundant data that arise from characterizing phenomena in different ways or data that is not relevant to a particular ML, AI or analytics task. Data reduction uses techniques like principal component analysis to transform the raw data into a simpler form suitable for particular use cases.</a:t>
            </a:r>
          </a:p>
          <a:p>
            <a:pPr indent="0" marL="0">
              <a:buNone/>
            </a:pPr>
            <a:r>
              <a:rPr b="1" dirty="0" sz="2000" lang="en-IN">
                <a:solidFill>
                  <a:schemeClr val="bg1"/>
                </a:solidFill>
              </a:rPr>
              <a:t>Data transformation:</a:t>
            </a:r>
            <a:endParaRPr dirty="0" lang="en-IN"/>
          </a:p>
          <a:p>
            <a:pPr indent="0" marL="0">
              <a:buNone/>
            </a:pPr>
            <a:r>
              <a:rPr dirty="0" lang="en-IN"/>
              <a:t>Here, data scientists think about how different aspects of the data need to be organized to make the most sense for the goal. This could include things like structuring unstructured data, combining salient variables when it makes sense or identifying important ranges to focus on.</a:t>
            </a:r>
          </a:p>
          <a:p>
            <a:endParaRPr dirty="0"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7" name="Content Placeholder 2"/>
          <p:cNvSpPr>
            <a:spLocks noGrp="1"/>
          </p:cNvSpPr>
          <p:nvPr>
            <p:ph idx="1"/>
          </p:nvPr>
        </p:nvSpPr>
        <p:spPr>
          <a:xfrm>
            <a:off x="685801" y="1017985"/>
            <a:ext cx="10131425" cy="4773216"/>
          </a:xfrm>
        </p:spPr>
        <p:txBody>
          <a:bodyPr/>
          <a:p>
            <a:pPr indent="0" marL="0">
              <a:buNone/>
            </a:pPr>
            <a:r>
              <a:rPr b="1" dirty="0" sz="2000" lang="en-IN">
                <a:solidFill>
                  <a:schemeClr val="bg1"/>
                </a:solidFill>
              </a:rPr>
              <a:t>Data enrichment:</a:t>
            </a:r>
          </a:p>
          <a:p>
            <a:pPr indent="0" marL="0">
              <a:buNone/>
            </a:pPr>
            <a:r>
              <a:rPr dirty="0" lang="en-IN"/>
              <a:t>In this step, data scientists apply the various feature engineering libraries to the data to effect the desired transformations. The result should be a data set organized to achieve the optimal balance between the training time for a new model and the required compute.</a:t>
            </a:r>
          </a:p>
          <a:p>
            <a:pPr indent="0" marL="0">
              <a:buNone/>
            </a:pPr>
            <a:r>
              <a:rPr b="1" dirty="0" sz="2000" lang="en-IN">
                <a:solidFill>
                  <a:schemeClr val="bg1"/>
                </a:solidFill>
              </a:rPr>
              <a:t>Data validation:</a:t>
            </a:r>
          </a:p>
          <a:p>
            <a:pPr indent="0" marL="0">
              <a:buNone/>
            </a:pPr>
            <a:r>
              <a:rPr dirty="0" lang="en-IN"/>
              <a:t>At this stage, the data is split into two sets. The first set is used to train a machine learning or deep learning model. The second set is the testing data that is used to gauge the accuracy and robustness of the resulting model. This second step helps identify any problems in the hypothesis used in the cleaning and feature engineering of the data. If the data scientists are satisfied with the results, they can push the pre-processing task to a data engineer who figures out how to scale it for production. If not, the data scientists can go back and make changes to the way they implemented the data cleansing and feature engineering steps.</a:t>
            </a:r>
            <a:endParaRPr dirty="0"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pic>
        <p:nvPicPr>
          <p:cNvPr id="2097162" name="Content Placeholder 3"/>
          <p:cNvPicPr>
            <a:picLocks noChangeAspect="1" noGrp="1"/>
          </p:cNvPicPr>
          <p:nvPr>
            <p:ph idx="1"/>
          </p:nvPr>
        </p:nvPicPr>
        <p:blipFill>
          <a:blip xmlns:r="http://schemas.openxmlformats.org/officeDocument/2006/relationships" r:embed="rId1"/>
          <a:stretch>
            <a:fillRect/>
          </a:stretch>
        </p:blipFill>
        <p:spPr>
          <a:xfrm>
            <a:off x="0" y="1"/>
            <a:ext cx="12191999" cy="68580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38" name="Title 1"/>
          <p:cNvSpPr>
            <a:spLocks noGrp="1"/>
          </p:cNvSpPr>
          <p:nvPr>
            <p:ph type="title"/>
          </p:nvPr>
        </p:nvSpPr>
        <p:spPr/>
        <p:txBody>
          <a:bodyPr/>
          <a:p>
            <a:r>
              <a:rPr b="1" dirty="0" lang="en-IN"/>
              <a:t>Code for pre-processing a dataset in python:</a:t>
            </a:r>
            <a:br>
              <a:rPr dirty="0" lang="en-IN"/>
            </a:br>
            <a:endParaRPr dirty="0" lang="en-US"/>
          </a:p>
        </p:txBody>
      </p:sp>
      <p:sp>
        <p:nvSpPr>
          <p:cNvPr id="1048639" name="Content Placeholder 2"/>
          <p:cNvSpPr>
            <a:spLocks noGrp="1"/>
          </p:cNvSpPr>
          <p:nvPr>
            <p:ph idx="1"/>
          </p:nvPr>
        </p:nvSpPr>
        <p:spPr>
          <a:xfrm>
            <a:off x="685800" y="1604433"/>
            <a:ext cx="10131425" cy="3649133"/>
          </a:xfrm>
        </p:spPr>
        <p:txBody>
          <a:bodyPr/>
          <a:p>
            <a:pPr indent="0" marL="0">
              <a:buNone/>
            </a:pPr>
            <a:r>
              <a:rPr b="1" dirty="0" sz="2000" lang="en-IN">
                <a:solidFill>
                  <a:schemeClr val="bg1"/>
                </a:solidFill>
              </a:rPr>
              <a:t>Import libraries:</a:t>
            </a:r>
            <a:r>
              <a:rPr dirty="0" lang="en-IN"/>
              <a:t>
import pandas as </a:t>
            </a:r>
            <a:r>
              <a:rPr dirty="0" lang="en-IN" err="1"/>
              <a:t>pd</a:t>
            </a:r>
            <a:r>
              <a:rPr dirty="0" lang="en-IN"/>
              <a:t>
from </a:t>
            </a:r>
            <a:r>
              <a:rPr dirty="0" lang="en-IN" err="1"/>
              <a:t>sklearn.pre</a:t>
            </a:r>
            <a:r>
              <a:rPr dirty="0" lang="en-IN"/>
              <a:t>-processing import Imputer
</a:t>
            </a:r>
            <a:r>
              <a:rPr b="1" dirty="0" sz="2000" lang="en-IN">
                <a:solidFill>
                  <a:schemeClr val="bg1"/>
                </a:solidFill>
              </a:rPr>
              <a:t>Read the dataset:</a:t>
            </a:r>
            <a:r>
              <a:rPr dirty="0" lang="en-IN"/>
              <a:t>
dataset = </a:t>
            </a:r>
            <a:r>
              <a:rPr dirty="0" lang="en-IN" err="1"/>
              <a:t>pd.read_csv</a:t>
            </a:r>
            <a:r>
              <a:rPr dirty="0" lang="en-IN"/>
              <a:t>(‘</a:t>
            </a:r>
            <a:r>
              <a:rPr dirty="0" lang="en-IN" err="1"/>
              <a:t>Data.csv</a:t>
            </a:r>
            <a:r>
              <a:rPr dirty="0" lang="en-IN"/>
              <a:t>’)
</a:t>
            </a:r>
            <a:r>
              <a:rPr b="1" dirty="0" sz="2000" lang="en-IN">
                <a:solidFill>
                  <a:schemeClr val="bg1"/>
                </a:solidFill>
              </a:rPr>
              <a:t>Pre-process the data:</a:t>
            </a:r>
            <a:r>
              <a:rPr dirty="0" lang="en-IN"/>
              <a:t>
X = </a:t>
            </a:r>
            <a:r>
              <a:rPr dirty="0" lang="en-IN" err="1"/>
              <a:t>dataset.iloc</a:t>
            </a:r>
            <a:r>
              <a:rPr dirty="0" lang="en-IN"/>
              <a:t>[:, :-1].values
imputer = </a:t>
            </a:r>
            <a:r>
              <a:rPr dirty="0" lang="en-IN" err="1"/>
              <a:t>imputer.fit</a:t>
            </a:r>
            <a:r>
              <a:rPr dirty="0" lang="en-IN"/>
              <a:t>(X[:, 1:3])</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599" name="Title 1"/>
          <p:cNvSpPr>
            <a:spLocks noGrp="1"/>
          </p:cNvSpPr>
          <p:nvPr>
            <p:ph type="title"/>
          </p:nvPr>
        </p:nvSpPr>
        <p:spPr>
          <a:xfrm>
            <a:off x="364333" y="237530"/>
            <a:ext cx="10131425" cy="1262064"/>
          </a:xfrm>
        </p:spPr>
        <p:txBody>
          <a:bodyPr>
            <a:normAutofit/>
          </a:bodyPr>
          <a:p>
            <a:r>
              <a:rPr b="1" dirty="0" sz="2800" lang="en-IN">
                <a:solidFill>
                  <a:schemeClr val="bg1"/>
                </a:solidFill>
              </a:rPr>
              <a:t>Given data set for time series forecasting with machine learning :</a:t>
            </a:r>
            <a:endParaRPr b="1" dirty="0" sz="2800" lang="en-US">
              <a:solidFill>
                <a:schemeClr val="bg1"/>
              </a:solidFill>
            </a:endParaRPr>
          </a:p>
        </p:txBody>
      </p:sp>
      <p:sp>
        <p:nvSpPr>
          <p:cNvPr id="1048600" name="Content Placeholder 2"/>
          <p:cNvSpPr>
            <a:spLocks noGrp="1"/>
          </p:cNvSpPr>
          <p:nvPr>
            <p:ph idx="4294967295"/>
          </p:nvPr>
        </p:nvSpPr>
        <p:spPr>
          <a:xfrm>
            <a:off x="544511" y="1499594"/>
            <a:ext cx="9495633" cy="5179217"/>
          </a:xfrm>
        </p:spPr>
        <p:txBody>
          <a:bodyPr>
            <a:noAutofit/>
          </a:bodyPr>
          <a:p>
            <a:pPr indent="0" marL="0">
              <a:buNone/>
            </a:pPr>
            <a:r>
              <a:rPr dirty="0" lang="en-IN"/>
              <a:t>Score = </a:t>
            </a:r>
            <a:r>
              <a:rPr dirty="0" lang="en-IN" err="1"/>
              <a:t>np.sqrt</a:t>
            </a:r>
            <a:r>
              <a:rPr dirty="0" lang="en-IN"/>
              <a:t>(</a:t>
            </a:r>
            <a:r>
              <a:rPr dirty="0" lang="en-IN" err="1"/>
              <a:t>mean_squared_error</a:t>
            </a:r>
            <a:r>
              <a:rPr dirty="0" lang="en-IN"/>
              <a:t>(test[‘PJME_MW’], test[‘prediction’]))
print(</a:t>
            </a:r>
            <a:r>
              <a:rPr dirty="0" lang="en-IN" err="1"/>
              <a:t>f’RMSE</a:t>
            </a:r>
            <a:r>
              <a:rPr dirty="0" lang="en-IN"/>
              <a:t> Score on Test set: {score:0.2f}’)
RMSE Score on Test set: 3721.75
Calculate Error Look at the worst and best predicted days
test[‘error’] = </a:t>
            </a:r>
            <a:r>
              <a:rPr dirty="0" lang="en-IN" err="1"/>
              <a:t>np.abs</a:t>
            </a:r>
            <a:r>
              <a:rPr dirty="0" lang="en-IN"/>
              <a:t>(test[TARGET] – test[‘prediction’])
test[‘date’] = </a:t>
            </a:r>
            <a:r>
              <a:rPr dirty="0" lang="en-IN" err="1"/>
              <a:t>test.index.date</a:t>
            </a:r>
            <a:r>
              <a:rPr dirty="0" lang="en-IN"/>
              <a:t>
</a:t>
            </a:r>
            <a:r>
              <a:rPr dirty="0" lang="en-IN" err="1"/>
              <a:t>test.groupby</a:t>
            </a:r>
            <a:r>
              <a:rPr dirty="0" lang="en-IN"/>
              <a:t>([‘date’])[‘error’].mean().</a:t>
            </a:r>
            <a:r>
              <a:rPr dirty="0" lang="en-IN" err="1"/>
              <a:t>sort_values</a:t>
            </a:r>
            <a:r>
              <a:rPr dirty="0" lang="en-IN"/>
              <a:t>(ascending=False).head(10)
</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01" name="Content Placeholder 2"/>
          <p:cNvSpPr>
            <a:spLocks noGrp="1"/>
          </p:cNvSpPr>
          <p:nvPr>
            <p:ph idx="1"/>
          </p:nvPr>
        </p:nvSpPr>
        <p:spPr>
          <a:xfrm>
            <a:off x="560785" y="735674"/>
            <a:ext cx="9458324" cy="3946922"/>
          </a:xfrm>
        </p:spPr>
        <p:txBody>
          <a:bodyPr>
            <a:normAutofit fontScale="38889" lnSpcReduction="20000"/>
          </a:bodyPr>
          <a:p>
            <a:pPr indent="0" marL="0">
              <a:buNone/>
            </a:pPr>
            <a:r>
              <a:rPr dirty="0" lang="en-IN"/>
              <a:t>
</a:t>
            </a:r>
            <a:r>
              <a:rPr dirty="0" sz="7200" lang="en-IN"/>
              <a:t>       date
2016-08-13    12839.597087
2016-08-14    12780.209961
2016-09-10    11356.302979
2015-02-20    10965.982259
2016-09-09    10864.954834
2018-01-06    10506.845622
2016-08-12    10124.051595
2015-02-21     9881.803711
2015-02-16     9781.552246
2018-01-07     9739.144206</a:t>
            </a:r>
            <a:endParaRPr dirty="0" sz="72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02" name="Title 1"/>
          <p:cNvSpPr>
            <a:spLocks noGrp="1"/>
          </p:cNvSpPr>
          <p:nvPr>
            <p:ph type="title"/>
          </p:nvPr>
        </p:nvSpPr>
        <p:spPr>
          <a:xfrm>
            <a:off x="875109" y="609600"/>
            <a:ext cx="9942117" cy="1792486"/>
          </a:xfrm>
        </p:spPr>
        <p:txBody>
          <a:bodyPr>
            <a:normAutofit/>
          </a:bodyPr>
          <a:p>
            <a:r>
              <a:rPr b="1" dirty="0" sz="2800" lang="en-IN">
                <a:solidFill>
                  <a:schemeClr val="bg1"/>
                </a:solidFill>
              </a:rPr>
              <a:t>Necessary steps to follow:</a:t>
            </a:r>
            <a:br>
              <a:rPr b="1" dirty="0" sz="2800" lang="en-IN">
                <a:solidFill>
                  <a:schemeClr val="bg1"/>
                </a:solidFill>
              </a:rPr>
            </a:br>
            <a:br>
              <a:rPr b="1" dirty="0" sz="2800" lang="en-IN">
                <a:solidFill>
                  <a:schemeClr val="bg1"/>
                </a:solidFill>
              </a:rPr>
            </a:br>
            <a:r>
              <a:rPr b="1" dirty="0" sz="2400" lang="en-IN"/>
              <a:t>1.Import libraries </a:t>
            </a:r>
            <a:endParaRPr b="1" dirty="0" sz="2400" lang="en-US">
              <a:solidFill>
                <a:schemeClr val="bg1"/>
              </a:solidFill>
            </a:endParaRPr>
          </a:p>
        </p:txBody>
      </p:sp>
      <p:sp>
        <p:nvSpPr>
          <p:cNvPr id="1048603" name="Content Placeholder 2"/>
          <p:cNvSpPr>
            <a:spLocks noGrp="1"/>
          </p:cNvSpPr>
          <p:nvPr>
            <p:ph idx="1"/>
          </p:nvPr>
        </p:nvSpPr>
        <p:spPr>
          <a:xfrm>
            <a:off x="875109" y="2523313"/>
            <a:ext cx="9552029" cy="3865203"/>
          </a:xfrm>
        </p:spPr>
        <p:txBody>
          <a:bodyPr>
            <a:noAutofit/>
          </a:bodyPr>
          <a:p>
            <a:pPr indent="0" marL="0">
              <a:buNone/>
            </a:pPr>
            <a:r>
              <a:rPr dirty="0" sz="1400" lang="en-IN"/>
              <a:t>Start by uploading the necessary libraries</a:t>
            </a:r>
          </a:p>
          <a:p>
            <a:pPr indent="0" marL="0">
              <a:buNone/>
            </a:pPr>
            <a:r>
              <a:rPr b="1" dirty="0" sz="1600" lang="en-IN">
                <a:solidFill>
                  <a:schemeClr val="bg1"/>
                </a:solidFill>
              </a:rPr>
              <a:t> program</a:t>
            </a:r>
            <a:r>
              <a:rPr dirty="0" sz="1400" lang="en-IN"/>
              <a:t> </a:t>
            </a:r>
            <a:r>
              <a:rPr dirty="0" sz="1400" lang="en-IN">
                <a:solidFill>
                  <a:schemeClr val="bg1"/>
                </a:solidFill>
              </a:rPr>
              <a:t>:</a:t>
            </a:r>
          </a:p>
          <a:p>
            <a:pPr indent="0" marL="0">
              <a:buNone/>
            </a:pPr>
            <a:r>
              <a:rPr dirty="0" sz="1400" lang="en-IN"/>
              <a:t># Python program using Pandas for  
# arranging a given set of data  
# into a  table   
# importing pandas as </a:t>
            </a:r>
            <a:r>
              <a:rPr dirty="0" sz="1400" lang="en-IN" err="1"/>
              <a:t>pd</a:t>
            </a:r>
            <a:r>
              <a:rPr dirty="0" sz="1400" lang="en-IN"/>
              <a:t> 
import pandas as </a:t>
            </a:r>
            <a:r>
              <a:rPr dirty="0" sz="1400" lang="en-IN" err="1"/>
              <a:t>pd</a:t>
            </a:r>
            <a:r>
              <a:rPr dirty="0" sz="1400" lang="en-IN"/>
              <a:t> 
data = {“country”: [“Brazil”, “Russia”, “India”, “China”, “South Africa”], 
       “capital”: [“Brasilia”, “Moscow”, “New Delhi”, “Beijing”, “Pretoria”], 
       “area”: [8.516, 17.10, 3.286, 9.597, 1.221], 
    “population”: [200.4, 143.5, 1252, 1357, 52.98] 
</a:t>
            </a:r>
            <a:r>
              <a:rPr dirty="0" sz="1400" lang="en-IN" err="1"/>
              <a:t>data_table</a:t>
            </a:r>
            <a:r>
              <a:rPr dirty="0" sz="1400" lang="en-IN"/>
              <a:t> = </a:t>
            </a:r>
            <a:r>
              <a:rPr dirty="0" sz="1400" lang="en-IN" err="1"/>
              <a:t>pd.DataFrame</a:t>
            </a:r>
            <a:r>
              <a:rPr dirty="0" sz="1400" lang="en-IN"/>
              <a:t>(data) 
print(</a:t>
            </a:r>
            <a:r>
              <a:rPr dirty="0" sz="1400" lang="en-IN" err="1"/>
              <a:t>data_table</a:t>
            </a:r>
            <a:r>
              <a:rPr dirty="0" sz="1400" lang="en-IN"/>
              <a:t>) </a:t>
            </a:r>
            <a:endParaRPr b="1" dirty="0" sz="1400" lang="en-US">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04" name="Title 1"/>
          <p:cNvSpPr>
            <a:spLocks noGrp="1"/>
          </p:cNvSpPr>
          <p:nvPr>
            <p:ph type="title"/>
          </p:nvPr>
        </p:nvSpPr>
        <p:spPr/>
        <p:txBody>
          <a:bodyPr>
            <a:normAutofit/>
          </a:bodyPr>
          <a:p>
            <a:r>
              <a:rPr b="1" dirty="0" sz="2800" lang="en-IN"/>
              <a:t>2.Load the dataset :</a:t>
            </a:r>
            <a:endParaRPr b="1" dirty="0" sz="2800" lang="en-US"/>
          </a:p>
        </p:txBody>
      </p:sp>
      <p:sp>
        <p:nvSpPr>
          <p:cNvPr id="1048605" name="Content Placeholder 2"/>
          <p:cNvSpPr>
            <a:spLocks noGrp="1"/>
          </p:cNvSpPr>
          <p:nvPr>
            <p:ph idx="1"/>
          </p:nvPr>
        </p:nvSpPr>
        <p:spPr>
          <a:xfrm>
            <a:off x="548083" y="1875234"/>
            <a:ext cx="10131425" cy="3924895"/>
          </a:xfrm>
        </p:spPr>
        <p:txBody>
          <a:bodyPr>
            <a:normAutofit/>
          </a:bodyPr>
          <a:p>
            <a:r>
              <a:rPr dirty="0" lang="en-IN"/>
              <a:t>To load a dataset into a Pandas Data frame, you can use the </a:t>
            </a:r>
            <a:r>
              <a:rPr dirty="0" lang="en-IN" err="1"/>
              <a:t>read_csv</a:t>
            </a:r>
            <a:r>
              <a:rPr dirty="0" lang="en-IN"/>
              <a:t>() function. For example, you can use the following code to load  a world energy consumption dataset</a:t>
            </a:r>
          </a:p>
          <a:p>
            <a:pPr indent="0" marL="0">
              <a:buNone/>
            </a:pPr>
            <a:r>
              <a:rPr b="1" dirty="0" sz="2800" lang="en-IN">
                <a:solidFill>
                  <a:schemeClr val="bg1"/>
                </a:solidFill>
              </a:rPr>
              <a:t>Program:</a:t>
            </a:r>
          </a:p>
          <a:p>
            <a:pPr indent="0" marL="0">
              <a:buNone/>
            </a:pPr>
            <a:r>
              <a:rPr dirty="0" sz="1700" lang="en-IN"/>
              <a:t>From </a:t>
            </a:r>
            <a:r>
              <a:rPr dirty="0" sz="1700" lang="en-IN" err="1"/>
              <a:t>matplotlib</a:t>
            </a:r>
            <a:r>
              <a:rPr dirty="0" sz="1700" lang="en-IN"/>
              <a:t> import </a:t>
            </a:r>
            <a:r>
              <a:rPr dirty="0" sz="1700" lang="en-IN" err="1"/>
              <a:t>pyplot</a:t>
            </a:r>
            <a:r>
              <a:rPr dirty="0" sz="1700" lang="en-IN"/>
              <a:t> [1]
dataset = </a:t>
            </a:r>
            <a:r>
              <a:rPr dirty="0" sz="1700" lang="en-IN" err="1"/>
              <a:t>read_csv</a:t>
            </a:r>
            <a:r>
              <a:rPr dirty="0" sz="1700" lang="en-IN"/>
              <a:t>(‘</a:t>
            </a:r>
            <a:r>
              <a:rPr dirty="0" sz="1700" lang="en-IN" err="1"/>
              <a:t>household_power_consumption.csv</a:t>
            </a:r>
            <a:r>
              <a:rPr dirty="0" sz="1700" lang="en-IN"/>
              <a:t>’, header=0, </a:t>
            </a:r>
            <a:r>
              <a:rPr dirty="0" sz="1700" lang="en-IN" err="1"/>
              <a:t>infer_datetime_format</a:t>
            </a:r>
            <a:r>
              <a:rPr dirty="0" sz="1700" lang="en-IN"/>
              <a:t>=True, </a:t>
            </a:r>
            <a:r>
              <a:rPr dirty="0" sz="1700" lang="en-IN" err="1"/>
              <a:t>parse_dates</a:t>
            </a:r>
            <a:r>
              <a:rPr dirty="0" sz="1700" lang="en-IN"/>
              <a:t>=[‘</a:t>
            </a:r>
            <a:r>
              <a:rPr dirty="0" sz="1700" lang="en-IN" err="1"/>
              <a:t>datetime</a:t>
            </a:r>
            <a:r>
              <a:rPr dirty="0" sz="1700" lang="en-IN"/>
              <a:t>’], </a:t>
            </a:r>
            <a:r>
              <a:rPr dirty="0" sz="1700" lang="en-IN" err="1"/>
              <a:t>index_col</a:t>
            </a:r>
            <a:r>
              <a:rPr dirty="0" sz="1700" lang="en-IN"/>
              <a:t>=[‘</a:t>
            </a:r>
            <a:r>
              <a:rPr dirty="0" sz="1700" lang="en-IN" err="1"/>
              <a:t>datetime</a:t>
            </a:r>
            <a:r>
              <a:rPr dirty="0" sz="1700" lang="en-IN"/>
              <a:t>’]) [1]
days = [x for x in range(1, 20)] [1]
for </a:t>
            </a:r>
            <a:r>
              <a:rPr dirty="0" sz="1700" lang="en-IN" err="1"/>
              <a:t>i</a:t>
            </a:r>
            <a:r>
              <a:rPr dirty="0" sz="1700" lang="en-IN"/>
              <a:t> in range(</a:t>
            </a:r>
            <a:r>
              <a:rPr dirty="0" sz="1700" lang="en-IN" err="1"/>
              <a:t>len</a:t>
            </a:r>
            <a:r>
              <a:rPr dirty="0" sz="1700" lang="en-IN"/>
              <a:t>(days)): [1]
day = ‘2007-01-’ + </a:t>
            </a:r>
            <a:r>
              <a:rPr dirty="0" sz="1700" lang="en-IN" err="1"/>
              <a:t>str</a:t>
            </a:r>
            <a:r>
              <a:rPr dirty="0" sz="1700" lang="en-IN"/>
              <a:t>(days[</a:t>
            </a:r>
            <a:r>
              <a:rPr dirty="0" sz="1700" lang="en-IN" err="1"/>
              <a:t>i</a:t>
            </a:r>
            <a:r>
              <a:rPr dirty="0" sz="1700" lang="en-IN"/>
              <a:t>]) [1]
result = dataset[day] [1]
</a:t>
            </a:r>
            <a:r>
              <a:rPr dirty="0" sz="1700" lang="en-IN" err="1"/>
              <a:t>pyplot</a:t>
            </a:r>
            <a:r>
              <a:rPr dirty="0" sz="1700" lang="en-IN"/>
              <a:t>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b="1" dirty="0" sz="3200" lang="en-IN"/>
              <a:t>3.Exploratory data analysis</a:t>
            </a:r>
            <a:r>
              <a:rPr dirty="0" sz="3200" lang="en-IN"/>
              <a:t> :</a:t>
            </a:r>
            <a:endParaRPr dirty="0" sz="3200" lang="en-US"/>
          </a:p>
        </p:txBody>
      </p:sp>
      <p:sp>
        <p:nvSpPr>
          <p:cNvPr id="1048607" name="Content Placeholder 2"/>
          <p:cNvSpPr>
            <a:spLocks noGrp="1"/>
          </p:cNvSpPr>
          <p:nvPr>
            <p:ph idx="1"/>
          </p:nvPr>
        </p:nvSpPr>
        <p:spPr>
          <a:xfrm>
            <a:off x="453629" y="2065867"/>
            <a:ext cx="10131425" cy="3649133"/>
          </a:xfrm>
        </p:spPr>
        <p:txBody>
          <a:bodyPr/>
          <a:p>
            <a:r>
              <a:rPr dirty="0" lang="en-IN"/>
              <a:t>Perform EDA to understand your data better. This includes checking for missing values ,exploring the  Device’s statistics And visualising it to Identify Patterns.</a:t>
            </a:r>
          </a:p>
          <a:p>
            <a:pPr indent="0" marL="0">
              <a:buNone/>
            </a:pPr>
            <a:r>
              <a:rPr b="1" dirty="0" sz="2000" lang="en-IN">
                <a:solidFill>
                  <a:schemeClr val="bg1"/>
                </a:solidFill>
              </a:rPr>
              <a:t>Program:</a:t>
            </a:r>
          </a:p>
          <a:p>
            <a:pPr indent="0" marL="0">
              <a:buNone/>
            </a:pPr>
            <a:r>
              <a:rPr dirty="0" lang="en-IN"/>
              <a:t>#checking</a:t>
            </a:r>
            <a:r>
              <a:rPr dirty="0" lang="en-IN">
                <a:solidFill>
                  <a:schemeClr val="bg1"/>
                </a:solidFill>
              </a:rPr>
              <a:t> </a:t>
            </a:r>
            <a:r>
              <a:rPr dirty="0" lang="en-IN"/>
              <a:t>for missing values</a:t>
            </a:r>
          </a:p>
          <a:p>
            <a:pPr indent="0" marL="0">
              <a:buNone/>
            </a:pPr>
            <a:r>
              <a:rPr dirty="0" lang="en-IN"/>
              <a:t>Print (</a:t>
            </a:r>
            <a:r>
              <a:rPr dirty="0" lang="en-IN" err="1"/>
              <a:t>df.isnull</a:t>
            </a:r>
            <a:r>
              <a:rPr dirty="0" lang="en-IN"/>
              <a:t>()sum())</a:t>
            </a:r>
          </a:p>
          <a:p>
            <a:pPr indent="0" marL="0">
              <a:buNone/>
            </a:pPr>
            <a:r>
              <a:rPr dirty="0" lang="en-IN"/>
              <a:t>#explore statistics</a:t>
            </a:r>
          </a:p>
          <a:p>
            <a:pPr indent="0" marL="0">
              <a:buNone/>
            </a:pPr>
            <a:r>
              <a:rPr dirty="0" lang="en-IN"/>
              <a:t>Print (</a:t>
            </a:r>
            <a:r>
              <a:rPr dirty="0" lang="en-IN" err="1"/>
              <a:t>df.described</a:t>
            </a:r>
            <a:r>
              <a:rPr dirty="0" lang="en-IN"/>
              <a:t>())</a:t>
            </a:r>
          </a:p>
          <a:p>
            <a:pPr indent="0" marL="0">
              <a:buNone/>
            </a:pPr>
            <a:r>
              <a:rPr b="1" dirty="0" lang="en-IN"/>
              <a:t>#</a:t>
            </a:r>
            <a:r>
              <a:rPr dirty="0" lang="en-IN"/>
              <a:t>visualize the data(</a:t>
            </a:r>
            <a:r>
              <a:rPr dirty="0" lang="en-IN" err="1"/>
              <a:t>eg.Histograms,scatter</a:t>
            </a:r>
            <a:r>
              <a:rPr dirty="0" lang="en-IN"/>
              <a:t> plots etc.)</a:t>
            </a:r>
            <a:endParaRPr b="1"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08" name="Title 1"/>
          <p:cNvSpPr>
            <a:spLocks noGrp="1"/>
          </p:cNvSpPr>
          <p:nvPr>
            <p:ph type="title"/>
          </p:nvPr>
        </p:nvSpPr>
        <p:spPr/>
        <p:txBody>
          <a:bodyPr>
            <a:normAutofit/>
          </a:bodyPr>
          <a:p>
            <a:r>
              <a:rPr b="1" dirty="0" sz="3200" lang="en-IN"/>
              <a:t>4.Feature engineering:</a:t>
            </a:r>
            <a:endParaRPr b="1" dirty="0" sz="3200" lang="en-US"/>
          </a:p>
        </p:txBody>
      </p:sp>
      <p:sp>
        <p:nvSpPr>
          <p:cNvPr id="1048609" name="Content Placeholder 2"/>
          <p:cNvSpPr>
            <a:spLocks noGrp="1"/>
          </p:cNvSpPr>
          <p:nvPr>
            <p:ph idx="1"/>
          </p:nvPr>
        </p:nvSpPr>
        <p:spPr>
          <a:xfrm>
            <a:off x="685800" y="909770"/>
            <a:ext cx="10131425" cy="3649133"/>
          </a:xfrm>
        </p:spPr>
        <p:txBody>
          <a:bodyPr/>
          <a:p>
            <a:r>
              <a:rPr dirty="0" lang="en-IN"/>
              <a:t>Depending on your dataset you may need to create new features or Transforming  existing one. This can involve one-hot encoding categorical variables, handling date/time data, or scaling numerical features.</a:t>
            </a:r>
          </a:p>
          <a:p>
            <a:pPr indent="0" marL="0">
              <a:buNone/>
            </a:pPr>
            <a:r>
              <a:rPr b="1" dirty="0" sz="2400" lang="en-IN">
                <a:solidFill>
                  <a:schemeClr val="bg1"/>
                </a:solidFill>
              </a:rPr>
              <a:t>Diagram:</a:t>
            </a:r>
          </a:p>
          <a:p>
            <a:pPr indent="0" marL="0">
              <a:buNone/>
            </a:pPr>
            <a:endParaRPr b="1" dirty="0" sz="2400" lang="en-IN">
              <a:solidFill>
                <a:schemeClr val="bg1"/>
              </a:solidFill>
            </a:endParaRPr>
          </a:p>
          <a:p>
            <a:pPr indent="0" marL="0">
              <a:buNone/>
            </a:pPr>
            <a:endParaRPr dirty="0" lang="en-US"/>
          </a:p>
        </p:txBody>
      </p:sp>
      <p:pic>
        <p:nvPicPr>
          <p:cNvPr id="2097155" name="Picture 3"/>
          <p:cNvPicPr>
            <a:picLocks noChangeAspect="1"/>
          </p:cNvPicPr>
          <p:nvPr/>
        </p:nvPicPr>
        <p:blipFill>
          <a:blip xmlns:r="http://schemas.openxmlformats.org/officeDocument/2006/relationships" r:embed="rId1"/>
          <a:stretch>
            <a:fillRect/>
          </a:stretch>
        </p:blipFill>
        <p:spPr>
          <a:xfrm>
            <a:off x="1067594" y="3339702"/>
            <a:ext cx="10223670" cy="2908697"/>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b="1" dirty="0" sz="3200" lang="en-IN"/>
              <a:t>Split the data:</a:t>
            </a:r>
            <a:br>
              <a:rPr b="1" dirty="0" sz="3200" lang="en-IN"/>
            </a:br>
            <a:endParaRPr b="1" dirty="0" sz="3200" lang="en-US"/>
          </a:p>
        </p:txBody>
      </p:sp>
      <p:sp>
        <p:nvSpPr>
          <p:cNvPr id="1048611" name="Content Placeholder 2"/>
          <p:cNvSpPr>
            <a:spLocks noGrp="1"/>
          </p:cNvSpPr>
          <p:nvPr>
            <p:ph idx="1"/>
          </p:nvPr>
        </p:nvSpPr>
        <p:spPr>
          <a:xfrm>
            <a:off x="685801" y="2065867"/>
            <a:ext cx="10131425" cy="3649133"/>
          </a:xfrm>
        </p:spPr>
        <p:txBody>
          <a:bodyPr>
            <a:normAutofit/>
          </a:bodyPr>
          <a:p>
            <a:r>
              <a:rPr dirty="0" sz="4500" lang="en-IN"/>
              <a:t>Split your dataset into training and testing sets. This helps you evaluate your model’s performance later.</a:t>
            </a:r>
          </a:p>
          <a:p>
            <a:pPr indent="0" marL="0">
              <a:buNone/>
            </a:pPr>
            <a:r>
              <a:rPr b="1" dirty="0" sz="5900" lang="en-IN">
                <a:solidFill>
                  <a:schemeClr val="bg1"/>
                </a:solidFill>
              </a:rPr>
              <a:t>Program:</a:t>
            </a:r>
            <a:r>
              <a:rPr b="1" dirty="0" sz="2400" lang="en-IN">
                <a:solidFill>
                  <a:schemeClr val="bg1"/>
                </a:solidFill>
              </a:rPr>
              <a:t>:</a:t>
            </a:r>
          </a:p>
          <a:p>
            <a:pPr indent="0" marL="0">
              <a:buNone/>
            </a:pPr>
            <a:r>
              <a:rPr dirty="0" sz="4500" lang="en-IN"/>
              <a:t># Importing the </a:t>
            </a:r>
            <a:r>
              <a:rPr dirty="0" sz="4500" lang="en-IN" err="1"/>
              <a:t>turicreate</a:t>
            </a:r>
            <a:r>
              <a:rPr dirty="0" sz="4500" lang="en-IN"/>
              <a:t> Library
import </a:t>
            </a:r>
            <a:r>
              <a:rPr dirty="0" sz="4500" lang="en-IN" err="1"/>
              <a:t>turicreate</a:t>
            </a:r>
            <a:r>
              <a:rPr dirty="0" sz="4500" lang="en-IN"/>
              <a:t> as </a:t>
            </a:r>
            <a:r>
              <a:rPr dirty="0" sz="4500" lang="en-IN" err="1"/>
              <a:t>tc</a:t>
            </a:r>
            <a:r>
              <a:rPr dirty="0" sz="4500" lang="en-IN"/>
              <a:t> 
# Now Loading the data
data=</a:t>
            </a:r>
            <a:r>
              <a:rPr dirty="0" sz="4500" lang="en-IN" err="1"/>
              <a:t>tc.Sframe</a:t>
            </a:r>
            <a:r>
              <a:rPr dirty="0" sz="4500" lang="en-IN"/>
              <a:t>(“</a:t>
            </a:r>
            <a:r>
              <a:rPr dirty="0" sz="4500" lang="en-IN" err="1"/>
              <a:t>data.csv</a:t>
            </a:r>
            <a:r>
              <a:rPr dirty="0" sz="4500" lang="en-IN"/>
              <a:t>”)
 # </a:t>
            </a:r>
            <a:r>
              <a:rPr dirty="0" sz="4500" lang="en-IN" err="1"/>
              <a:t>Turicreate</a:t>
            </a:r>
            <a:r>
              <a:rPr dirty="0" sz="4500" lang="en-IN"/>
              <a:t> has a library named as random
# split that will the data randomly among the </a:t>
            </a:r>
            <a:r>
              <a:rPr dirty="0" sz="4500" lang="en-IN" err="1"/>
              <a:t>train,test</a:t>
            </a:r>
            <a:r>
              <a:rPr dirty="0" sz="4500" lang="en-IN"/>
              <a:t>
# Dev will be part of test set and we will split that data later.
</a:t>
            </a:r>
            <a:r>
              <a:rPr dirty="0" sz="4500" lang="en-IN" err="1"/>
              <a:t>Train_data_set,test_data</a:t>
            </a:r>
            <a:r>
              <a:rPr dirty="0" sz="4500" lang="en-IN"/>
              <a:t>=</a:t>
            </a:r>
            <a:r>
              <a:rPr dirty="0" sz="4500" lang="en-IN" err="1"/>
              <a:t>data.random_split</a:t>
            </a:r>
            <a:r>
              <a:rPr dirty="0" sz="4500" lang="en-IN"/>
              <a:t>(.8,</a:t>
            </a:r>
            <a:endParaRPr dirty="0" sz="450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lastClr="000000" val="windowText"/>
      </a:dk1>
      <a:lt1>
        <a:sysClr lastClr="FFFFFF" val="window"/>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65000"/>
              </a:srgbClr>
            </a:outerShdw>
          </a:effectLst>
          <a:scene3d>
            <a:camera prst="orthographicFront">
              <a:rot lat="0" lon="0" rev="0"/>
            </a:camera>
            <a:lightRig dir="tl" rig="threePt">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IBM PROJECT </dc:title>
  <dc:creator>vasundhrajerusha@gmail.com</dc:creator>
  <cp:lastModifiedBy>vasundhrajerusha@gmail.com</cp:lastModifiedBy>
  <dcterms:created xsi:type="dcterms:W3CDTF">2023-10-16T04:29:24Z</dcterms:created>
  <dcterms:modified xsi:type="dcterms:W3CDTF">2023-10-18T13:42:14Z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c1ad506353724953924f883ea5781a38</vt:lpwstr>
  </property>
</Properties>
</file>