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saveSubsetFonts="1">
  <p:sldMasterIdLst>
    <p:sldMasterId id="2147483648" r:id="rId4"/>
    <p:sldMasterId id="2147483736" r:id="rId5"/>
  </p:sldMasterIdLst>
  <p:notesMasterIdLst>
    <p:notesMasterId r:id="rId34"/>
  </p:notesMasterIdLst>
  <p:handoutMasterIdLst>
    <p:handoutMasterId r:id="rId35"/>
  </p:handoutMasterIdLst>
  <p:sldIdLst>
    <p:sldId id="274" r:id="rId6"/>
    <p:sldId id="359" r:id="rId7"/>
    <p:sldId id="360" r:id="rId8"/>
    <p:sldId id="362" r:id="rId9"/>
    <p:sldId id="363" r:id="rId10"/>
    <p:sldId id="381" r:id="rId11"/>
    <p:sldId id="382" r:id="rId12"/>
    <p:sldId id="383" r:id="rId13"/>
    <p:sldId id="384" r:id="rId14"/>
    <p:sldId id="385" r:id="rId15"/>
    <p:sldId id="386" r:id="rId16"/>
    <p:sldId id="387" r:id="rId17"/>
    <p:sldId id="388" r:id="rId18"/>
    <p:sldId id="389" r:id="rId19"/>
    <p:sldId id="390" r:id="rId20"/>
    <p:sldId id="391" r:id="rId21"/>
    <p:sldId id="392" r:id="rId22"/>
    <p:sldId id="393" r:id="rId23"/>
    <p:sldId id="394" r:id="rId24"/>
    <p:sldId id="395" r:id="rId25"/>
    <p:sldId id="396" r:id="rId26"/>
    <p:sldId id="403" r:id="rId27"/>
    <p:sldId id="397" r:id="rId28"/>
    <p:sldId id="398" r:id="rId29"/>
    <p:sldId id="399" r:id="rId30"/>
    <p:sldId id="400" r:id="rId31"/>
    <p:sldId id="404" r:id="rId32"/>
    <p:sldId id="402" r:id="rId33"/>
  </p:sldIdLst>
  <p:sldSz cx="9144000" cy="6858000" type="screen4x3"/>
  <p:notesSz cx="7010400" cy="9296400"/>
  <p:embeddedFontLst>
    <p:embeddedFont>
      <p:font typeface="Matura MT Script Capitals" panose="03020802060602070202" pitchFamily="66" charset="0"/>
      <p:regular r:id="rId36"/>
    </p:embeddedFont>
  </p:embeddedFontLst>
  <p:custDataLst>
    <p:tags r:id="rId37"/>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59">
          <p15:clr>
            <a:srgbClr val="A4A3A4"/>
          </p15:clr>
        </p15:guide>
        <p15:guide id="2" orient="horz" pos="245">
          <p15:clr>
            <a:srgbClr val="A4A3A4"/>
          </p15:clr>
        </p15:guide>
        <p15:guide id="3" orient="horz" pos="665">
          <p15:clr>
            <a:srgbClr val="A4A3A4"/>
          </p15:clr>
        </p15:guide>
        <p15:guide id="4" orient="horz" pos="732">
          <p15:clr>
            <a:srgbClr val="A4A3A4"/>
          </p15:clr>
        </p15:guide>
        <p15:guide id="5" orient="horz" pos="4223">
          <p15:clr>
            <a:srgbClr val="A4A3A4"/>
          </p15:clr>
        </p15:guide>
        <p15:guide id="6" orient="horz" pos="4142">
          <p15:clr>
            <a:srgbClr val="A4A3A4"/>
          </p15:clr>
        </p15:guide>
        <p15:guide id="7" orient="horz" pos="4090">
          <p15:clr>
            <a:srgbClr val="A4A3A4"/>
          </p15:clr>
        </p15:guide>
        <p15:guide id="8" orient="horz" pos="811">
          <p15:clr>
            <a:srgbClr val="A4A3A4"/>
          </p15:clr>
        </p15:guide>
        <p15:guide id="9" orient="horz" pos="2451">
          <p15:clr>
            <a:srgbClr val="A4A3A4"/>
          </p15:clr>
        </p15:guide>
        <p15:guide id="10" pos="287">
          <p15:clr>
            <a:srgbClr val="A4A3A4"/>
          </p15:clr>
        </p15:guide>
        <p15:guide id="11" pos="5473">
          <p15:clr>
            <a:srgbClr val="A4A3A4"/>
          </p15:clr>
        </p15:guide>
        <p15:guide id="12" pos="2845">
          <p15:clr>
            <a:srgbClr val="A4A3A4"/>
          </p15:clr>
        </p15:guide>
        <p15:guide id="13" pos="2915">
          <p15:clr>
            <a:srgbClr val="A4A3A4"/>
          </p15:clr>
        </p15:guide>
        <p15:guide id="14" pos="2881">
          <p15:clr>
            <a:srgbClr val="A4A3A4"/>
          </p15:clr>
        </p15:guide>
        <p15:guide id="15" pos="5504">
          <p15:clr>
            <a:srgbClr val="A4A3A4"/>
          </p15:clr>
        </p15:guide>
        <p15:guide id="16" pos="1970">
          <p15:clr>
            <a:srgbClr val="A4A3A4"/>
          </p15:clr>
        </p15:guide>
        <p15:guide id="17" pos="3790">
          <p15:clr>
            <a:srgbClr val="A4A3A4"/>
          </p15:clr>
        </p15:guide>
        <p15:guide id="18" pos="3721">
          <p15:clr>
            <a:srgbClr val="A4A3A4"/>
          </p15:clr>
        </p15:guide>
        <p15:guide id="19" pos="2037">
          <p15:clr>
            <a:srgbClr val="A4A3A4"/>
          </p15:clr>
        </p15:guide>
        <p15:guide id="20" pos="2813">
          <p15:clr>
            <a:srgbClr val="A4A3A4"/>
          </p15:clr>
        </p15:guide>
        <p15:guide id="21" pos="2948">
          <p15:clr>
            <a:srgbClr val="A4A3A4"/>
          </p15:clr>
        </p15:guide>
        <p15:guide id="22" pos="2061">
          <p15:clr>
            <a:srgbClr val="A4A3A4"/>
          </p15:clr>
        </p15:guide>
        <p15:guide id="23" pos="3699">
          <p15:clr>
            <a:srgbClr val="A4A3A4"/>
          </p15:clr>
        </p15:guide>
        <p15:guide id="24" pos="1925">
          <p15:clr>
            <a:srgbClr val="A4A3A4"/>
          </p15:clr>
        </p15:guide>
        <p15:guide id="25" pos="3835">
          <p15:clr>
            <a:srgbClr val="A4A3A4"/>
          </p15:clr>
        </p15:guide>
        <p15:guide id="26" orient="horz" pos="4143">
          <p15:clr>
            <a:srgbClr val="A4A3A4"/>
          </p15:clr>
        </p15:guide>
        <p15:guide id="27" orient="horz" pos="409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1919"/>
    <a:srgbClr val="16A4D0"/>
    <a:srgbClr val="FF0066"/>
    <a:srgbClr val="337722"/>
    <a:srgbClr val="408FCD"/>
    <a:srgbClr val="993399"/>
    <a:srgbClr val="359B4C"/>
    <a:srgbClr val="FF0000"/>
    <a:srgbClr val="4390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066" autoAdjust="0"/>
  </p:normalViewPr>
  <p:slideViewPr>
    <p:cSldViewPr snapToGrid="0" snapToObjects="1" showGuides="1">
      <p:cViewPr varScale="1">
        <p:scale>
          <a:sx n="70" d="100"/>
          <a:sy n="70" d="100"/>
        </p:scale>
        <p:origin x="1386" y="66"/>
      </p:cViewPr>
      <p:guideLst>
        <p:guide orient="horz" pos="2159"/>
        <p:guide orient="horz" pos="245"/>
        <p:guide orient="horz" pos="665"/>
        <p:guide orient="horz" pos="732"/>
        <p:guide orient="horz" pos="4223"/>
        <p:guide orient="horz" pos="4142"/>
        <p:guide orient="horz" pos="4090"/>
        <p:guide orient="horz" pos="811"/>
        <p:guide orient="horz" pos="2451"/>
        <p:guide pos="287"/>
        <p:guide pos="5473"/>
        <p:guide pos="2845"/>
        <p:guide pos="2915"/>
        <p:guide pos="2881"/>
        <p:guide pos="5504"/>
        <p:guide pos="1970"/>
        <p:guide pos="3790"/>
        <p:guide pos="3721"/>
        <p:guide pos="2037"/>
        <p:guide pos="2813"/>
        <p:guide pos="2948"/>
        <p:guide pos="2061"/>
        <p:guide pos="3699"/>
        <p:guide pos="1925"/>
        <p:guide pos="3835"/>
        <p:guide orient="horz" pos="4143"/>
        <p:guide orient="horz" pos="40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70"/>
    </p:cViewPr>
  </p:sorterViewPr>
  <p:notesViewPr>
    <p:cSldViewPr snapToGrid="0" snapToObjects="1" showGuides="1">
      <p:cViewPr varScale="1">
        <p:scale>
          <a:sx n="74" d="100"/>
          <a:sy n="74" d="100"/>
        </p:scale>
        <p:origin x="-2496"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notesMaster" Target="notesMasters/notesMaster1.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1.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ea typeface="+mn-ea"/>
                <a:cs typeface="+mn-cs"/>
              </a:defRPr>
            </a:lvl1pPr>
          </a:lstStyle>
          <a:p>
            <a:pPr>
              <a:defRPr/>
            </a:pPr>
            <a:endParaRPr lang="en-US" dirty="0">
              <a:latin typeface="Arial" pitchFamily="34" charset="0"/>
            </a:endParaRPr>
          </a:p>
        </p:txBody>
      </p:sp>
      <p:sp>
        <p:nvSpPr>
          <p:cNvPr id="3" name="Date Placeholder 2"/>
          <p:cNvSpPr>
            <a:spLocks noGrp="1"/>
          </p:cNvSpPr>
          <p:nvPr>
            <p:ph type="dt" sz="quarter"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a:defRPr sz="1200">
                <a:latin typeface="Calibri" pitchFamily="34" charset="-128"/>
              </a:defRPr>
            </a:lvl1pPr>
          </a:lstStyle>
          <a:p>
            <a:pPr>
              <a:defRPr/>
            </a:pPr>
            <a:fld id="{5E4C7717-A413-48EB-9E74-9CC8DF624EC2}" type="datetime1">
              <a:rPr lang="en-US">
                <a:latin typeface="Arial" pitchFamily="34" charset="0"/>
              </a:rPr>
              <a:pPr>
                <a:defRPr/>
              </a:pPr>
              <a:t>10/31/2015</a:t>
            </a:fld>
            <a:endParaRPr lang="en-US" dirty="0">
              <a:latin typeface="Arial" pitchFamily="34" charset="0"/>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ea typeface="+mn-ea"/>
                <a:cs typeface="+mn-cs"/>
              </a:defRPr>
            </a:lvl1pPr>
          </a:lstStyle>
          <a:p>
            <a:pPr>
              <a:defRPr/>
            </a:pPr>
            <a:endParaRPr lang="en-US" dirty="0">
              <a:latin typeface="Arial" pitchFamily="34" charset="0"/>
            </a:endParaRP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200">
                <a:latin typeface="Calibri" pitchFamily="34" charset="-128"/>
              </a:defRPr>
            </a:lvl1pPr>
          </a:lstStyle>
          <a:p>
            <a:pPr>
              <a:defRPr/>
            </a:pPr>
            <a:fld id="{311B6921-662F-4705-A734-0B75ECCE1C4E}" type="slidenum">
              <a:rPr lang="en-US">
                <a:latin typeface="Arial" pitchFamily="34" charset="0"/>
              </a:rPr>
              <a:pPr>
                <a:defRPr/>
              </a:pPr>
              <a:t>‹#›</a:t>
            </a:fld>
            <a:endParaRPr lang="en-US" dirty="0">
              <a:latin typeface="Arial" pitchFamily="34" charset="0"/>
            </a:endParaRPr>
          </a:p>
        </p:txBody>
      </p:sp>
    </p:spTree>
    <p:extLst>
      <p:ext uri="{BB962C8B-B14F-4D97-AF65-F5344CB8AC3E}">
        <p14:creationId xmlns:p14="http://schemas.microsoft.com/office/powerpoint/2010/main" val="298572316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Arial" pitchFamily="34" charset="0"/>
                <a:ea typeface="+mn-ea"/>
                <a:cs typeface="+mn-cs"/>
              </a:defRPr>
            </a:lvl1pPr>
          </a:lstStyle>
          <a:p>
            <a:pPr>
              <a:defRPr/>
            </a:pPr>
            <a:endParaRPr lang="en-GB" dirty="0"/>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a:defRPr sz="1200">
                <a:latin typeface="Arial" pitchFamily="34" charset="0"/>
              </a:defRPr>
            </a:lvl1pPr>
          </a:lstStyle>
          <a:p>
            <a:pPr>
              <a:defRPr/>
            </a:pPr>
            <a:fld id="{4612C19A-B064-4A02-B1DD-2674A5B33712}" type="datetime1">
              <a:rPr lang="en-US" smtClean="0"/>
              <a:pPr>
                <a:defRPr/>
              </a:pPr>
              <a:t>10/31/2015</a:t>
            </a:fld>
            <a:endParaRPr lang="en-GB"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GB"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wrap="square" lIns="93177" tIns="46589" rIns="93177" bIns="46589" numCol="1" anchor="t" anchorCtr="0" compatLnSpc="1">
            <a:prstTxWarp prst="textNoShape">
              <a:avLst/>
            </a:prstTxWarp>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smtClean="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Arial" pitchFamily="34" charset="0"/>
                <a:ea typeface="+mn-ea"/>
                <a:cs typeface="+mn-cs"/>
              </a:defRPr>
            </a:lvl1pPr>
          </a:lstStyle>
          <a:p>
            <a:pPr>
              <a:defRPr/>
            </a:pPr>
            <a:endParaRPr lang="en-GB"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200">
                <a:latin typeface="Arial" pitchFamily="34" charset="0"/>
              </a:defRPr>
            </a:lvl1pPr>
          </a:lstStyle>
          <a:p>
            <a:pPr>
              <a:defRPr/>
            </a:pPr>
            <a:fld id="{2E57817C-C749-40AE-A5FD-F6A74744A7F9}" type="slidenum">
              <a:rPr lang="en-GB" smtClean="0"/>
              <a:pPr>
                <a:defRPr/>
              </a:pPr>
              <a:t>‹#›</a:t>
            </a:fld>
            <a:endParaRPr lang="en-GB" dirty="0"/>
          </a:p>
        </p:txBody>
      </p:sp>
    </p:spTree>
    <p:extLst>
      <p:ext uri="{BB962C8B-B14F-4D97-AF65-F5344CB8AC3E}">
        <p14:creationId xmlns:p14="http://schemas.microsoft.com/office/powerpoint/2010/main" val="179590629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itchFamily="34" charset="0"/>
        <a:ea typeface="Arial" pitchFamily="34" charset="0"/>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93713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E9BC4E5-2BC1-4F43-85DD-A1B8F74CB7EB}" type="slidenum">
              <a:rPr lang="en-US" smtClean="0"/>
              <a:pPr/>
              <a:t>6</a:t>
            </a:fld>
            <a:endParaRPr lang="en-US"/>
          </a:p>
        </p:txBody>
      </p:sp>
    </p:spTree>
    <p:extLst>
      <p:ext uri="{BB962C8B-B14F-4D97-AF65-F5344CB8AC3E}">
        <p14:creationId xmlns:p14="http://schemas.microsoft.com/office/powerpoint/2010/main" val="28023281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White Signature">
    <p:bg>
      <p:bgPr>
        <a:solidFill>
          <a:schemeClr val="tx1"/>
        </a:solidFill>
        <a:effectLst/>
      </p:bgPr>
    </p:bg>
    <p:spTree>
      <p:nvGrpSpPr>
        <p:cNvPr id="1" name=""/>
        <p:cNvGrpSpPr/>
        <p:nvPr/>
      </p:nvGrpSpPr>
      <p:grpSpPr>
        <a:xfrm>
          <a:off x="0" y="0"/>
          <a:ext cx="0" cy="0"/>
          <a:chOff x="0" y="0"/>
          <a:chExt cx="0" cy="0"/>
        </a:xfrm>
      </p:grpSpPr>
      <p:pic>
        <p:nvPicPr>
          <p:cNvPr id="1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1357"/>
          <a:stretch/>
        </p:blipFill>
        <p:spPr bwMode="auto">
          <a:xfrm>
            <a:off x="0" y="-11667"/>
            <a:ext cx="9144000" cy="686966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userDrawn="1"/>
        </p:nvGrpSpPr>
        <p:grpSpPr>
          <a:xfrm>
            <a:off x="5727105" y="1915367"/>
            <a:ext cx="3074395" cy="2060440"/>
            <a:chOff x="5727103" y="1915366"/>
            <a:chExt cx="3074395" cy="2060440"/>
          </a:xfrm>
        </p:grpSpPr>
        <p:sp>
          <p:nvSpPr>
            <p:cNvPr id="12" name="Freeform 11"/>
            <p:cNvSpPr/>
            <p:nvPr userDrawn="1"/>
          </p:nvSpPr>
          <p:spPr>
            <a:xfrm>
              <a:off x="6189691" y="1915366"/>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7103" y="2755615"/>
              <a:ext cx="3074395" cy="252000"/>
            </a:xfrm>
            <a:prstGeom prst="rect">
              <a:avLst/>
            </a:prstGeom>
          </p:spPr>
        </p:pic>
      </p:grpSp>
      <p:grpSp>
        <p:nvGrpSpPr>
          <p:cNvPr id="4" name="Group 3"/>
          <p:cNvGrpSpPr/>
          <p:nvPr userDrawn="1"/>
        </p:nvGrpSpPr>
        <p:grpSpPr>
          <a:xfrm>
            <a:off x="459322" y="420409"/>
            <a:ext cx="2183719" cy="635721"/>
            <a:chOff x="459320" y="420407"/>
            <a:chExt cx="2183719" cy="635721"/>
          </a:xfrm>
        </p:grpSpPr>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9320" y="671332"/>
              <a:ext cx="2183719" cy="384796"/>
            </a:xfrm>
            <a:prstGeom prst="rect">
              <a:avLst/>
            </a:prstGeom>
          </p:spPr>
        </p:pic>
        <p:sp>
          <p:nvSpPr>
            <p:cNvPr id="16" name="Freeform 15"/>
            <p:cNvSpPr/>
            <p:nvPr/>
          </p:nvSpPr>
          <p:spPr>
            <a:xfrm>
              <a:off x="1741785" y="420407"/>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cxnSp>
        <p:nvCxnSpPr>
          <p:cNvPr id="25" name="Straight Connector 24"/>
          <p:cNvCxnSpPr/>
          <p:nvPr userDrawn="1"/>
        </p:nvCxnSpPr>
        <p:spPr>
          <a:xfrm>
            <a:off x="457200" y="1162051"/>
            <a:ext cx="8686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35" name="Picture 34" descr="Acc_StratLine_Wht_RGB.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990556" y="874215"/>
            <a:ext cx="3739896" cy="224169"/>
          </a:xfrm>
          <a:prstGeom prst="rect">
            <a:avLst/>
          </a:prstGeom>
        </p:spPr>
      </p:pic>
      <p:sp>
        <p:nvSpPr>
          <p:cNvPr id="2" name="Title 1"/>
          <p:cNvSpPr>
            <a:spLocks noGrp="1"/>
          </p:cNvSpPr>
          <p:nvPr userDrawn="1">
            <p:ph type="ctrTitle" hasCustomPrompt="1"/>
          </p:nvPr>
        </p:nvSpPr>
        <p:spPr>
          <a:xfrm>
            <a:off x="455614" y="4490954"/>
            <a:ext cx="4010024" cy="996951"/>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smtClean="0"/>
              <a:t>Click to edit Master title style </a:t>
            </a:r>
            <a:endParaRPr lang="en-GB" dirty="0"/>
          </a:p>
        </p:txBody>
      </p:sp>
    </p:spTree>
    <p:extLst>
      <p:ext uri="{BB962C8B-B14F-4D97-AF65-F5344CB8AC3E}">
        <p14:creationId xmlns:p14="http://schemas.microsoft.com/office/powerpoint/2010/main" val="233706819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Slide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5" y="4260147"/>
            <a:ext cx="8232775" cy="1162800"/>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smtClean="0"/>
              <a:t>Master Divider Slide Headline</a:t>
            </a:r>
            <a:endParaRPr lang="en-GB" dirty="0"/>
          </a:p>
        </p:txBody>
      </p:sp>
      <p:sp>
        <p:nvSpPr>
          <p:cNvPr id="6" name="Slide Number Placeholder 4"/>
          <p:cNvSpPr>
            <a:spLocks noGrp="1"/>
          </p:cNvSpPr>
          <p:nvPr>
            <p:ph type="sldNum" sz="quarter" idx="4"/>
          </p:nvPr>
        </p:nvSpPr>
        <p:spPr>
          <a:xfrm>
            <a:off x="8140357" y="6575426"/>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latin typeface="+mn-lt"/>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21071830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with White Signature">
    <p:bg>
      <p:bgPr>
        <a:solidFill>
          <a:schemeClr val="tx1"/>
        </a:solidFill>
        <a:effectLst/>
      </p:bgPr>
    </p:bg>
    <p:spTree>
      <p:nvGrpSpPr>
        <p:cNvPr id="1" name=""/>
        <p:cNvGrpSpPr/>
        <p:nvPr/>
      </p:nvGrpSpPr>
      <p:grpSpPr>
        <a:xfrm>
          <a:off x="0" y="0"/>
          <a:ext cx="0" cy="0"/>
          <a:chOff x="0" y="0"/>
          <a:chExt cx="0" cy="0"/>
        </a:xfrm>
      </p:grpSpPr>
      <p:pic>
        <p:nvPicPr>
          <p:cNvPr id="1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1357"/>
          <a:stretch/>
        </p:blipFill>
        <p:spPr bwMode="auto">
          <a:xfrm>
            <a:off x="0" y="-11667"/>
            <a:ext cx="9144000" cy="686966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userDrawn="1"/>
        </p:nvGrpSpPr>
        <p:grpSpPr>
          <a:xfrm>
            <a:off x="5727105" y="1915367"/>
            <a:ext cx="3074395" cy="2060440"/>
            <a:chOff x="5727103" y="1915366"/>
            <a:chExt cx="3074395" cy="2060440"/>
          </a:xfrm>
        </p:grpSpPr>
        <p:sp>
          <p:nvSpPr>
            <p:cNvPr id="12" name="Freeform 11"/>
            <p:cNvSpPr/>
            <p:nvPr userDrawn="1"/>
          </p:nvSpPr>
          <p:spPr>
            <a:xfrm>
              <a:off x="6189691" y="1915366"/>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7103" y="2755615"/>
              <a:ext cx="3074395" cy="252000"/>
            </a:xfrm>
            <a:prstGeom prst="rect">
              <a:avLst/>
            </a:prstGeom>
          </p:spPr>
        </p:pic>
      </p:grpSp>
      <p:grpSp>
        <p:nvGrpSpPr>
          <p:cNvPr id="4" name="Group 3"/>
          <p:cNvGrpSpPr/>
          <p:nvPr userDrawn="1"/>
        </p:nvGrpSpPr>
        <p:grpSpPr>
          <a:xfrm>
            <a:off x="459322" y="420409"/>
            <a:ext cx="2183719" cy="635721"/>
            <a:chOff x="459320" y="420407"/>
            <a:chExt cx="2183719" cy="635721"/>
          </a:xfrm>
        </p:grpSpPr>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9320" y="671332"/>
              <a:ext cx="2183719" cy="384796"/>
            </a:xfrm>
            <a:prstGeom prst="rect">
              <a:avLst/>
            </a:prstGeom>
          </p:spPr>
        </p:pic>
        <p:sp>
          <p:nvSpPr>
            <p:cNvPr id="16" name="Freeform 15"/>
            <p:cNvSpPr/>
            <p:nvPr/>
          </p:nvSpPr>
          <p:spPr>
            <a:xfrm>
              <a:off x="1741785" y="420407"/>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grpSp>
      <p:cxnSp>
        <p:nvCxnSpPr>
          <p:cNvPr id="25" name="Straight Connector 24"/>
          <p:cNvCxnSpPr/>
          <p:nvPr userDrawn="1"/>
        </p:nvCxnSpPr>
        <p:spPr>
          <a:xfrm>
            <a:off x="457200" y="1162051"/>
            <a:ext cx="8686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35" name="Picture 34" descr="Acc_StratLine_Wht_RGB.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990556" y="874215"/>
            <a:ext cx="3739896" cy="224169"/>
          </a:xfrm>
          <a:prstGeom prst="rect">
            <a:avLst/>
          </a:prstGeom>
        </p:spPr>
      </p:pic>
      <p:sp>
        <p:nvSpPr>
          <p:cNvPr id="2" name="Title 1"/>
          <p:cNvSpPr>
            <a:spLocks noGrp="1"/>
          </p:cNvSpPr>
          <p:nvPr userDrawn="1">
            <p:ph type="ctrTitle" hasCustomPrompt="1"/>
          </p:nvPr>
        </p:nvSpPr>
        <p:spPr>
          <a:xfrm>
            <a:off x="455614" y="4490954"/>
            <a:ext cx="4010024" cy="996951"/>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smtClean="0"/>
              <a:t>Click to edit Master title style </a:t>
            </a:r>
            <a:endParaRPr lang="en-GB" dirty="0"/>
          </a:p>
        </p:txBody>
      </p:sp>
    </p:spTree>
    <p:extLst>
      <p:ext uri="{BB962C8B-B14F-4D97-AF65-F5344CB8AC3E}">
        <p14:creationId xmlns:p14="http://schemas.microsoft.com/office/powerpoint/2010/main" val="125565284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with Black Signature">
    <p:bg>
      <p:bgPr>
        <a:solidFill>
          <a:schemeClr val="bg1"/>
        </a:solidFill>
        <a:effectLst/>
      </p:bgPr>
    </p:bg>
    <p:spTree>
      <p:nvGrpSpPr>
        <p:cNvPr id="1" name=""/>
        <p:cNvGrpSpPr/>
        <p:nvPr/>
      </p:nvGrpSpPr>
      <p:grpSpPr>
        <a:xfrm>
          <a:off x="0" y="0"/>
          <a:ext cx="0" cy="0"/>
          <a:chOff x="0" y="0"/>
          <a:chExt cx="0" cy="0"/>
        </a:xfrm>
      </p:grpSpPr>
      <p:grpSp>
        <p:nvGrpSpPr>
          <p:cNvPr id="22" name="Group 21"/>
          <p:cNvGrpSpPr/>
          <p:nvPr userDrawn="1"/>
        </p:nvGrpSpPr>
        <p:grpSpPr>
          <a:xfrm>
            <a:off x="5728988" y="1917675"/>
            <a:ext cx="3074395" cy="2061723"/>
            <a:chOff x="8696970" y="3517927"/>
            <a:chExt cx="3074395" cy="2061722"/>
          </a:xfrm>
        </p:grpSpPr>
        <p:sp>
          <p:nvSpPr>
            <p:cNvPr id="28" name="Freeform 27"/>
            <p:cNvSpPr/>
            <p:nvPr/>
          </p:nvSpPr>
          <p:spPr>
            <a:xfrm>
              <a:off x="9159559" y="3517927"/>
              <a:ext cx="2013677" cy="206172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pic>
          <p:nvPicPr>
            <p:cNvPr id="29" name="Picture 2"/>
            <p:cNvPicPr>
              <a:picLocks noChangeAspect="1" noChangeArrowheads="1"/>
            </p:cNvPicPr>
            <p:nvPr userDrawn="1"/>
          </p:nvPicPr>
          <p:blipFill>
            <a:blip r:embed="rId2">
              <a:lum bright="-100000"/>
              <a:extLst>
                <a:ext uri="{28A0092B-C50C-407E-A947-70E740481C1C}">
                  <a14:useLocalDpi xmlns:a14="http://schemas.microsoft.com/office/drawing/2010/main" val="0"/>
                </a:ext>
              </a:extLst>
            </a:blip>
            <a:srcRect/>
            <a:stretch>
              <a:fillRect/>
            </a:stretch>
          </p:blipFill>
          <p:spPr bwMode="auto">
            <a:xfrm>
              <a:off x="8696970" y="4358855"/>
              <a:ext cx="3074395" cy="251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1" name="Group 30"/>
          <p:cNvGrpSpPr/>
          <p:nvPr userDrawn="1"/>
        </p:nvGrpSpPr>
        <p:grpSpPr>
          <a:xfrm>
            <a:off x="457202" y="420408"/>
            <a:ext cx="2182663" cy="633435"/>
            <a:chOff x="465138" y="401986"/>
            <a:chExt cx="2182663" cy="633435"/>
          </a:xfrm>
        </p:grpSpPr>
        <p:pic>
          <p:nvPicPr>
            <p:cNvPr id="32" name="Picture 6"/>
            <p:cNvPicPr>
              <a:picLocks noChangeAspect="1" noChangeArrowheads="1"/>
            </p:cNvPicPr>
            <p:nvPr userDrawn="1"/>
          </p:nvPicPr>
          <p:blipFill>
            <a:blip r:embed="rId3">
              <a:lum bright="-100000"/>
              <a:extLst>
                <a:ext uri="{28A0092B-C50C-407E-A947-70E740481C1C}">
                  <a14:useLocalDpi xmlns:a14="http://schemas.microsoft.com/office/drawing/2010/main" val="0"/>
                </a:ext>
              </a:extLst>
            </a:blip>
            <a:srcRect/>
            <a:stretch>
              <a:fillRect/>
            </a:stretch>
          </p:blipFill>
          <p:spPr bwMode="auto">
            <a:xfrm>
              <a:off x="465138" y="650103"/>
              <a:ext cx="2182663" cy="385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Freeform 33"/>
            <p:cNvSpPr/>
            <p:nvPr/>
          </p:nvSpPr>
          <p:spPr>
            <a:xfrm>
              <a:off x="1746987" y="401986"/>
              <a:ext cx="210120" cy="21513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FFFF"/>
                </a:solidFill>
              </a:endParaRPr>
            </a:p>
          </p:txBody>
        </p:sp>
      </p:grpSp>
      <p:cxnSp>
        <p:nvCxnSpPr>
          <p:cNvPr id="25" name="Straight Connector 24"/>
          <p:cNvCxnSpPr/>
          <p:nvPr userDrawn="1"/>
        </p:nvCxnSpPr>
        <p:spPr>
          <a:xfrm>
            <a:off x="457200" y="1162051"/>
            <a:ext cx="8686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35" name="Picture 34" descr="Acc_StratLine_Wht_RGB.png"/>
          <p:cNvPicPr>
            <a:picLocks noChangeAspect="1"/>
          </p:cNvPicPr>
          <p:nvPr userDrawn="1"/>
        </p:nvPicPr>
        <p:blipFill>
          <a:blip r:embed="rId4" cstate="print">
            <a:lum bright="-100000"/>
            <a:extLst>
              <a:ext uri="{28A0092B-C50C-407E-A947-70E740481C1C}">
                <a14:useLocalDpi xmlns:a14="http://schemas.microsoft.com/office/drawing/2010/main" val="0"/>
              </a:ext>
            </a:extLst>
          </a:blip>
          <a:stretch>
            <a:fillRect/>
          </a:stretch>
        </p:blipFill>
        <p:spPr>
          <a:xfrm>
            <a:off x="4990248" y="877825"/>
            <a:ext cx="3739896" cy="224169"/>
          </a:xfrm>
          <a:prstGeom prst="rect">
            <a:avLst/>
          </a:prstGeom>
        </p:spPr>
      </p:pic>
      <p:sp>
        <p:nvSpPr>
          <p:cNvPr id="2" name="Title 1"/>
          <p:cNvSpPr>
            <a:spLocks noGrp="1"/>
          </p:cNvSpPr>
          <p:nvPr userDrawn="1">
            <p:ph type="ctrTitle" hasCustomPrompt="1"/>
          </p:nvPr>
        </p:nvSpPr>
        <p:spPr>
          <a:xfrm>
            <a:off x="455614" y="4490954"/>
            <a:ext cx="4010024" cy="996951"/>
          </a:xfrm>
          <a:prstGeom prst="rect">
            <a:avLst/>
          </a:prstGeom>
        </p:spPr>
        <p:txBody>
          <a:bodyPr lIns="0" tIns="0" anchor="b" anchorCtr="0">
            <a:noAutofit/>
          </a:bodyPr>
          <a:lstStyle>
            <a:lvl1pPr algn="l">
              <a:lnSpc>
                <a:spcPct val="100000"/>
              </a:lnSpc>
              <a:defRPr sz="3600" b="0" spc="0" baseline="0">
                <a:solidFill>
                  <a:sysClr val="windowText" lastClr="000000"/>
                </a:solidFill>
                <a:latin typeface="+mj-lt"/>
                <a:cs typeface="Arial" pitchFamily="34" charset="0"/>
              </a:defRPr>
            </a:lvl1pPr>
          </a:lstStyle>
          <a:p>
            <a:r>
              <a:rPr lang="en-US" dirty="0" smtClean="0"/>
              <a:t>Click to edit Master title style </a:t>
            </a:r>
            <a:endParaRPr lang="en-GB" dirty="0"/>
          </a:p>
        </p:txBody>
      </p:sp>
    </p:spTree>
    <p:extLst>
      <p:ext uri="{BB962C8B-B14F-4D97-AF65-F5344CB8AC3E}">
        <p14:creationId xmlns:p14="http://schemas.microsoft.com/office/powerpoint/2010/main" val="225876332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pPr>
              <a:defRPr/>
            </a:pPr>
            <a:fld id="{90CBDC3A-D49F-4631-A8C7-55D59B33E5FA}" type="slidenum">
              <a:rPr lang="en-US" smtClean="0"/>
              <a:pPr>
                <a:defRPr/>
              </a:pPr>
              <a:t>‹#›</a:t>
            </a:fld>
            <a:endParaRPr lang="en-US" dirty="0"/>
          </a:p>
        </p:txBody>
      </p:sp>
      <p:sp>
        <p:nvSpPr>
          <p:cNvPr id="6" name="Title 5"/>
          <p:cNvSpPr>
            <a:spLocks noGrp="1"/>
          </p:cNvSpPr>
          <p:nvPr>
            <p:ph type="title"/>
          </p:nvPr>
        </p:nvSpPr>
        <p:spPr/>
        <p:txBody>
          <a:bodyPr/>
          <a:lstStyle/>
          <a:p>
            <a:r>
              <a:rPr lang="en-US" smtClean="0"/>
              <a:t>Click to edit Master title style</a:t>
            </a:r>
            <a:endParaRPr lang="en-AU"/>
          </a:p>
        </p:txBody>
      </p:sp>
      <p:sp>
        <p:nvSpPr>
          <p:cNvPr id="10" name="Content Placeholder 9"/>
          <p:cNvSpPr>
            <a:spLocks noGrp="1"/>
          </p:cNvSpPr>
          <p:nvPr>
            <p:ph sz="quarter" idx="14"/>
          </p:nvPr>
        </p:nvSpPr>
        <p:spPr>
          <a:xfrm>
            <a:off x="455615" y="1157726"/>
            <a:ext cx="8232775" cy="53351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3" name="Footer Placeholder 2"/>
          <p:cNvSpPr>
            <a:spLocks noGrp="1"/>
          </p:cNvSpPr>
          <p:nvPr>
            <p:ph type="ftr" sz="quarter" idx="15"/>
          </p:nvPr>
        </p:nvSpPr>
        <p:spPr/>
        <p:txBody>
          <a:bodyPr/>
          <a:lstStyle/>
          <a:p>
            <a:r>
              <a:rPr dirty="0" smtClean="0">
                <a:solidFill>
                  <a:srgbClr val="FFFFFF"/>
                </a:solidFill>
              </a:rPr>
              <a:t>Copyright © 2014 Accenture  All rights reserved.</a:t>
            </a:r>
            <a:endParaRPr dirty="0">
              <a:solidFill>
                <a:srgbClr val="FFFFFF"/>
              </a:solidFill>
            </a:endParaRPr>
          </a:p>
        </p:txBody>
      </p:sp>
    </p:spTree>
    <p:extLst>
      <p:ext uri="{BB962C8B-B14F-4D97-AF65-F5344CB8AC3E}">
        <p14:creationId xmlns:p14="http://schemas.microsoft.com/office/powerpoint/2010/main" val="116638665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8" name="Content Placeholder 7"/>
          <p:cNvSpPr>
            <a:spLocks noGrp="1"/>
          </p:cNvSpPr>
          <p:nvPr>
            <p:ph sz="quarter" idx="11" hasCustomPrompt="1"/>
          </p:nvPr>
        </p:nvSpPr>
        <p:spPr>
          <a:xfrm>
            <a:off x="455615" y="1162051"/>
            <a:ext cx="8232775" cy="5329056"/>
          </a:xfrm>
        </p:spPr>
        <p:txBody>
          <a:bodyPr/>
          <a:lstStyle>
            <a:lvl1pPr marL="0" indent="0">
              <a:buNone/>
              <a:defRPr sz="2400" b="1">
                <a:solidFill>
                  <a:schemeClr val="accent2"/>
                </a:solidFill>
              </a:defRPr>
            </a:lvl1pPr>
            <a:lvl2pPr marL="0" indent="-230400">
              <a:buFont typeface="Arial" pitchFamily="34" charset="0"/>
              <a:buChar char="•"/>
              <a:defRPr/>
            </a:lvl2pPr>
            <a:lvl3pPr marL="457200" indent="-230400">
              <a:buFont typeface="Arial" pitchFamily="34" charset="0"/>
              <a:buChar char="–"/>
              <a:defRPr/>
            </a:lvl3pPr>
            <a:lvl4pPr marL="687600" indent="-226800">
              <a:buFont typeface="Arial" pitchFamily="34" charset="0"/>
              <a:buChar char="•"/>
              <a:defRPr/>
            </a:lvl4pPr>
            <a:lvl5pPr marL="914400" indent="-23040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2" name="Title 1"/>
          <p:cNvSpPr>
            <a:spLocks noGrp="1"/>
          </p:cNvSpPr>
          <p:nvPr>
            <p:ph type="title"/>
          </p:nvPr>
        </p:nvSpPr>
        <p:spPr/>
        <p:txBody>
          <a:bodyPr/>
          <a:lstStyle/>
          <a:p>
            <a:r>
              <a:rPr lang="en-US" smtClean="0"/>
              <a:t>Click to edit Master title style</a:t>
            </a:r>
            <a:endParaRPr lang="en-AU" dirty="0"/>
          </a:p>
        </p:txBody>
      </p:sp>
      <p:sp>
        <p:nvSpPr>
          <p:cNvPr id="5" name="Footer Placeholder 4"/>
          <p:cNvSpPr>
            <a:spLocks noGrp="1"/>
          </p:cNvSpPr>
          <p:nvPr>
            <p:ph type="ftr" sz="quarter" idx="12"/>
          </p:nvPr>
        </p:nvSpPr>
        <p:spPr/>
        <p:txBody>
          <a:bodyPr/>
          <a:lstStyle/>
          <a:p>
            <a:r>
              <a:rPr dirty="0" smtClean="0">
                <a:solidFill>
                  <a:srgbClr val="FFFFFF"/>
                </a:solidFill>
              </a:rPr>
              <a:t>Copyright © 2014 Accenture  All rights reserved.</a:t>
            </a:r>
            <a:endParaRPr dirty="0">
              <a:solidFill>
                <a:srgbClr val="FFFFFF"/>
              </a:solidFill>
            </a:endParaRPr>
          </a:p>
        </p:txBody>
      </p:sp>
      <p:sp>
        <p:nvSpPr>
          <p:cNvPr id="6" name="Slide Number Placeholder 5"/>
          <p:cNvSpPr>
            <a:spLocks noGrp="1"/>
          </p:cNvSpPr>
          <p:nvPr>
            <p:ph type="sldNum" sz="quarter" idx="13"/>
          </p:nvPr>
        </p:nvSpPr>
        <p:spPr/>
        <p:txBody>
          <a:body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22737968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2-Content">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fld id="{90CBDC3A-D49F-4631-A8C7-55D59B33E5FA}" type="slidenum">
              <a:rPr lang="en-US" smtClean="0"/>
              <a:pPr>
                <a:defRPr/>
              </a:pPr>
              <a:t>‹#›</a:t>
            </a:fld>
            <a:endParaRPr lang="en-US" dirty="0"/>
          </a:p>
        </p:txBody>
      </p:sp>
      <p:sp>
        <p:nvSpPr>
          <p:cNvPr id="7" name="Title 6"/>
          <p:cNvSpPr>
            <a:spLocks noGrp="1"/>
          </p:cNvSpPr>
          <p:nvPr>
            <p:ph type="title"/>
          </p:nvPr>
        </p:nvSpPr>
        <p:spPr/>
        <p:txBody>
          <a:bodyPr/>
          <a:lstStyle/>
          <a:p>
            <a:r>
              <a:rPr lang="en-US" smtClean="0"/>
              <a:t>Click to edit Master title style</a:t>
            </a:r>
            <a:endParaRPr lang="en-AU"/>
          </a:p>
        </p:txBody>
      </p:sp>
      <p:sp>
        <p:nvSpPr>
          <p:cNvPr id="4" name="Content Placeholder 3"/>
          <p:cNvSpPr>
            <a:spLocks noGrp="1"/>
          </p:cNvSpPr>
          <p:nvPr>
            <p:ph sz="quarter" idx="16"/>
          </p:nvPr>
        </p:nvSpPr>
        <p:spPr>
          <a:xfrm>
            <a:off x="455615" y="1180211"/>
            <a:ext cx="4010025" cy="5292000"/>
          </a:xfrm>
        </p:spPr>
        <p:txBody>
          <a:bodyPr/>
          <a:lstStyle>
            <a:lvl1pPr>
              <a:defRPr sz="2000"/>
            </a:lvl1pPr>
            <a:lvl2pPr>
              <a:defRPr sz="1800"/>
            </a:lvl2pPr>
            <a:lvl3pPr>
              <a:defRPr sz="1600"/>
            </a:lvl3pPr>
            <a:lvl4pPr>
              <a:defRPr sz="14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3" name="Content Placeholder 3"/>
          <p:cNvSpPr>
            <a:spLocks noGrp="1"/>
          </p:cNvSpPr>
          <p:nvPr>
            <p:ph sz="quarter" idx="17"/>
          </p:nvPr>
        </p:nvSpPr>
        <p:spPr>
          <a:xfrm>
            <a:off x="4679952" y="1180211"/>
            <a:ext cx="4008437" cy="5292000"/>
          </a:xfrm>
        </p:spPr>
        <p:txBody>
          <a:bodyPr/>
          <a:lstStyle>
            <a:lvl1pPr>
              <a:defRPr sz="2000"/>
            </a:lvl1pPr>
            <a:lvl2pPr>
              <a:defRPr sz="1800"/>
            </a:lvl2pPr>
            <a:lvl3pPr>
              <a:defRPr sz="1600"/>
            </a:lvl3pPr>
            <a:lvl4pPr>
              <a:defRPr sz="14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 name="Footer Placeholder 1"/>
          <p:cNvSpPr>
            <a:spLocks noGrp="1"/>
          </p:cNvSpPr>
          <p:nvPr>
            <p:ph type="ftr" sz="quarter" idx="18"/>
          </p:nvPr>
        </p:nvSpPr>
        <p:spPr/>
        <p:txBody>
          <a:bodyPr/>
          <a:lstStyle/>
          <a:p>
            <a:r>
              <a:rPr dirty="0" smtClean="0">
                <a:solidFill>
                  <a:srgbClr val="FFFFFF"/>
                </a:solidFill>
              </a:rPr>
              <a:t>Copyright © 2014 Accenture  All rights reserved.</a:t>
            </a:r>
            <a:endParaRPr dirty="0">
              <a:solidFill>
                <a:srgbClr val="FFFFFF"/>
              </a:solidFill>
            </a:endParaRPr>
          </a:p>
        </p:txBody>
      </p:sp>
    </p:spTree>
    <p:extLst>
      <p:ext uri="{BB962C8B-B14F-4D97-AF65-F5344CB8AC3E}">
        <p14:creationId xmlns:p14="http://schemas.microsoft.com/office/powerpoint/2010/main" val="338590541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2-content Paragraphs">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fld id="{90CBDC3A-D49F-4631-A8C7-55D59B33E5FA}" type="slidenum">
              <a:rPr lang="en-US" smtClean="0"/>
              <a:pPr>
                <a:defRPr/>
              </a:pPr>
              <a:t>‹#›</a:t>
            </a:fld>
            <a:endParaRPr lang="en-US" dirty="0"/>
          </a:p>
        </p:txBody>
      </p:sp>
      <p:sp>
        <p:nvSpPr>
          <p:cNvPr id="7" name="Title 6"/>
          <p:cNvSpPr>
            <a:spLocks noGrp="1"/>
          </p:cNvSpPr>
          <p:nvPr>
            <p:ph type="title"/>
          </p:nvPr>
        </p:nvSpPr>
        <p:spPr/>
        <p:txBody>
          <a:bodyPr/>
          <a:lstStyle/>
          <a:p>
            <a:r>
              <a:rPr lang="en-US" smtClean="0"/>
              <a:t>Click to edit Master title style</a:t>
            </a:r>
            <a:endParaRPr lang="en-AU" dirty="0"/>
          </a:p>
        </p:txBody>
      </p:sp>
      <p:sp>
        <p:nvSpPr>
          <p:cNvPr id="2" name="Footer Placeholder 1"/>
          <p:cNvSpPr>
            <a:spLocks noGrp="1"/>
          </p:cNvSpPr>
          <p:nvPr>
            <p:ph type="ftr" sz="quarter" idx="18"/>
          </p:nvPr>
        </p:nvSpPr>
        <p:spPr/>
        <p:txBody>
          <a:bodyPr/>
          <a:lstStyle/>
          <a:p>
            <a:r>
              <a:rPr dirty="0" smtClean="0">
                <a:solidFill>
                  <a:srgbClr val="FFFFFF"/>
                </a:solidFill>
              </a:rPr>
              <a:t>Copyright © 2014 Accenture  All rights reserved.</a:t>
            </a:r>
            <a:endParaRPr dirty="0">
              <a:solidFill>
                <a:srgbClr val="FFFFFF"/>
              </a:solidFill>
            </a:endParaRPr>
          </a:p>
        </p:txBody>
      </p:sp>
      <p:sp>
        <p:nvSpPr>
          <p:cNvPr id="9" name="Content Placeholder 3"/>
          <p:cNvSpPr>
            <a:spLocks noGrp="1"/>
          </p:cNvSpPr>
          <p:nvPr>
            <p:ph sz="quarter" idx="16"/>
          </p:nvPr>
        </p:nvSpPr>
        <p:spPr>
          <a:xfrm>
            <a:off x="455615" y="1180211"/>
            <a:ext cx="4010025" cy="5292000"/>
          </a:xfrm>
        </p:spPr>
        <p:txBody>
          <a:bodyPr/>
          <a:lstStyle>
            <a:lvl1pPr marL="0" indent="0">
              <a:buNone/>
              <a:defRPr sz="2000" b="1">
                <a:solidFill>
                  <a:schemeClr val="accent2"/>
                </a:solidFill>
              </a:defRPr>
            </a:lvl1pPr>
            <a:lvl2pPr marL="0" indent="-230400">
              <a:buFont typeface="Arial" pitchFamily="34" charset="0"/>
              <a:buChar char="•"/>
              <a:defRPr sz="2000"/>
            </a:lvl2pPr>
            <a:lvl3pPr marL="457200" indent="-230400">
              <a:buFont typeface="Arial" pitchFamily="34" charset="0"/>
              <a:buChar char="–"/>
              <a:defRPr sz="1800"/>
            </a:lvl3pPr>
            <a:lvl4pPr marL="687600" indent="-226800">
              <a:buFont typeface="Arial" pitchFamily="34" charset="0"/>
              <a:buChar char="•"/>
              <a:defRPr sz="1600"/>
            </a:lvl4pPr>
            <a:lvl5pPr marL="914400" indent="-230400">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5" name="Content Placeholder 3"/>
          <p:cNvSpPr>
            <a:spLocks noGrp="1"/>
          </p:cNvSpPr>
          <p:nvPr>
            <p:ph sz="quarter" idx="19"/>
          </p:nvPr>
        </p:nvSpPr>
        <p:spPr>
          <a:xfrm>
            <a:off x="4678363" y="1180211"/>
            <a:ext cx="4010025" cy="5292000"/>
          </a:xfrm>
        </p:spPr>
        <p:txBody>
          <a:bodyPr/>
          <a:lstStyle>
            <a:lvl1pPr marL="0" indent="0">
              <a:buNone/>
              <a:defRPr sz="2000" b="1">
                <a:solidFill>
                  <a:schemeClr val="accent2"/>
                </a:solidFill>
              </a:defRPr>
            </a:lvl1pPr>
            <a:lvl2pPr marL="0" indent="-230400">
              <a:buFont typeface="Arial" pitchFamily="34" charset="0"/>
              <a:buChar char="•"/>
              <a:defRPr sz="2000"/>
            </a:lvl2pPr>
            <a:lvl3pPr marL="457200" indent="-230400">
              <a:buFont typeface="Arial" pitchFamily="34" charset="0"/>
              <a:buChar char="–"/>
              <a:defRPr sz="1800"/>
            </a:lvl3pPr>
            <a:lvl4pPr marL="687600" indent="-226800">
              <a:buFont typeface="Arial" pitchFamily="34" charset="0"/>
              <a:buChar char="•"/>
              <a:defRPr sz="1600"/>
            </a:lvl4pPr>
            <a:lvl5pPr marL="914400" indent="-230400">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Tree>
    <p:extLst>
      <p:ext uri="{BB962C8B-B14F-4D97-AF65-F5344CB8AC3E}">
        <p14:creationId xmlns:p14="http://schemas.microsoft.com/office/powerpoint/2010/main" val="40700489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90CBDC3A-D49F-4631-A8C7-55D59B33E5FA}" type="slidenum">
              <a:rPr lang="en-US" smtClean="0"/>
              <a:pPr>
                <a:defRPr/>
              </a:pPr>
              <a:t>‹#›</a:t>
            </a:fld>
            <a:endParaRPr lang="en-US" dirty="0"/>
          </a:p>
        </p:txBody>
      </p:sp>
      <p:sp>
        <p:nvSpPr>
          <p:cNvPr id="5" name="Title 4"/>
          <p:cNvSpPr>
            <a:spLocks noGrp="1"/>
          </p:cNvSpPr>
          <p:nvPr>
            <p:ph type="title"/>
          </p:nvPr>
        </p:nvSpPr>
        <p:spPr/>
        <p:txBody>
          <a:bodyPr/>
          <a:lstStyle/>
          <a:p>
            <a:r>
              <a:rPr lang="en-US" smtClean="0"/>
              <a:t>Click to edit Master title style</a:t>
            </a:r>
            <a:endParaRPr lang="en-AU"/>
          </a:p>
        </p:txBody>
      </p:sp>
      <p:sp>
        <p:nvSpPr>
          <p:cNvPr id="2" name="Footer Placeholder 1"/>
          <p:cNvSpPr>
            <a:spLocks noGrp="1"/>
          </p:cNvSpPr>
          <p:nvPr>
            <p:ph type="ftr" sz="quarter" idx="12"/>
          </p:nvPr>
        </p:nvSpPr>
        <p:spPr/>
        <p:txBody>
          <a:bodyPr/>
          <a:lstStyle/>
          <a:p>
            <a:r>
              <a:rPr dirty="0" smtClean="0">
                <a:solidFill>
                  <a:srgbClr val="FFFFFF"/>
                </a:solidFill>
              </a:rPr>
              <a:t>Copyright © 2014 Accenture  All rights reserved.</a:t>
            </a:r>
            <a:endParaRPr dirty="0">
              <a:solidFill>
                <a:srgbClr val="FFFFFF"/>
              </a:solidFill>
            </a:endParaRPr>
          </a:p>
        </p:txBody>
      </p:sp>
    </p:spTree>
    <p:extLst>
      <p:ext uri="{BB962C8B-B14F-4D97-AF65-F5344CB8AC3E}">
        <p14:creationId xmlns:p14="http://schemas.microsoft.com/office/powerpoint/2010/main" val="18368125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8140357" y="6575426"/>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5" name="Footer Placeholder 3"/>
          <p:cNvSpPr>
            <a:spLocks noGrp="1"/>
          </p:cNvSpPr>
          <p:nvPr>
            <p:ph type="ftr" sz="quarter" idx="3"/>
          </p:nvPr>
        </p:nvSpPr>
        <p:spPr>
          <a:xfrm>
            <a:off x="455615" y="6575426"/>
            <a:ext cx="4060825" cy="128588"/>
          </a:xfrm>
          <a:prstGeom prst="rect">
            <a:avLst/>
          </a:prstGeom>
          <a:noFill/>
        </p:spPr>
        <p:txBody>
          <a:bodyPr wrap="square" lIns="0" anchor="ctr" anchorCtr="0">
            <a:noAutofit/>
          </a:bodyPr>
          <a:lstStyle>
            <a:lvl1pPr>
              <a:defRPr lang="en-AU" sz="900">
                <a:solidFill>
                  <a:schemeClr val="tx2"/>
                </a:solidFill>
                <a:latin typeface="+mn-lt"/>
              </a:defRPr>
            </a:lvl1pPr>
          </a:lstStyle>
          <a:p>
            <a:r>
              <a:rPr dirty="0" smtClean="0">
                <a:solidFill>
                  <a:srgbClr val="666666"/>
                </a:solidFill>
              </a:rPr>
              <a:t>Copyright © 2014 Accenture  All rights reserved.</a:t>
            </a:r>
            <a:endParaRPr dirty="0">
              <a:solidFill>
                <a:srgbClr val="666666"/>
              </a:solidFill>
            </a:endParaRPr>
          </a:p>
        </p:txBody>
      </p:sp>
      <p:grpSp>
        <p:nvGrpSpPr>
          <p:cNvPr id="6" name="Group 5" hidden="1"/>
          <p:cNvGrpSpPr/>
          <p:nvPr userDrawn="1"/>
        </p:nvGrpSpPr>
        <p:grpSpPr>
          <a:xfrm>
            <a:off x="0" y="0"/>
            <a:ext cx="9144000" cy="6858000"/>
            <a:chOff x="0" y="0"/>
            <a:chExt cx="9144000" cy="6858000"/>
          </a:xfrm>
        </p:grpSpPr>
        <p:cxnSp>
          <p:nvCxnSpPr>
            <p:cNvPr id="7" name="Straight Connector 6"/>
            <p:cNvCxnSpPr/>
            <p:nvPr/>
          </p:nvCxnSpPr>
          <p:spPr>
            <a:xfrm>
              <a:off x="455613"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6883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284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364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9070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16625"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18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626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0" y="388938"/>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0" y="1055688"/>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0" y="1162050"/>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0" y="1278439"/>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0" y="342741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0" y="389096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0" y="6492875"/>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0" y="6575425"/>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0" y="670401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72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7376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6729394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Slide 1">
    <p:bg>
      <p:bgPr>
        <a:solidFill>
          <a:schemeClr val="tx1"/>
        </a:solidFill>
        <a:effectLst/>
      </p:bgPr>
    </p:bg>
    <p:spTree>
      <p:nvGrpSpPr>
        <p:cNvPr id="1" name=""/>
        <p:cNvGrpSpPr/>
        <p:nvPr/>
      </p:nvGrpSpPr>
      <p:grpSpPr>
        <a:xfrm>
          <a:off x="0" y="0"/>
          <a:ext cx="0" cy="0"/>
          <a:chOff x="0" y="0"/>
          <a:chExt cx="0" cy="0"/>
        </a:xfrm>
      </p:grpSpPr>
      <p:sp>
        <p:nvSpPr>
          <p:cNvPr id="6" name="Slide Number Placeholder 4"/>
          <p:cNvSpPr>
            <a:spLocks noGrp="1"/>
          </p:cNvSpPr>
          <p:nvPr>
            <p:ph type="sldNum" sz="quarter" idx="4"/>
          </p:nvPr>
        </p:nvSpPr>
        <p:spPr>
          <a:xfrm>
            <a:off x="8140357" y="6575426"/>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latin typeface="+mn-lt"/>
              </a:defRPr>
            </a:lvl1pPr>
          </a:lstStyle>
          <a:p>
            <a:pPr>
              <a:defRPr/>
            </a:pPr>
            <a:fld id="{90CBDC3A-D49F-4631-A8C7-55D59B33E5FA}" type="slidenum">
              <a:rPr lang="en-US" smtClean="0">
                <a:solidFill>
                  <a:srgbClr val="FFFFFF"/>
                </a:solidFill>
              </a:rPr>
              <a:pPr>
                <a:defRPr/>
              </a:pPr>
              <a:t>‹#›</a:t>
            </a:fld>
            <a:endParaRPr lang="en-US" dirty="0">
              <a:solidFill>
                <a:srgbClr val="FFFFFF"/>
              </a:solidFill>
            </a:endParaRPr>
          </a:p>
        </p:txBody>
      </p:sp>
      <p:sp>
        <p:nvSpPr>
          <p:cNvPr id="5" name="Title 1"/>
          <p:cNvSpPr txBox="1">
            <a:spLocks/>
          </p:cNvSpPr>
          <p:nvPr userDrawn="1"/>
        </p:nvSpPr>
        <p:spPr>
          <a:xfrm>
            <a:off x="455615" y="4260147"/>
            <a:ext cx="8232775" cy="1162800"/>
          </a:xfrm>
          <a:prstGeom prst="rect">
            <a:avLst/>
          </a:prstGeom>
        </p:spPr>
        <p:txBody>
          <a:bodyPr vert="horz" lIns="0" tIns="0" rIns="0" bIns="0" rtlCol="0" anchor="b" anchorCtr="0">
            <a:noAutofit/>
          </a:bodyPr>
          <a:lstStyle>
            <a:lvl1pPr algn="l" rtl="0" eaLnBrk="1" fontAlgn="base" hangingPunct="1">
              <a:lnSpc>
                <a:spcPct val="100000"/>
              </a:lnSpc>
              <a:spcBef>
                <a:spcPct val="0"/>
              </a:spcBef>
              <a:spcAft>
                <a:spcPct val="0"/>
              </a:spcAft>
              <a:buFont typeface="Arial" charset="0"/>
              <a:defRPr lang="en-AU" sz="3600" b="0" kern="1200" spc="0" baseline="0">
                <a:solidFill>
                  <a:schemeClr val="bg1"/>
                </a:solidFill>
                <a:latin typeface="+mj-lt"/>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r>
              <a:rPr lang="en-US" dirty="0" smtClean="0">
                <a:solidFill>
                  <a:srgbClr val="FFFFFF"/>
                </a:solidFill>
              </a:rPr>
              <a:t>Master Divider Slide Headline</a:t>
            </a:r>
            <a:endParaRPr lang="en-GB" dirty="0">
              <a:solidFill>
                <a:srgbClr val="FFFFFF"/>
              </a:solidFill>
            </a:endParaRPr>
          </a:p>
        </p:txBody>
      </p:sp>
    </p:spTree>
    <p:extLst>
      <p:ext uri="{BB962C8B-B14F-4D97-AF65-F5344CB8AC3E}">
        <p14:creationId xmlns:p14="http://schemas.microsoft.com/office/powerpoint/2010/main" val="154981651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Black Signature">
    <p:bg>
      <p:bgPr>
        <a:solidFill>
          <a:schemeClr val="bg1"/>
        </a:solidFill>
        <a:effectLst/>
      </p:bgPr>
    </p:bg>
    <p:spTree>
      <p:nvGrpSpPr>
        <p:cNvPr id="1" name=""/>
        <p:cNvGrpSpPr/>
        <p:nvPr/>
      </p:nvGrpSpPr>
      <p:grpSpPr>
        <a:xfrm>
          <a:off x="0" y="0"/>
          <a:ext cx="0" cy="0"/>
          <a:chOff x="0" y="0"/>
          <a:chExt cx="0" cy="0"/>
        </a:xfrm>
      </p:grpSpPr>
      <p:grpSp>
        <p:nvGrpSpPr>
          <p:cNvPr id="22" name="Group 21"/>
          <p:cNvGrpSpPr/>
          <p:nvPr userDrawn="1"/>
        </p:nvGrpSpPr>
        <p:grpSpPr>
          <a:xfrm>
            <a:off x="5728988" y="1917675"/>
            <a:ext cx="3074395" cy="2061723"/>
            <a:chOff x="8696970" y="3517927"/>
            <a:chExt cx="3074395" cy="2061722"/>
          </a:xfrm>
        </p:grpSpPr>
        <p:sp>
          <p:nvSpPr>
            <p:cNvPr id="28" name="Freeform 27"/>
            <p:cNvSpPr/>
            <p:nvPr/>
          </p:nvSpPr>
          <p:spPr>
            <a:xfrm>
              <a:off x="9159559" y="3517927"/>
              <a:ext cx="2013677" cy="206172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29" name="Picture 2"/>
            <p:cNvPicPr>
              <a:picLocks noChangeAspect="1" noChangeArrowheads="1"/>
            </p:cNvPicPr>
            <p:nvPr userDrawn="1"/>
          </p:nvPicPr>
          <p:blipFill>
            <a:blip r:embed="rId2">
              <a:lum bright="-100000"/>
              <a:extLst>
                <a:ext uri="{28A0092B-C50C-407E-A947-70E740481C1C}">
                  <a14:useLocalDpi xmlns:a14="http://schemas.microsoft.com/office/drawing/2010/main" val="0"/>
                </a:ext>
              </a:extLst>
            </a:blip>
            <a:srcRect/>
            <a:stretch>
              <a:fillRect/>
            </a:stretch>
          </p:blipFill>
          <p:spPr bwMode="auto">
            <a:xfrm>
              <a:off x="8696970" y="4358855"/>
              <a:ext cx="3074395" cy="251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1" name="Group 30"/>
          <p:cNvGrpSpPr/>
          <p:nvPr userDrawn="1"/>
        </p:nvGrpSpPr>
        <p:grpSpPr>
          <a:xfrm>
            <a:off x="457202" y="420408"/>
            <a:ext cx="2182663" cy="633435"/>
            <a:chOff x="465138" y="401986"/>
            <a:chExt cx="2182663" cy="633435"/>
          </a:xfrm>
        </p:grpSpPr>
        <p:pic>
          <p:nvPicPr>
            <p:cNvPr id="32" name="Picture 6"/>
            <p:cNvPicPr>
              <a:picLocks noChangeAspect="1" noChangeArrowheads="1"/>
            </p:cNvPicPr>
            <p:nvPr userDrawn="1"/>
          </p:nvPicPr>
          <p:blipFill>
            <a:blip r:embed="rId3">
              <a:lum bright="-100000"/>
              <a:extLst>
                <a:ext uri="{28A0092B-C50C-407E-A947-70E740481C1C}">
                  <a14:useLocalDpi xmlns:a14="http://schemas.microsoft.com/office/drawing/2010/main" val="0"/>
                </a:ext>
              </a:extLst>
            </a:blip>
            <a:srcRect/>
            <a:stretch>
              <a:fillRect/>
            </a:stretch>
          </p:blipFill>
          <p:spPr bwMode="auto">
            <a:xfrm>
              <a:off x="465138" y="650103"/>
              <a:ext cx="2182663" cy="385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Freeform 33"/>
            <p:cNvSpPr/>
            <p:nvPr/>
          </p:nvSpPr>
          <p:spPr>
            <a:xfrm>
              <a:off x="1746987" y="401986"/>
              <a:ext cx="210120" cy="21513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cxnSp>
        <p:nvCxnSpPr>
          <p:cNvPr id="25" name="Straight Connector 24"/>
          <p:cNvCxnSpPr/>
          <p:nvPr userDrawn="1"/>
        </p:nvCxnSpPr>
        <p:spPr>
          <a:xfrm>
            <a:off x="457200" y="1162051"/>
            <a:ext cx="8686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35" name="Picture 34" descr="Acc_StratLine_Wht_RGB.png"/>
          <p:cNvPicPr>
            <a:picLocks noChangeAspect="1"/>
          </p:cNvPicPr>
          <p:nvPr userDrawn="1"/>
        </p:nvPicPr>
        <p:blipFill>
          <a:blip r:embed="rId4" cstate="print">
            <a:lum bright="-100000"/>
            <a:extLst>
              <a:ext uri="{28A0092B-C50C-407E-A947-70E740481C1C}">
                <a14:useLocalDpi xmlns:a14="http://schemas.microsoft.com/office/drawing/2010/main" val="0"/>
              </a:ext>
            </a:extLst>
          </a:blip>
          <a:stretch>
            <a:fillRect/>
          </a:stretch>
        </p:blipFill>
        <p:spPr>
          <a:xfrm>
            <a:off x="4990248" y="877825"/>
            <a:ext cx="3739896" cy="224169"/>
          </a:xfrm>
          <a:prstGeom prst="rect">
            <a:avLst/>
          </a:prstGeom>
        </p:spPr>
      </p:pic>
      <p:sp>
        <p:nvSpPr>
          <p:cNvPr id="2" name="Title 1"/>
          <p:cNvSpPr>
            <a:spLocks noGrp="1"/>
          </p:cNvSpPr>
          <p:nvPr userDrawn="1">
            <p:ph type="ctrTitle" hasCustomPrompt="1"/>
          </p:nvPr>
        </p:nvSpPr>
        <p:spPr>
          <a:xfrm>
            <a:off x="455614" y="4490954"/>
            <a:ext cx="4010024" cy="996951"/>
          </a:xfrm>
          <a:prstGeom prst="rect">
            <a:avLst/>
          </a:prstGeom>
        </p:spPr>
        <p:txBody>
          <a:bodyPr lIns="0" tIns="0" anchor="b" anchorCtr="0">
            <a:noAutofit/>
          </a:bodyPr>
          <a:lstStyle>
            <a:lvl1pPr algn="l">
              <a:lnSpc>
                <a:spcPct val="100000"/>
              </a:lnSpc>
              <a:defRPr sz="3600" b="0" spc="0" baseline="0">
                <a:solidFill>
                  <a:sysClr val="windowText" lastClr="000000"/>
                </a:solidFill>
                <a:latin typeface="+mj-lt"/>
                <a:cs typeface="Arial" pitchFamily="34" charset="0"/>
              </a:defRPr>
            </a:lvl1pPr>
          </a:lstStyle>
          <a:p>
            <a:r>
              <a:rPr lang="en-US" dirty="0" smtClean="0"/>
              <a:t>Click to edit Master title style </a:t>
            </a:r>
            <a:endParaRPr lang="en-GB" dirty="0"/>
          </a:p>
        </p:txBody>
      </p:sp>
    </p:spTree>
    <p:extLst>
      <p:ext uri="{BB962C8B-B14F-4D97-AF65-F5344CB8AC3E}">
        <p14:creationId xmlns:p14="http://schemas.microsoft.com/office/powerpoint/2010/main" val="193016774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ivider Slide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5615" y="4260147"/>
            <a:ext cx="8232775" cy="1162800"/>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smtClean="0"/>
              <a:t>Master Divider Slide Headline</a:t>
            </a:r>
            <a:endParaRPr lang="en-GB" dirty="0"/>
          </a:p>
        </p:txBody>
      </p:sp>
      <p:sp>
        <p:nvSpPr>
          <p:cNvPr id="6" name="Slide Number Placeholder 4"/>
          <p:cNvSpPr>
            <a:spLocks noGrp="1"/>
          </p:cNvSpPr>
          <p:nvPr>
            <p:ph type="sldNum" sz="quarter" idx="4"/>
          </p:nvPr>
        </p:nvSpPr>
        <p:spPr>
          <a:xfrm>
            <a:off x="8140357" y="6575426"/>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latin typeface="+mn-lt"/>
              </a:defRPr>
            </a:lvl1pPr>
          </a:lstStyle>
          <a:p>
            <a:pPr>
              <a:defRPr/>
            </a:pPr>
            <a:fld id="{90CBDC3A-D49F-4631-A8C7-55D59B33E5FA}" type="slidenum">
              <a:rPr lang="en-US" smtClean="0">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292411146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Divider Slide ">
    <p:bg>
      <p:bgPr>
        <a:solidFill>
          <a:srgbClr val="FF0000"/>
        </a:soli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466561" y="3438971"/>
            <a:ext cx="8232775" cy="1162800"/>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smtClean="0"/>
              <a:t>Master Divider Slide Headline</a:t>
            </a:r>
            <a:endParaRPr lang="en-GB" dirty="0"/>
          </a:p>
        </p:txBody>
      </p:sp>
      <p:sp>
        <p:nvSpPr>
          <p:cNvPr id="4" name="TextBox 3"/>
          <p:cNvSpPr txBox="1"/>
          <p:nvPr userDrawn="1"/>
        </p:nvSpPr>
        <p:spPr>
          <a:xfrm>
            <a:off x="7915762" y="6517425"/>
            <a:ext cx="781008" cy="169277"/>
          </a:xfrm>
          <a:prstGeom prst="rect">
            <a:avLst/>
          </a:prstGeom>
          <a:noFill/>
        </p:spPr>
        <p:txBody>
          <a:bodyPr wrap="square" lIns="0" tIns="0" rIns="0" bIns="0" rtlCol="0" anchor="b">
            <a:noAutofit/>
          </a:bodyPr>
          <a:lstStyle/>
          <a:p>
            <a:pPr algn="r"/>
            <a:fld id="{989496C2-B50A-F244-A0A1-E3849033C8B1}" type="slidenum">
              <a:rPr lang="en-GB" sz="900" smtClean="0">
                <a:solidFill>
                  <a:srgbClr val="FFFFFF"/>
                </a:solidFill>
              </a:rPr>
              <a:pPr algn="r"/>
              <a:t>‹#›</a:t>
            </a:fld>
            <a:endParaRPr lang="en-GB" sz="1100" dirty="0">
              <a:solidFill>
                <a:srgbClr val="FFFFFF"/>
              </a:solidFill>
            </a:endParaRPr>
          </a:p>
        </p:txBody>
      </p:sp>
    </p:spTree>
    <p:extLst>
      <p:ext uri="{BB962C8B-B14F-4D97-AF65-F5344CB8AC3E}">
        <p14:creationId xmlns:p14="http://schemas.microsoft.com/office/powerpoint/2010/main" val="36131281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pPr>
              <a:defRPr/>
            </a:pPr>
            <a:fld id="{90CBDC3A-D49F-4631-A8C7-55D59B33E5FA}" type="slidenum">
              <a:rPr lang="en-US" smtClean="0"/>
              <a:pPr>
                <a:defRPr/>
              </a:pPr>
              <a:t>‹#›</a:t>
            </a:fld>
            <a:endParaRPr lang="en-US" dirty="0"/>
          </a:p>
        </p:txBody>
      </p:sp>
      <p:sp>
        <p:nvSpPr>
          <p:cNvPr id="6" name="Title 5"/>
          <p:cNvSpPr>
            <a:spLocks noGrp="1"/>
          </p:cNvSpPr>
          <p:nvPr>
            <p:ph type="title"/>
          </p:nvPr>
        </p:nvSpPr>
        <p:spPr/>
        <p:txBody>
          <a:bodyPr/>
          <a:lstStyle/>
          <a:p>
            <a:r>
              <a:rPr lang="en-US" smtClean="0"/>
              <a:t>Click to edit Master title style</a:t>
            </a:r>
            <a:endParaRPr lang="en-AU"/>
          </a:p>
        </p:txBody>
      </p:sp>
      <p:sp>
        <p:nvSpPr>
          <p:cNvPr id="10" name="Content Placeholder 9"/>
          <p:cNvSpPr>
            <a:spLocks noGrp="1"/>
          </p:cNvSpPr>
          <p:nvPr>
            <p:ph sz="quarter" idx="14"/>
          </p:nvPr>
        </p:nvSpPr>
        <p:spPr>
          <a:xfrm>
            <a:off x="455615" y="1157726"/>
            <a:ext cx="8232775" cy="53351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3" name="Footer Placeholder 2"/>
          <p:cNvSpPr>
            <a:spLocks noGrp="1"/>
          </p:cNvSpPr>
          <p:nvPr>
            <p:ph type="ftr" sz="quarter" idx="15"/>
          </p:nvPr>
        </p:nvSpPr>
        <p:spPr/>
        <p:txBody>
          <a:bodyPr/>
          <a:lstStyle/>
          <a:p>
            <a:r>
              <a:rPr lang="en-AU" dirty="0" smtClean="0"/>
              <a:t>Copyright © 2014 Accenture  All rights reserved.</a:t>
            </a:r>
            <a:endParaRPr lang="en-AU" dirty="0"/>
          </a:p>
        </p:txBody>
      </p:sp>
    </p:spTree>
    <p:extLst>
      <p:ext uri="{BB962C8B-B14F-4D97-AF65-F5344CB8AC3E}">
        <p14:creationId xmlns:p14="http://schemas.microsoft.com/office/powerpoint/2010/main" val="188803778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8" name="Content Placeholder 7"/>
          <p:cNvSpPr>
            <a:spLocks noGrp="1"/>
          </p:cNvSpPr>
          <p:nvPr>
            <p:ph sz="quarter" idx="11" hasCustomPrompt="1"/>
          </p:nvPr>
        </p:nvSpPr>
        <p:spPr>
          <a:xfrm>
            <a:off x="455615" y="1162051"/>
            <a:ext cx="8232775" cy="5329056"/>
          </a:xfrm>
        </p:spPr>
        <p:txBody>
          <a:bodyPr/>
          <a:lstStyle>
            <a:lvl1pPr marL="0" indent="0">
              <a:buNone/>
              <a:defRPr sz="2400" b="1">
                <a:solidFill>
                  <a:schemeClr val="accent2"/>
                </a:solidFill>
              </a:defRPr>
            </a:lvl1pPr>
            <a:lvl2pPr marL="0" indent="-230400">
              <a:buFont typeface="Arial" pitchFamily="34" charset="0"/>
              <a:buChar char="•"/>
              <a:defRPr/>
            </a:lvl2pPr>
            <a:lvl3pPr marL="457200" indent="-230400">
              <a:buFont typeface="Arial" pitchFamily="34" charset="0"/>
              <a:buChar char="–"/>
              <a:defRPr/>
            </a:lvl3pPr>
            <a:lvl4pPr marL="687600" indent="-226800">
              <a:buFont typeface="Arial" pitchFamily="34" charset="0"/>
              <a:buChar char="•"/>
              <a:defRPr/>
            </a:lvl4pPr>
            <a:lvl5pPr marL="914400" indent="-23040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2" name="Title 1"/>
          <p:cNvSpPr>
            <a:spLocks noGrp="1"/>
          </p:cNvSpPr>
          <p:nvPr>
            <p:ph type="title"/>
          </p:nvPr>
        </p:nvSpPr>
        <p:spPr/>
        <p:txBody>
          <a:bodyPr/>
          <a:lstStyle/>
          <a:p>
            <a:r>
              <a:rPr lang="en-US" smtClean="0"/>
              <a:t>Click to edit Master title style</a:t>
            </a:r>
            <a:endParaRPr lang="en-AU" dirty="0"/>
          </a:p>
        </p:txBody>
      </p:sp>
      <p:sp>
        <p:nvSpPr>
          <p:cNvPr id="5" name="Footer Placeholder 4"/>
          <p:cNvSpPr>
            <a:spLocks noGrp="1"/>
          </p:cNvSpPr>
          <p:nvPr>
            <p:ph type="ftr" sz="quarter" idx="12"/>
          </p:nvPr>
        </p:nvSpPr>
        <p:spPr/>
        <p:txBody>
          <a:bodyPr/>
          <a:lstStyle/>
          <a:p>
            <a:r>
              <a:rPr lang="en-AU" dirty="0" smtClean="0"/>
              <a:t>Copyright © 2014 Accenture  All rights reserved.</a:t>
            </a:r>
            <a:endParaRPr lang="en-AU" dirty="0"/>
          </a:p>
        </p:txBody>
      </p:sp>
      <p:sp>
        <p:nvSpPr>
          <p:cNvPr id="6" name="Slide Number Placeholder 5"/>
          <p:cNvSpPr>
            <a:spLocks noGrp="1"/>
          </p:cNvSpPr>
          <p:nvPr>
            <p:ph type="sldNum" sz="quarter" idx="13"/>
          </p:nvPr>
        </p:nvSpPr>
        <p:spPr/>
        <p:txBody>
          <a:body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88268895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Content">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fld id="{90CBDC3A-D49F-4631-A8C7-55D59B33E5FA}" type="slidenum">
              <a:rPr lang="en-US" smtClean="0"/>
              <a:pPr>
                <a:defRPr/>
              </a:pPr>
              <a:t>‹#›</a:t>
            </a:fld>
            <a:endParaRPr lang="en-US" dirty="0"/>
          </a:p>
        </p:txBody>
      </p:sp>
      <p:sp>
        <p:nvSpPr>
          <p:cNvPr id="7" name="Title 6"/>
          <p:cNvSpPr>
            <a:spLocks noGrp="1"/>
          </p:cNvSpPr>
          <p:nvPr>
            <p:ph type="title"/>
          </p:nvPr>
        </p:nvSpPr>
        <p:spPr/>
        <p:txBody>
          <a:bodyPr/>
          <a:lstStyle/>
          <a:p>
            <a:r>
              <a:rPr lang="en-US" smtClean="0"/>
              <a:t>Click to edit Master title style</a:t>
            </a:r>
            <a:endParaRPr lang="en-AU"/>
          </a:p>
        </p:txBody>
      </p:sp>
      <p:sp>
        <p:nvSpPr>
          <p:cNvPr id="4" name="Content Placeholder 3"/>
          <p:cNvSpPr>
            <a:spLocks noGrp="1"/>
          </p:cNvSpPr>
          <p:nvPr>
            <p:ph sz="quarter" idx="16"/>
          </p:nvPr>
        </p:nvSpPr>
        <p:spPr>
          <a:xfrm>
            <a:off x="455615" y="1180211"/>
            <a:ext cx="4010025" cy="5292000"/>
          </a:xfrm>
        </p:spPr>
        <p:txBody>
          <a:bodyPr/>
          <a:lstStyle>
            <a:lvl1pPr>
              <a:defRPr sz="2000"/>
            </a:lvl1pPr>
            <a:lvl2pPr>
              <a:defRPr sz="1800"/>
            </a:lvl2pPr>
            <a:lvl3pPr>
              <a:defRPr sz="1600"/>
            </a:lvl3pPr>
            <a:lvl4pPr>
              <a:defRPr sz="14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3" name="Content Placeholder 3"/>
          <p:cNvSpPr>
            <a:spLocks noGrp="1"/>
          </p:cNvSpPr>
          <p:nvPr>
            <p:ph sz="quarter" idx="17"/>
          </p:nvPr>
        </p:nvSpPr>
        <p:spPr>
          <a:xfrm>
            <a:off x="4679952" y="1180211"/>
            <a:ext cx="4008437" cy="5292000"/>
          </a:xfrm>
        </p:spPr>
        <p:txBody>
          <a:bodyPr/>
          <a:lstStyle>
            <a:lvl1pPr>
              <a:defRPr sz="2000"/>
            </a:lvl1pPr>
            <a:lvl2pPr>
              <a:defRPr sz="1800"/>
            </a:lvl2pPr>
            <a:lvl3pPr>
              <a:defRPr sz="1600"/>
            </a:lvl3pPr>
            <a:lvl4pPr>
              <a:defRPr sz="14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 name="Footer Placeholder 1"/>
          <p:cNvSpPr>
            <a:spLocks noGrp="1"/>
          </p:cNvSpPr>
          <p:nvPr>
            <p:ph type="ftr" sz="quarter" idx="18"/>
          </p:nvPr>
        </p:nvSpPr>
        <p:spPr/>
        <p:txBody>
          <a:bodyPr/>
          <a:lstStyle/>
          <a:p>
            <a:r>
              <a:rPr lang="en-AU" dirty="0" smtClean="0"/>
              <a:t>Copyright © 2014 Accenture  All rights reserved.</a:t>
            </a:r>
            <a:endParaRPr lang="en-AU" dirty="0"/>
          </a:p>
        </p:txBody>
      </p:sp>
    </p:spTree>
    <p:extLst>
      <p:ext uri="{BB962C8B-B14F-4D97-AF65-F5344CB8AC3E}">
        <p14:creationId xmlns:p14="http://schemas.microsoft.com/office/powerpoint/2010/main" val="409597556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content Paragraphs">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fld id="{90CBDC3A-D49F-4631-A8C7-55D59B33E5FA}" type="slidenum">
              <a:rPr lang="en-US" smtClean="0"/>
              <a:pPr>
                <a:defRPr/>
              </a:pPr>
              <a:t>‹#›</a:t>
            </a:fld>
            <a:endParaRPr lang="en-US" dirty="0"/>
          </a:p>
        </p:txBody>
      </p:sp>
      <p:sp>
        <p:nvSpPr>
          <p:cNvPr id="7" name="Title 6"/>
          <p:cNvSpPr>
            <a:spLocks noGrp="1"/>
          </p:cNvSpPr>
          <p:nvPr>
            <p:ph type="title"/>
          </p:nvPr>
        </p:nvSpPr>
        <p:spPr/>
        <p:txBody>
          <a:bodyPr/>
          <a:lstStyle/>
          <a:p>
            <a:r>
              <a:rPr lang="en-US" smtClean="0"/>
              <a:t>Click to edit Master title style</a:t>
            </a:r>
            <a:endParaRPr lang="en-AU" dirty="0"/>
          </a:p>
        </p:txBody>
      </p:sp>
      <p:sp>
        <p:nvSpPr>
          <p:cNvPr id="2" name="Footer Placeholder 1"/>
          <p:cNvSpPr>
            <a:spLocks noGrp="1"/>
          </p:cNvSpPr>
          <p:nvPr>
            <p:ph type="ftr" sz="quarter" idx="18"/>
          </p:nvPr>
        </p:nvSpPr>
        <p:spPr/>
        <p:txBody>
          <a:bodyPr/>
          <a:lstStyle/>
          <a:p>
            <a:r>
              <a:rPr lang="en-AU" dirty="0" smtClean="0"/>
              <a:t>Copyright © 2014 Accenture  All rights reserved.</a:t>
            </a:r>
            <a:endParaRPr lang="en-AU" dirty="0"/>
          </a:p>
        </p:txBody>
      </p:sp>
      <p:sp>
        <p:nvSpPr>
          <p:cNvPr id="9" name="Content Placeholder 3"/>
          <p:cNvSpPr>
            <a:spLocks noGrp="1"/>
          </p:cNvSpPr>
          <p:nvPr>
            <p:ph sz="quarter" idx="16"/>
          </p:nvPr>
        </p:nvSpPr>
        <p:spPr>
          <a:xfrm>
            <a:off x="455615" y="1180211"/>
            <a:ext cx="4010025" cy="5292000"/>
          </a:xfrm>
        </p:spPr>
        <p:txBody>
          <a:bodyPr/>
          <a:lstStyle>
            <a:lvl1pPr marL="0" indent="0">
              <a:buNone/>
              <a:defRPr sz="2000" b="1">
                <a:solidFill>
                  <a:schemeClr val="accent2"/>
                </a:solidFill>
              </a:defRPr>
            </a:lvl1pPr>
            <a:lvl2pPr marL="0" indent="-230400">
              <a:buFont typeface="Arial" pitchFamily="34" charset="0"/>
              <a:buChar char="•"/>
              <a:defRPr sz="2000"/>
            </a:lvl2pPr>
            <a:lvl3pPr marL="457200" indent="-230400">
              <a:buFont typeface="Arial" pitchFamily="34" charset="0"/>
              <a:buChar char="–"/>
              <a:defRPr sz="1800"/>
            </a:lvl3pPr>
            <a:lvl4pPr marL="687600" indent="-226800">
              <a:buFont typeface="Arial" pitchFamily="34" charset="0"/>
              <a:buChar char="•"/>
              <a:defRPr sz="1600"/>
            </a:lvl4pPr>
            <a:lvl5pPr marL="914400" indent="-230400">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5" name="Content Placeholder 3"/>
          <p:cNvSpPr>
            <a:spLocks noGrp="1"/>
          </p:cNvSpPr>
          <p:nvPr>
            <p:ph sz="quarter" idx="19"/>
          </p:nvPr>
        </p:nvSpPr>
        <p:spPr>
          <a:xfrm>
            <a:off x="4678363" y="1180211"/>
            <a:ext cx="4010025" cy="5292000"/>
          </a:xfrm>
        </p:spPr>
        <p:txBody>
          <a:bodyPr/>
          <a:lstStyle>
            <a:lvl1pPr marL="0" indent="0">
              <a:buNone/>
              <a:defRPr sz="2000" b="1">
                <a:solidFill>
                  <a:schemeClr val="accent2"/>
                </a:solidFill>
              </a:defRPr>
            </a:lvl1pPr>
            <a:lvl2pPr marL="0" indent="-230400">
              <a:buFont typeface="Arial" pitchFamily="34" charset="0"/>
              <a:buChar char="•"/>
              <a:defRPr sz="2000"/>
            </a:lvl2pPr>
            <a:lvl3pPr marL="457200" indent="-230400">
              <a:buFont typeface="Arial" pitchFamily="34" charset="0"/>
              <a:buChar char="–"/>
              <a:defRPr sz="1800"/>
            </a:lvl3pPr>
            <a:lvl4pPr marL="687600" indent="-226800">
              <a:buFont typeface="Arial" pitchFamily="34" charset="0"/>
              <a:buChar char="•"/>
              <a:defRPr sz="1600"/>
            </a:lvl4pPr>
            <a:lvl5pPr marL="914400" indent="-230400">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Tree>
    <p:extLst>
      <p:ext uri="{BB962C8B-B14F-4D97-AF65-F5344CB8AC3E}">
        <p14:creationId xmlns:p14="http://schemas.microsoft.com/office/powerpoint/2010/main" val="34821687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90CBDC3A-D49F-4631-A8C7-55D59B33E5FA}" type="slidenum">
              <a:rPr lang="en-US" smtClean="0"/>
              <a:pPr>
                <a:defRPr/>
              </a:pPr>
              <a:t>‹#›</a:t>
            </a:fld>
            <a:endParaRPr lang="en-US" dirty="0"/>
          </a:p>
        </p:txBody>
      </p:sp>
      <p:sp>
        <p:nvSpPr>
          <p:cNvPr id="5" name="Title 4"/>
          <p:cNvSpPr>
            <a:spLocks noGrp="1"/>
          </p:cNvSpPr>
          <p:nvPr>
            <p:ph type="title"/>
          </p:nvPr>
        </p:nvSpPr>
        <p:spPr/>
        <p:txBody>
          <a:bodyPr/>
          <a:lstStyle/>
          <a:p>
            <a:r>
              <a:rPr lang="en-US" smtClean="0"/>
              <a:t>Click to edit Master title style</a:t>
            </a:r>
            <a:endParaRPr lang="en-AU"/>
          </a:p>
        </p:txBody>
      </p:sp>
      <p:sp>
        <p:nvSpPr>
          <p:cNvPr id="2" name="Footer Placeholder 1"/>
          <p:cNvSpPr>
            <a:spLocks noGrp="1"/>
          </p:cNvSpPr>
          <p:nvPr>
            <p:ph type="ftr" sz="quarter" idx="12"/>
          </p:nvPr>
        </p:nvSpPr>
        <p:spPr/>
        <p:txBody>
          <a:bodyPr/>
          <a:lstStyle/>
          <a:p>
            <a:r>
              <a:rPr lang="en-AU" dirty="0" smtClean="0"/>
              <a:t>Copyright © 2014 Accenture  All rights reserved.</a:t>
            </a:r>
            <a:endParaRPr lang="en-AU" dirty="0"/>
          </a:p>
        </p:txBody>
      </p:sp>
    </p:spTree>
    <p:extLst>
      <p:ext uri="{BB962C8B-B14F-4D97-AF65-F5344CB8AC3E}">
        <p14:creationId xmlns:p14="http://schemas.microsoft.com/office/powerpoint/2010/main" val="39570406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8140357" y="6575426"/>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pPr>
                <a:defRPr/>
              </a:pPr>
              <a:t>‹#›</a:t>
            </a:fld>
            <a:endParaRPr lang="en-US" dirty="0"/>
          </a:p>
        </p:txBody>
      </p:sp>
      <p:sp>
        <p:nvSpPr>
          <p:cNvPr id="5" name="Footer Placeholder 3"/>
          <p:cNvSpPr>
            <a:spLocks noGrp="1"/>
          </p:cNvSpPr>
          <p:nvPr>
            <p:ph type="ftr" sz="quarter" idx="3"/>
          </p:nvPr>
        </p:nvSpPr>
        <p:spPr>
          <a:xfrm>
            <a:off x="455615" y="6575426"/>
            <a:ext cx="4060825" cy="128588"/>
          </a:xfrm>
          <a:prstGeom prst="rect">
            <a:avLst/>
          </a:prstGeom>
          <a:noFill/>
        </p:spPr>
        <p:txBody>
          <a:bodyPr wrap="square" lIns="0" anchor="ctr" anchorCtr="0">
            <a:noAutofit/>
          </a:bodyPr>
          <a:lstStyle>
            <a:lvl1pPr>
              <a:defRPr lang="en-AU" sz="900">
                <a:solidFill>
                  <a:schemeClr val="tx2"/>
                </a:solidFill>
                <a:latin typeface="+mn-lt"/>
              </a:defRPr>
            </a:lvl1pPr>
          </a:lstStyle>
          <a:p>
            <a:r>
              <a:rPr lang="en-AU" dirty="0" smtClean="0"/>
              <a:t>Copyright © 2014 Accenture  All rights reserved.</a:t>
            </a:r>
            <a:endParaRPr lang="en-AU" dirty="0"/>
          </a:p>
        </p:txBody>
      </p:sp>
      <p:grpSp>
        <p:nvGrpSpPr>
          <p:cNvPr id="6" name="Group 5" hidden="1"/>
          <p:cNvGrpSpPr/>
          <p:nvPr userDrawn="1"/>
        </p:nvGrpSpPr>
        <p:grpSpPr>
          <a:xfrm>
            <a:off x="0" y="0"/>
            <a:ext cx="9144000" cy="6858000"/>
            <a:chOff x="0" y="0"/>
            <a:chExt cx="9144000" cy="6858000"/>
          </a:xfrm>
        </p:grpSpPr>
        <p:cxnSp>
          <p:nvCxnSpPr>
            <p:cNvPr id="7" name="Straight Connector 6"/>
            <p:cNvCxnSpPr/>
            <p:nvPr/>
          </p:nvCxnSpPr>
          <p:spPr>
            <a:xfrm>
              <a:off x="455613"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6883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284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364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9070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16625"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18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626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0" y="388938"/>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0" y="1055688"/>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0" y="1162050"/>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0" y="1278439"/>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0" y="342741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0" y="389096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0" y="6492875"/>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0" y="6575425"/>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0" y="670401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72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7376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3808522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Slide 1">
    <p:bg>
      <p:bgPr>
        <a:solidFill>
          <a:schemeClr val="tx1"/>
        </a:solidFill>
        <a:effectLst/>
      </p:bgPr>
    </p:bg>
    <p:spTree>
      <p:nvGrpSpPr>
        <p:cNvPr id="1" name=""/>
        <p:cNvGrpSpPr/>
        <p:nvPr/>
      </p:nvGrpSpPr>
      <p:grpSpPr>
        <a:xfrm>
          <a:off x="0" y="0"/>
          <a:ext cx="0" cy="0"/>
          <a:chOff x="0" y="0"/>
          <a:chExt cx="0" cy="0"/>
        </a:xfrm>
      </p:grpSpPr>
      <p:sp>
        <p:nvSpPr>
          <p:cNvPr id="6" name="Slide Number Placeholder 4"/>
          <p:cNvSpPr>
            <a:spLocks noGrp="1"/>
          </p:cNvSpPr>
          <p:nvPr>
            <p:ph type="sldNum" sz="quarter" idx="4"/>
          </p:nvPr>
        </p:nvSpPr>
        <p:spPr>
          <a:xfrm>
            <a:off x="8140357" y="6575426"/>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latin typeface="+mn-lt"/>
              </a:defRPr>
            </a:lvl1pPr>
          </a:lstStyle>
          <a:p>
            <a:pPr>
              <a:defRPr/>
            </a:pPr>
            <a:fld id="{90CBDC3A-D49F-4631-A8C7-55D59B33E5FA}" type="slidenum">
              <a:rPr lang="en-US" smtClean="0"/>
              <a:pPr>
                <a:defRPr/>
              </a:pPr>
              <a:t>‹#›</a:t>
            </a:fld>
            <a:endParaRPr lang="en-US" dirty="0"/>
          </a:p>
        </p:txBody>
      </p:sp>
      <p:sp>
        <p:nvSpPr>
          <p:cNvPr id="5" name="Title 1"/>
          <p:cNvSpPr txBox="1">
            <a:spLocks/>
          </p:cNvSpPr>
          <p:nvPr userDrawn="1"/>
        </p:nvSpPr>
        <p:spPr>
          <a:xfrm>
            <a:off x="455615" y="4260147"/>
            <a:ext cx="8232775" cy="1162800"/>
          </a:xfrm>
          <a:prstGeom prst="rect">
            <a:avLst/>
          </a:prstGeom>
        </p:spPr>
        <p:txBody>
          <a:bodyPr vert="horz" lIns="0" tIns="0" rIns="0" bIns="0" rtlCol="0" anchor="b" anchorCtr="0">
            <a:noAutofit/>
          </a:bodyPr>
          <a:lstStyle>
            <a:lvl1pPr algn="l" rtl="0" eaLnBrk="1" fontAlgn="base" hangingPunct="1">
              <a:lnSpc>
                <a:spcPct val="100000"/>
              </a:lnSpc>
              <a:spcBef>
                <a:spcPct val="0"/>
              </a:spcBef>
              <a:spcAft>
                <a:spcPct val="0"/>
              </a:spcAft>
              <a:buFont typeface="Arial" charset="0"/>
              <a:defRPr lang="en-AU" sz="3600" b="0" kern="1200" spc="0" baseline="0">
                <a:solidFill>
                  <a:schemeClr val="bg1"/>
                </a:solidFill>
                <a:latin typeface="+mj-lt"/>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r>
              <a:rPr lang="en-US" dirty="0" smtClean="0"/>
              <a:t>Master Divider Slide Headline</a:t>
            </a:r>
            <a:endParaRPr lang="en-GB" dirty="0"/>
          </a:p>
        </p:txBody>
      </p:sp>
    </p:spTree>
    <p:extLst>
      <p:ext uri="{BB962C8B-B14F-4D97-AF65-F5344CB8AC3E}">
        <p14:creationId xmlns:p14="http://schemas.microsoft.com/office/powerpoint/2010/main" val="164311310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5615" y="1157319"/>
            <a:ext cx="8232775" cy="5335557"/>
          </a:xfrm>
          <a:prstGeom prst="rect">
            <a:avLst/>
          </a:prstGeom>
        </p:spPr>
        <p:txBody>
          <a:bodyPr vert="horz" lIns="0" tIns="4572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2" name="Title Placeholder 1"/>
          <p:cNvSpPr>
            <a:spLocks noGrp="1"/>
          </p:cNvSpPr>
          <p:nvPr>
            <p:ph type="title"/>
          </p:nvPr>
        </p:nvSpPr>
        <p:spPr>
          <a:xfrm>
            <a:off x="455615" y="123701"/>
            <a:ext cx="8232775" cy="1002979"/>
          </a:xfrm>
          <a:prstGeom prst="rect">
            <a:avLst/>
          </a:prstGeom>
        </p:spPr>
        <p:txBody>
          <a:bodyPr vert="horz" lIns="0" tIns="45720" rIns="0" bIns="0" rtlCol="0" anchor="b" anchorCtr="0">
            <a:noAutofit/>
          </a:bodyPr>
          <a:lstStyle/>
          <a:p>
            <a:pPr lvl="0"/>
            <a:r>
              <a:rPr lang="en-US" dirty="0" smtClean="0"/>
              <a:t>Click to edit Master title style</a:t>
            </a:r>
            <a:endParaRPr lang="en-AU" dirty="0"/>
          </a:p>
        </p:txBody>
      </p:sp>
      <p:sp>
        <p:nvSpPr>
          <p:cNvPr id="5" name="Slide Number Placeholder 4"/>
          <p:cNvSpPr>
            <a:spLocks noGrp="1"/>
          </p:cNvSpPr>
          <p:nvPr>
            <p:ph type="sldNum" sz="quarter" idx="4"/>
          </p:nvPr>
        </p:nvSpPr>
        <p:spPr>
          <a:xfrm>
            <a:off x="8140357" y="6575426"/>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rgbClr val="FFFFFF"/>
                </a:solidFill>
                <a:latin typeface="+mn-lt"/>
              </a:defRPr>
            </a:lvl1pPr>
          </a:lstStyle>
          <a:p>
            <a:pPr>
              <a:defRPr/>
            </a:pPr>
            <a:fld id="{90CBDC3A-D49F-4631-A8C7-55D59B33E5FA}" type="slidenum">
              <a:rPr lang="en-US" smtClean="0"/>
              <a:pPr>
                <a:defRPr/>
              </a:pPr>
              <a:t>‹#›</a:t>
            </a:fld>
            <a:endParaRPr lang="en-US" dirty="0"/>
          </a:p>
        </p:txBody>
      </p:sp>
      <p:sp>
        <p:nvSpPr>
          <p:cNvPr id="4" name="Footer Placeholder 3"/>
          <p:cNvSpPr>
            <a:spLocks noGrp="1"/>
          </p:cNvSpPr>
          <p:nvPr>
            <p:ph type="ftr" sz="quarter" idx="3"/>
          </p:nvPr>
        </p:nvSpPr>
        <p:spPr>
          <a:xfrm>
            <a:off x="455615" y="6575426"/>
            <a:ext cx="4060825" cy="128588"/>
          </a:xfrm>
          <a:prstGeom prst="rect">
            <a:avLst/>
          </a:prstGeom>
          <a:noFill/>
        </p:spPr>
        <p:txBody>
          <a:bodyPr wrap="square" lIns="0" anchor="ctr" anchorCtr="0">
            <a:noAutofit/>
          </a:bodyPr>
          <a:lstStyle>
            <a:lvl1pPr>
              <a:defRPr lang="en-AU" sz="900">
                <a:solidFill>
                  <a:schemeClr val="bg1"/>
                </a:solidFill>
                <a:latin typeface="+mn-lt"/>
              </a:defRPr>
            </a:lvl1pPr>
          </a:lstStyle>
          <a:p>
            <a:r>
              <a:rPr lang="en-AU" dirty="0" smtClean="0"/>
              <a:t>Copyright © 2014 Accenture  All rights reserved.</a:t>
            </a:r>
            <a:endParaRPr lang="en-AU" dirty="0"/>
          </a:p>
        </p:txBody>
      </p:sp>
      <p:cxnSp>
        <p:nvCxnSpPr>
          <p:cNvPr id="8" name="Straight Connector 7"/>
          <p:cNvCxnSpPr/>
          <p:nvPr/>
        </p:nvCxnSpPr>
        <p:spPr>
          <a:xfrm>
            <a:off x="455615" y="1159235"/>
            <a:ext cx="8688387"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34" r:id="rId1"/>
    <p:sldLayoutId id="2147483735" r:id="rId2"/>
    <p:sldLayoutId id="2147483721" r:id="rId3"/>
    <p:sldLayoutId id="2147483720" r:id="rId4"/>
    <p:sldLayoutId id="2147483725" r:id="rId5"/>
    <p:sldLayoutId id="2147483728" r:id="rId6"/>
    <p:sldLayoutId id="2147483727" r:id="rId7"/>
    <p:sldLayoutId id="2147483729" r:id="rId8"/>
    <p:sldLayoutId id="2147483723" r:id="rId9"/>
    <p:sldLayoutId id="2147483724" r:id="rId10"/>
  </p:sldLayoutIdLst>
  <p:timing>
    <p:tnLst>
      <p:par>
        <p:cTn id="1" dur="indefinite" restart="never" nodeType="tmRoot"/>
      </p:par>
    </p:tnLst>
  </p:timing>
  <p:hf hdr="0" dt="0"/>
  <p:txStyles>
    <p:titleStyle>
      <a:lvl1pPr algn="l" rtl="0" eaLnBrk="1" fontAlgn="base" hangingPunct="1">
        <a:lnSpc>
          <a:spcPct val="100000"/>
        </a:lnSpc>
        <a:spcBef>
          <a:spcPct val="0"/>
        </a:spcBef>
        <a:spcAft>
          <a:spcPct val="0"/>
        </a:spcAft>
        <a:buFont typeface="Arial" charset="0"/>
        <a:defRPr lang="en-AU" sz="2600" b="1" kern="1200" spc="0" baseline="0" dirty="0" smtClean="0">
          <a:solidFill>
            <a:srgbClr val="FFFFFF"/>
          </a:solidFill>
          <a:latin typeface="+mj-lt"/>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p:titleStyle>
    <p:bodyStyle>
      <a:lvl1pPr marL="230400" indent="-230400" algn="l" rtl="0" eaLnBrk="1" fontAlgn="base" hangingPunct="1">
        <a:spcBef>
          <a:spcPts val="1200"/>
        </a:spcBef>
        <a:spcAft>
          <a:spcPct val="0"/>
        </a:spcAft>
        <a:buSzPct val="80000"/>
        <a:buFont typeface="Arial" pitchFamily="34" charset="0"/>
        <a:buChar char="•"/>
        <a:defRPr sz="2600" kern="1200">
          <a:solidFill>
            <a:srgbClr val="FFFFFF"/>
          </a:solidFill>
          <a:latin typeface="+mn-lt"/>
          <a:ea typeface="Arial" pitchFamily="-105" charset="-52"/>
          <a:cs typeface="Arial" pitchFamily="34" charset="0"/>
        </a:defRPr>
      </a:lvl1pPr>
      <a:lvl2pPr marL="457200" indent="-230400" algn="l" rtl="0" eaLnBrk="1" fontAlgn="base" hangingPunct="1">
        <a:spcBef>
          <a:spcPts val="624"/>
        </a:spcBef>
        <a:spcAft>
          <a:spcPct val="0"/>
        </a:spcAft>
        <a:buSzPct val="80000"/>
        <a:buFont typeface="Arial" pitchFamily="34" charset="0"/>
        <a:buChar char="–"/>
        <a:defRPr sz="2400" kern="1200">
          <a:solidFill>
            <a:srgbClr val="FFFFFF"/>
          </a:solidFill>
          <a:latin typeface="+mn-lt"/>
          <a:ea typeface="Arial" pitchFamily="-105" charset="-52"/>
          <a:cs typeface="Arial" pitchFamily="34" charset="0"/>
        </a:defRPr>
      </a:lvl2pPr>
      <a:lvl3pPr marL="687600" indent="-230400" algn="l" rtl="0" eaLnBrk="1" fontAlgn="base" hangingPunct="1">
        <a:spcBef>
          <a:spcPts val="576"/>
        </a:spcBef>
        <a:spcAft>
          <a:spcPct val="0"/>
        </a:spcAft>
        <a:buSzPct val="80000"/>
        <a:buFont typeface="Arial" pitchFamily="34" charset="0"/>
        <a:buChar char="•"/>
        <a:defRPr sz="2000" kern="1200">
          <a:solidFill>
            <a:srgbClr val="FFFFFF"/>
          </a:solidFill>
          <a:latin typeface="+mn-lt"/>
          <a:ea typeface="Arial" pitchFamily="-105" charset="-52"/>
          <a:cs typeface="Arial" pitchFamily="34" charset="0"/>
        </a:defRPr>
      </a:lvl3pPr>
      <a:lvl4pPr marL="910800" indent="-226800" algn="l" rtl="0" eaLnBrk="1" fontAlgn="base" hangingPunct="1">
        <a:spcBef>
          <a:spcPts val="528"/>
        </a:spcBef>
        <a:spcAft>
          <a:spcPct val="0"/>
        </a:spcAft>
        <a:buSzPct val="80000"/>
        <a:buFont typeface="Arial" pitchFamily="34" charset="0"/>
        <a:buChar char="–"/>
        <a:defRPr sz="1800" kern="1200">
          <a:solidFill>
            <a:srgbClr val="FFFFFF"/>
          </a:solidFill>
          <a:latin typeface="+mn-lt"/>
          <a:ea typeface="Arial" pitchFamily="-105" charset="-52"/>
          <a:cs typeface="Arial" pitchFamily="34" charset="0"/>
        </a:defRPr>
      </a:lvl4pPr>
      <a:lvl5pPr marL="1144800" indent="-230400" algn="l" rtl="0" eaLnBrk="1" fontAlgn="base" hangingPunct="1">
        <a:spcBef>
          <a:spcPts val="480"/>
        </a:spcBef>
        <a:spcAft>
          <a:spcPct val="0"/>
        </a:spcAft>
        <a:buSzPct val="80000"/>
        <a:buFont typeface="Arial" pitchFamily="34" charset="0"/>
        <a:buChar char="•"/>
        <a:defRPr sz="1600" kern="1200">
          <a:solidFill>
            <a:srgbClr val="FFFFFF"/>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5615" y="1157319"/>
            <a:ext cx="8232775" cy="5335557"/>
          </a:xfrm>
          <a:prstGeom prst="rect">
            <a:avLst/>
          </a:prstGeom>
        </p:spPr>
        <p:txBody>
          <a:bodyPr vert="horz" lIns="0" tIns="4572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2" name="Title Placeholder 1"/>
          <p:cNvSpPr>
            <a:spLocks noGrp="1"/>
          </p:cNvSpPr>
          <p:nvPr>
            <p:ph type="title"/>
          </p:nvPr>
        </p:nvSpPr>
        <p:spPr>
          <a:xfrm>
            <a:off x="455615" y="123701"/>
            <a:ext cx="8232775" cy="1002979"/>
          </a:xfrm>
          <a:prstGeom prst="rect">
            <a:avLst/>
          </a:prstGeom>
        </p:spPr>
        <p:txBody>
          <a:bodyPr vert="horz" lIns="0" tIns="45720" rIns="0" bIns="0" rtlCol="0" anchor="b" anchorCtr="0">
            <a:noAutofit/>
          </a:bodyPr>
          <a:lstStyle/>
          <a:p>
            <a:pPr lvl="0"/>
            <a:r>
              <a:rPr lang="en-US" dirty="0" smtClean="0"/>
              <a:t>Click to edit Master title style</a:t>
            </a:r>
            <a:endParaRPr lang="en-AU" dirty="0"/>
          </a:p>
        </p:txBody>
      </p:sp>
      <p:sp>
        <p:nvSpPr>
          <p:cNvPr id="5" name="Slide Number Placeholder 4"/>
          <p:cNvSpPr>
            <a:spLocks noGrp="1"/>
          </p:cNvSpPr>
          <p:nvPr>
            <p:ph type="sldNum" sz="quarter" idx="4"/>
          </p:nvPr>
        </p:nvSpPr>
        <p:spPr>
          <a:xfrm>
            <a:off x="8140357" y="6575426"/>
            <a:ext cx="548033"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rgbClr val="FFFFFF"/>
                </a:solidFill>
                <a:latin typeface="+mn-lt"/>
              </a:defRPr>
            </a:lvl1pPr>
          </a:lstStyle>
          <a:p>
            <a:pPr>
              <a:defRPr/>
            </a:pPr>
            <a:fld id="{90CBDC3A-D49F-4631-A8C7-55D59B33E5FA}" type="slidenum">
              <a:rPr lang="en-US" smtClean="0"/>
              <a:pPr>
                <a:defRPr/>
              </a:pPr>
              <a:t>‹#›</a:t>
            </a:fld>
            <a:endParaRPr lang="en-US" dirty="0"/>
          </a:p>
        </p:txBody>
      </p:sp>
      <p:sp>
        <p:nvSpPr>
          <p:cNvPr id="4" name="Footer Placeholder 3"/>
          <p:cNvSpPr>
            <a:spLocks noGrp="1"/>
          </p:cNvSpPr>
          <p:nvPr>
            <p:ph type="ftr" sz="quarter" idx="3"/>
          </p:nvPr>
        </p:nvSpPr>
        <p:spPr>
          <a:xfrm>
            <a:off x="455615" y="6575426"/>
            <a:ext cx="4060825" cy="128588"/>
          </a:xfrm>
          <a:prstGeom prst="rect">
            <a:avLst/>
          </a:prstGeom>
          <a:noFill/>
        </p:spPr>
        <p:txBody>
          <a:bodyPr wrap="square" lIns="0" anchor="ctr" anchorCtr="0">
            <a:noAutofit/>
          </a:bodyPr>
          <a:lstStyle>
            <a:lvl1pPr>
              <a:defRPr lang="en-AU" sz="900">
                <a:solidFill>
                  <a:schemeClr val="bg1"/>
                </a:solidFill>
                <a:latin typeface="+mn-lt"/>
              </a:defRPr>
            </a:lvl1pPr>
          </a:lstStyle>
          <a:p>
            <a:r>
              <a:rPr dirty="0" smtClean="0">
                <a:solidFill>
                  <a:srgbClr val="FFFFFF"/>
                </a:solidFill>
              </a:rPr>
              <a:t>Copyright © 2014 Accenture  All rights reserved.</a:t>
            </a:r>
            <a:endParaRPr dirty="0">
              <a:solidFill>
                <a:srgbClr val="FFFFFF"/>
              </a:solidFill>
            </a:endParaRPr>
          </a:p>
        </p:txBody>
      </p:sp>
      <p:cxnSp>
        <p:nvCxnSpPr>
          <p:cNvPr id="8" name="Straight Connector 7"/>
          <p:cNvCxnSpPr/>
          <p:nvPr/>
        </p:nvCxnSpPr>
        <p:spPr>
          <a:xfrm>
            <a:off x="455615" y="1159235"/>
            <a:ext cx="8688387"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439263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iming>
    <p:tnLst>
      <p:par>
        <p:cTn id="1" dur="indefinite" restart="never" nodeType="tmRoot"/>
      </p:par>
    </p:tnLst>
  </p:timing>
  <p:hf hdr="0" dt="0"/>
  <p:txStyles>
    <p:titleStyle>
      <a:lvl1pPr algn="l" rtl="0" eaLnBrk="1" fontAlgn="base" hangingPunct="1">
        <a:lnSpc>
          <a:spcPct val="100000"/>
        </a:lnSpc>
        <a:spcBef>
          <a:spcPct val="0"/>
        </a:spcBef>
        <a:spcAft>
          <a:spcPct val="0"/>
        </a:spcAft>
        <a:buFont typeface="Arial" charset="0"/>
        <a:defRPr lang="en-AU" sz="2600" b="1" kern="1200" spc="0" baseline="0" dirty="0" smtClean="0">
          <a:solidFill>
            <a:srgbClr val="FFFFFF"/>
          </a:solidFill>
          <a:latin typeface="+mj-lt"/>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p:titleStyle>
    <p:bodyStyle>
      <a:lvl1pPr marL="230400" indent="-230400" algn="l" rtl="0" eaLnBrk="1" fontAlgn="base" hangingPunct="1">
        <a:spcBef>
          <a:spcPts val="1200"/>
        </a:spcBef>
        <a:spcAft>
          <a:spcPct val="0"/>
        </a:spcAft>
        <a:buSzPct val="80000"/>
        <a:buFont typeface="Arial" pitchFamily="34" charset="0"/>
        <a:buChar char="•"/>
        <a:defRPr sz="2600" kern="1200">
          <a:solidFill>
            <a:srgbClr val="FFFFFF"/>
          </a:solidFill>
          <a:latin typeface="+mn-lt"/>
          <a:ea typeface="Arial" pitchFamily="-105" charset="-52"/>
          <a:cs typeface="Arial" pitchFamily="34" charset="0"/>
        </a:defRPr>
      </a:lvl1pPr>
      <a:lvl2pPr marL="457200" indent="-230400" algn="l" rtl="0" eaLnBrk="1" fontAlgn="base" hangingPunct="1">
        <a:spcBef>
          <a:spcPts val="624"/>
        </a:spcBef>
        <a:spcAft>
          <a:spcPct val="0"/>
        </a:spcAft>
        <a:buSzPct val="80000"/>
        <a:buFont typeface="Arial" pitchFamily="34" charset="0"/>
        <a:buChar char="–"/>
        <a:defRPr sz="2400" kern="1200">
          <a:solidFill>
            <a:srgbClr val="FFFFFF"/>
          </a:solidFill>
          <a:latin typeface="+mn-lt"/>
          <a:ea typeface="Arial" pitchFamily="-105" charset="-52"/>
          <a:cs typeface="Arial" pitchFamily="34" charset="0"/>
        </a:defRPr>
      </a:lvl2pPr>
      <a:lvl3pPr marL="687600" indent="-230400" algn="l" rtl="0" eaLnBrk="1" fontAlgn="base" hangingPunct="1">
        <a:spcBef>
          <a:spcPts val="576"/>
        </a:spcBef>
        <a:spcAft>
          <a:spcPct val="0"/>
        </a:spcAft>
        <a:buSzPct val="80000"/>
        <a:buFont typeface="Arial" pitchFamily="34" charset="0"/>
        <a:buChar char="•"/>
        <a:defRPr sz="2000" kern="1200">
          <a:solidFill>
            <a:srgbClr val="FFFFFF"/>
          </a:solidFill>
          <a:latin typeface="+mn-lt"/>
          <a:ea typeface="Arial" pitchFamily="-105" charset="-52"/>
          <a:cs typeface="Arial" pitchFamily="34" charset="0"/>
        </a:defRPr>
      </a:lvl3pPr>
      <a:lvl4pPr marL="910800" indent="-226800" algn="l" rtl="0" eaLnBrk="1" fontAlgn="base" hangingPunct="1">
        <a:spcBef>
          <a:spcPts val="528"/>
        </a:spcBef>
        <a:spcAft>
          <a:spcPct val="0"/>
        </a:spcAft>
        <a:buSzPct val="80000"/>
        <a:buFont typeface="Arial" pitchFamily="34" charset="0"/>
        <a:buChar char="–"/>
        <a:defRPr sz="1800" kern="1200">
          <a:solidFill>
            <a:srgbClr val="FFFFFF"/>
          </a:solidFill>
          <a:latin typeface="+mn-lt"/>
          <a:ea typeface="Arial" pitchFamily="-105" charset="-52"/>
          <a:cs typeface="Arial" pitchFamily="34" charset="0"/>
        </a:defRPr>
      </a:lvl4pPr>
      <a:lvl5pPr marL="1144800" indent="-230400" algn="l" rtl="0" eaLnBrk="1" fontAlgn="base" hangingPunct="1">
        <a:spcBef>
          <a:spcPts val="480"/>
        </a:spcBef>
        <a:spcAft>
          <a:spcPct val="0"/>
        </a:spcAft>
        <a:buSzPct val="80000"/>
        <a:buFont typeface="Arial" pitchFamily="34" charset="0"/>
        <a:buChar char="•"/>
        <a:defRPr sz="1600" kern="1200">
          <a:solidFill>
            <a:srgbClr val="FFFFFF"/>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8.xml"/><Relationship Id="rId4" Type="http://schemas.openxmlformats.org/officeDocument/2006/relationships/image" Target="../media/image19.jp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8.xml"/><Relationship Id="rId4" Type="http://schemas.openxmlformats.org/officeDocument/2006/relationships/image" Target="../media/image26.jpg"/></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5"/>
          <p:cNvSpPr>
            <a:spLocks noGrp="1"/>
          </p:cNvSpPr>
          <p:nvPr>
            <p:ph type="ctrTitle"/>
          </p:nvPr>
        </p:nvSpPr>
        <p:spPr>
          <a:xfrm>
            <a:off x="414670" y="5268890"/>
            <a:ext cx="5249150" cy="996951"/>
          </a:xfrm>
        </p:spPr>
        <p:txBody>
          <a:bodyPr/>
          <a:lstStyle/>
          <a:p>
            <a:r>
              <a:rPr lang="en-US" dirty="0"/>
              <a:t>Simple Inventory Management System for Neev(SIMS</a:t>
            </a:r>
            <a:r>
              <a:rPr lang="en-US" dirty="0" smtClean="0"/>
              <a:t>) </a:t>
            </a:r>
            <a:endParaRPr lang="en-US" dirty="0"/>
          </a:p>
        </p:txBody>
      </p:sp>
      <p:sp>
        <p:nvSpPr>
          <p:cNvPr id="8" name="Slide Number Placeholder 1"/>
          <p:cNvSpPr>
            <a:spLocks noGrp="1"/>
          </p:cNvSpPr>
          <p:nvPr>
            <p:ph type="sldNum" sz="quarter" idx="4294967295"/>
          </p:nvPr>
        </p:nvSpPr>
        <p:spPr>
          <a:xfrm>
            <a:off x="8596313" y="6575425"/>
            <a:ext cx="547687" cy="128588"/>
          </a:xfrm>
        </p:spPr>
        <p:txBody>
          <a:bodyPr/>
          <a:lstStyle/>
          <a:p>
            <a:pPr>
              <a:defRPr/>
            </a:pPr>
            <a:fld id="{90CBDC3A-D49F-4631-A8C7-55D59B33E5FA}" type="slidenum">
              <a:rPr lang="en-US" smtClean="0"/>
              <a:pPr>
                <a:defRPr/>
              </a:pPr>
              <a:t>1</a:t>
            </a:fld>
            <a:endParaRPr lang="en-US" dirty="0"/>
          </a:p>
        </p:txBody>
      </p:sp>
      <p:sp>
        <p:nvSpPr>
          <p:cNvPr id="9" name="Footer Placeholder 4"/>
          <p:cNvSpPr>
            <a:spLocks noGrp="1"/>
          </p:cNvSpPr>
          <p:nvPr>
            <p:ph type="ftr" sz="quarter" idx="4294967295"/>
          </p:nvPr>
        </p:nvSpPr>
        <p:spPr>
          <a:xfrm>
            <a:off x="136480" y="6534481"/>
            <a:ext cx="4060825" cy="128588"/>
          </a:xfrm>
        </p:spPr>
        <p:txBody>
          <a:bodyPr/>
          <a:lstStyle/>
          <a:p>
            <a:r>
              <a:rPr lang="en-AU" dirty="0" smtClean="0"/>
              <a:t>Copyright © 2015 Accenture  All rights reserved.</a:t>
            </a:r>
            <a:endParaRPr lang="en-AU" dirty="0"/>
          </a:p>
        </p:txBody>
      </p:sp>
    </p:spTree>
    <p:extLst>
      <p:ext uri="{BB962C8B-B14F-4D97-AF65-F5344CB8AC3E}">
        <p14:creationId xmlns:p14="http://schemas.microsoft.com/office/powerpoint/2010/main" val="3880406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939" y="637458"/>
            <a:ext cx="2915057" cy="5048955"/>
          </a:xfrm>
          <a:prstGeom prst="rect">
            <a:avLst/>
          </a:prstGeom>
        </p:spPr>
      </p:pic>
      <p:sp>
        <p:nvSpPr>
          <p:cNvPr id="3" name="TextBox 2"/>
          <p:cNvSpPr txBox="1"/>
          <p:nvPr/>
        </p:nvSpPr>
        <p:spPr>
          <a:xfrm>
            <a:off x="5791200" y="600511"/>
            <a:ext cx="3021496" cy="2585323"/>
          </a:xfrm>
          <a:prstGeom prst="rect">
            <a:avLst/>
          </a:prstGeom>
          <a:noFill/>
        </p:spPr>
        <p:txBody>
          <a:bodyPr wrap="square" rtlCol="0">
            <a:spAutoFit/>
          </a:bodyPr>
          <a:lstStyle/>
          <a:p>
            <a:r>
              <a:rPr lang="en-US" b="1" dirty="0">
                <a:solidFill>
                  <a:schemeClr val="bg1"/>
                </a:solidFill>
              </a:rPr>
              <a:t>Smart and Simple </a:t>
            </a:r>
            <a:r>
              <a:rPr lang="en-US" b="1" dirty="0" smtClean="0">
                <a:solidFill>
                  <a:schemeClr val="bg1"/>
                </a:solidFill>
              </a:rPr>
              <a:t>Material Management!!! </a:t>
            </a:r>
          </a:p>
          <a:p>
            <a:r>
              <a:rPr lang="en-US" b="1" dirty="0" smtClean="0">
                <a:solidFill>
                  <a:schemeClr val="bg1"/>
                </a:solidFill>
              </a:rPr>
              <a:t>Material Master displays the raw materials in the catalogue along with the stock as of now. Admin has the flexibility to add new material or edit any existing material.</a:t>
            </a:r>
            <a:endParaRPr lang="en-US" b="1" dirty="0">
              <a:solidFill>
                <a:schemeClr val="bg1"/>
              </a:solidFill>
            </a:endParaRPr>
          </a:p>
        </p:txBody>
      </p:sp>
      <p:cxnSp>
        <p:nvCxnSpPr>
          <p:cNvPr id="4" name="Straight Connector 3"/>
          <p:cNvCxnSpPr/>
          <p:nvPr/>
        </p:nvCxnSpPr>
        <p:spPr>
          <a:xfrm>
            <a:off x="3211804" y="3044534"/>
            <a:ext cx="993630" cy="10393"/>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229224" y="2870261"/>
            <a:ext cx="592282" cy="369332"/>
          </a:xfrm>
          <a:prstGeom prst="rect">
            <a:avLst/>
          </a:prstGeom>
          <a:noFill/>
        </p:spPr>
        <p:txBody>
          <a:bodyPr wrap="square" rtlCol="0">
            <a:spAutoFit/>
          </a:bodyPr>
          <a:lstStyle/>
          <a:p>
            <a:r>
              <a:rPr lang="en-US" dirty="0" smtClean="0">
                <a:solidFill>
                  <a:schemeClr val="bg1"/>
                </a:solidFill>
              </a:rPr>
              <a:t>Edit</a:t>
            </a:r>
          </a:p>
        </p:txBody>
      </p:sp>
      <p:cxnSp>
        <p:nvCxnSpPr>
          <p:cNvPr id="6" name="Straight Connector 5"/>
          <p:cNvCxnSpPr/>
          <p:nvPr/>
        </p:nvCxnSpPr>
        <p:spPr>
          <a:xfrm flipV="1">
            <a:off x="3646980" y="1339175"/>
            <a:ext cx="558454" cy="15937"/>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29224" y="1135159"/>
            <a:ext cx="592282" cy="369332"/>
          </a:xfrm>
          <a:prstGeom prst="rect">
            <a:avLst/>
          </a:prstGeom>
          <a:noFill/>
        </p:spPr>
        <p:txBody>
          <a:bodyPr wrap="square" rtlCol="0">
            <a:spAutoFit/>
          </a:bodyPr>
          <a:lstStyle/>
          <a:p>
            <a:r>
              <a:rPr lang="en-US" dirty="0" smtClean="0">
                <a:solidFill>
                  <a:schemeClr val="bg1"/>
                </a:solidFill>
              </a:rPr>
              <a:t>Add</a:t>
            </a:r>
          </a:p>
        </p:txBody>
      </p:sp>
      <p:sp>
        <p:nvSpPr>
          <p:cNvPr id="8" name="Rectangle 7"/>
          <p:cNvSpPr/>
          <p:nvPr/>
        </p:nvSpPr>
        <p:spPr>
          <a:xfrm>
            <a:off x="4205434" y="1454200"/>
            <a:ext cx="1683204" cy="1200329"/>
          </a:xfrm>
          <a:prstGeom prst="rect">
            <a:avLst/>
          </a:prstGeom>
        </p:spPr>
        <p:txBody>
          <a:bodyPr wrap="square">
            <a:spAutoFit/>
          </a:bodyPr>
          <a:lstStyle/>
          <a:p>
            <a:r>
              <a:rPr lang="en-US" dirty="0">
                <a:solidFill>
                  <a:schemeClr val="bg1"/>
                </a:solidFill>
              </a:rPr>
              <a:t>Too many items??? </a:t>
            </a:r>
            <a:endParaRPr lang="en-US" dirty="0" smtClean="0">
              <a:solidFill>
                <a:schemeClr val="bg1"/>
              </a:solidFill>
            </a:endParaRPr>
          </a:p>
          <a:p>
            <a:r>
              <a:rPr lang="en-US" dirty="0" smtClean="0">
                <a:solidFill>
                  <a:schemeClr val="bg1"/>
                </a:solidFill>
              </a:rPr>
              <a:t>We </a:t>
            </a:r>
            <a:r>
              <a:rPr lang="en-US" dirty="0">
                <a:solidFill>
                  <a:schemeClr val="bg1"/>
                </a:solidFill>
              </a:rPr>
              <a:t>have got Search !!!</a:t>
            </a:r>
          </a:p>
        </p:txBody>
      </p:sp>
      <p:cxnSp>
        <p:nvCxnSpPr>
          <p:cNvPr id="9" name="Straight Connector 8"/>
          <p:cNvCxnSpPr/>
          <p:nvPr/>
        </p:nvCxnSpPr>
        <p:spPr>
          <a:xfrm>
            <a:off x="1693718" y="1618792"/>
            <a:ext cx="251171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7175388"/>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714" y="747650"/>
            <a:ext cx="2724530" cy="4496427"/>
          </a:xfrm>
          <a:prstGeom prst="rect">
            <a:avLst/>
          </a:prstGeom>
        </p:spPr>
      </p:pic>
      <p:sp>
        <p:nvSpPr>
          <p:cNvPr id="3" name="TextBox 2"/>
          <p:cNvSpPr txBox="1"/>
          <p:nvPr/>
        </p:nvSpPr>
        <p:spPr>
          <a:xfrm>
            <a:off x="3756565" y="747876"/>
            <a:ext cx="4807886" cy="1200329"/>
          </a:xfrm>
          <a:prstGeom prst="rect">
            <a:avLst/>
          </a:prstGeom>
          <a:noFill/>
        </p:spPr>
        <p:txBody>
          <a:bodyPr wrap="square" rtlCol="0">
            <a:spAutoFit/>
          </a:bodyPr>
          <a:lstStyle/>
          <a:p>
            <a:r>
              <a:rPr lang="en-US" b="1" dirty="0" smtClean="0">
                <a:solidFill>
                  <a:schemeClr val="bg1"/>
                </a:solidFill>
              </a:rPr>
              <a:t>User can enter the name of material, stock, unit price and reorder level. Reorder level will be used to alert admin when stock goes below the level.</a:t>
            </a:r>
            <a:endParaRPr lang="en-US" b="1" dirty="0">
              <a:solidFill>
                <a:schemeClr val="bg1"/>
              </a:solidFill>
            </a:endParaRPr>
          </a:p>
        </p:txBody>
      </p:sp>
    </p:spTree>
    <p:extLst>
      <p:ext uri="{BB962C8B-B14F-4D97-AF65-F5344CB8AC3E}">
        <p14:creationId xmlns:p14="http://schemas.microsoft.com/office/powerpoint/2010/main" val="396854410"/>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587" y="906317"/>
            <a:ext cx="2676899" cy="4467849"/>
          </a:xfrm>
          <a:prstGeom prst="rect">
            <a:avLst/>
          </a:prstGeom>
        </p:spPr>
      </p:pic>
      <p:sp>
        <p:nvSpPr>
          <p:cNvPr id="3" name="TextBox 2"/>
          <p:cNvSpPr txBox="1"/>
          <p:nvPr/>
        </p:nvSpPr>
        <p:spPr>
          <a:xfrm>
            <a:off x="4196468" y="1235242"/>
            <a:ext cx="4496771" cy="646331"/>
          </a:xfrm>
          <a:prstGeom prst="rect">
            <a:avLst/>
          </a:prstGeom>
          <a:noFill/>
        </p:spPr>
        <p:txBody>
          <a:bodyPr wrap="square" rtlCol="0">
            <a:spAutoFit/>
          </a:bodyPr>
          <a:lstStyle/>
          <a:p>
            <a:r>
              <a:rPr lang="en-US" b="1" dirty="0" smtClean="0">
                <a:solidFill>
                  <a:schemeClr val="bg1"/>
                </a:solidFill>
              </a:rPr>
              <a:t>User can edit existing material details with this feature.</a:t>
            </a:r>
            <a:endParaRPr lang="en-US" b="1" dirty="0">
              <a:solidFill>
                <a:schemeClr val="bg1"/>
              </a:solidFill>
            </a:endParaRPr>
          </a:p>
        </p:txBody>
      </p:sp>
    </p:spTree>
    <p:extLst>
      <p:ext uri="{BB962C8B-B14F-4D97-AF65-F5344CB8AC3E}">
        <p14:creationId xmlns:p14="http://schemas.microsoft.com/office/powerpoint/2010/main" val="4107229742"/>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040" y="553391"/>
            <a:ext cx="3124636" cy="446784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4605" y="2618504"/>
            <a:ext cx="1082872" cy="87983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4605" y="1265076"/>
            <a:ext cx="1041396" cy="1041396"/>
          </a:xfrm>
          <a:prstGeom prst="rect">
            <a:avLst/>
          </a:prstGeom>
        </p:spPr>
      </p:pic>
      <p:sp>
        <p:nvSpPr>
          <p:cNvPr id="5" name="TextBox 4"/>
          <p:cNvSpPr txBox="1"/>
          <p:nvPr/>
        </p:nvSpPr>
        <p:spPr>
          <a:xfrm>
            <a:off x="5357722" y="1345349"/>
            <a:ext cx="3978442" cy="646331"/>
          </a:xfrm>
          <a:prstGeom prst="rect">
            <a:avLst/>
          </a:prstGeom>
          <a:noFill/>
        </p:spPr>
        <p:txBody>
          <a:bodyPr wrap="square" rtlCol="0">
            <a:spAutoFit/>
          </a:bodyPr>
          <a:lstStyle/>
          <a:p>
            <a:r>
              <a:rPr lang="en-US" dirty="0" smtClean="0">
                <a:solidFill>
                  <a:schemeClr val="bg1"/>
                </a:solidFill>
              </a:rPr>
              <a:t>By clicking on this, the user is taken to receive screen.</a:t>
            </a:r>
            <a:endParaRPr lang="en-US" dirty="0">
              <a:solidFill>
                <a:schemeClr val="bg1"/>
              </a:solidFill>
            </a:endParaRPr>
          </a:p>
        </p:txBody>
      </p:sp>
      <p:sp>
        <p:nvSpPr>
          <p:cNvPr id="6" name="TextBox 5"/>
          <p:cNvSpPr txBox="1"/>
          <p:nvPr/>
        </p:nvSpPr>
        <p:spPr>
          <a:xfrm>
            <a:off x="5357722" y="2648354"/>
            <a:ext cx="3649800" cy="646331"/>
          </a:xfrm>
          <a:prstGeom prst="rect">
            <a:avLst/>
          </a:prstGeom>
          <a:noFill/>
        </p:spPr>
        <p:txBody>
          <a:bodyPr wrap="square" rtlCol="0">
            <a:spAutoFit/>
          </a:bodyPr>
          <a:lstStyle/>
          <a:p>
            <a:r>
              <a:rPr lang="en-US" dirty="0" smtClean="0">
                <a:solidFill>
                  <a:schemeClr val="bg1"/>
                </a:solidFill>
              </a:rPr>
              <a:t>By clicking on this, the user is taken to Issue screen.</a:t>
            </a:r>
            <a:endParaRPr lang="en-US" dirty="0">
              <a:solidFill>
                <a:schemeClr val="bg1"/>
              </a:solidFill>
            </a:endParaRPr>
          </a:p>
        </p:txBody>
      </p:sp>
      <p:sp>
        <p:nvSpPr>
          <p:cNvPr id="7" name="TextBox 6"/>
          <p:cNvSpPr txBox="1"/>
          <p:nvPr/>
        </p:nvSpPr>
        <p:spPr>
          <a:xfrm>
            <a:off x="4396491" y="523489"/>
            <a:ext cx="4780547" cy="646331"/>
          </a:xfrm>
          <a:prstGeom prst="rect">
            <a:avLst/>
          </a:prstGeom>
          <a:noFill/>
        </p:spPr>
        <p:txBody>
          <a:bodyPr wrap="square" rtlCol="0">
            <a:spAutoFit/>
          </a:bodyPr>
          <a:lstStyle/>
          <a:p>
            <a:r>
              <a:rPr lang="en-US" b="1" dirty="0" smtClean="0">
                <a:solidFill>
                  <a:schemeClr val="bg1"/>
                </a:solidFill>
              </a:rPr>
              <a:t>Takes care of issuing and adding materials!!!</a:t>
            </a:r>
            <a:endParaRPr lang="en-US" b="1" dirty="0">
              <a:solidFill>
                <a:schemeClr val="bg1"/>
              </a:solidFill>
            </a:endParaRPr>
          </a:p>
        </p:txBody>
      </p:sp>
    </p:spTree>
    <p:extLst>
      <p:ext uri="{BB962C8B-B14F-4D97-AF65-F5344CB8AC3E}">
        <p14:creationId xmlns:p14="http://schemas.microsoft.com/office/powerpoint/2010/main" val="258320898"/>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62331" y="742120"/>
            <a:ext cx="3669545" cy="2308324"/>
          </a:xfrm>
          <a:prstGeom prst="rect">
            <a:avLst/>
          </a:prstGeom>
          <a:noFill/>
        </p:spPr>
        <p:txBody>
          <a:bodyPr wrap="square" rtlCol="0">
            <a:spAutoFit/>
          </a:bodyPr>
          <a:lstStyle/>
          <a:p>
            <a:r>
              <a:rPr lang="en-US" b="1" dirty="0" smtClean="0">
                <a:solidFill>
                  <a:schemeClr val="bg1"/>
                </a:solidFill>
              </a:rPr>
              <a:t>Issue screen gives the flexibility to enter the number of items issued to any working women of Neev. </a:t>
            </a:r>
          </a:p>
          <a:p>
            <a:endParaRPr lang="en-US" b="1" dirty="0">
              <a:solidFill>
                <a:schemeClr val="bg1"/>
              </a:solidFill>
            </a:endParaRPr>
          </a:p>
          <a:p>
            <a:r>
              <a:rPr lang="en-US" b="1" dirty="0">
                <a:solidFill>
                  <a:schemeClr val="bg1"/>
                </a:solidFill>
              </a:rPr>
              <a:t>You can even track the person to which it is issued!!! </a:t>
            </a:r>
          </a:p>
          <a:p>
            <a:endParaRPr lang="en-US" dirty="0">
              <a:solidFill>
                <a:schemeClr val="bg1"/>
              </a:solidFill>
            </a:endParaRPr>
          </a:p>
        </p:txBody>
      </p:sp>
      <p:pic>
        <p:nvPicPr>
          <p:cNvPr id="3" name="Picture 2"/>
          <p:cNvPicPr>
            <a:picLocks noChangeAspect="1"/>
          </p:cNvPicPr>
          <p:nvPr/>
        </p:nvPicPr>
        <p:blipFill>
          <a:blip r:embed="rId2"/>
          <a:stretch>
            <a:fillRect/>
          </a:stretch>
        </p:blipFill>
        <p:spPr>
          <a:xfrm>
            <a:off x="717838" y="753979"/>
            <a:ext cx="3981450" cy="2476500"/>
          </a:xfrm>
          <a:prstGeom prst="rect">
            <a:avLst/>
          </a:prstGeom>
        </p:spPr>
      </p:pic>
    </p:spTree>
    <p:extLst>
      <p:ext uri="{BB962C8B-B14F-4D97-AF65-F5344CB8AC3E}">
        <p14:creationId xmlns:p14="http://schemas.microsoft.com/office/powerpoint/2010/main" val="2186778781"/>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80183" y="753338"/>
            <a:ext cx="3981450" cy="2447066"/>
          </a:xfrm>
          <a:prstGeom prst="rect">
            <a:avLst/>
          </a:prstGeom>
        </p:spPr>
      </p:pic>
      <p:sp>
        <p:nvSpPr>
          <p:cNvPr id="3" name="TextBox 2"/>
          <p:cNvSpPr txBox="1"/>
          <p:nvPr/>
        </p:nvSpPr>
        <p:spPr>
          <a:xfrm>
            <a:off x="5261113" y="618897"/>
            <a:ext cx="2941984" cy="2585323"/>
          </a:xfrm>
          <a:prstGeom prst="rect">
            <a:avLst/>
          </a:prstGeom>
          <a:noFill/>
        </p:spPr>
        <p:txBody>
          <a:bodyPr wrap="square" rtlCol="0">
            <a:spAutoFit/>
          </a:bodyPr>
          <a:lstStyle/>
          <a:p>
            <a:r>
              <a:rPr lang="en-US" b="1" dirty="0" smtClean="0">
                <a:solidFill>
                  <a:schemeClr val="bg1"/>
                </a:solidFill>
              </a:rPr>
              <a:t>Receive screen is used to enter the number of items received from any vendor. Entering here updates the stock of raw materials and all others are aware of the updated stock when they access instantaneously.</a:t>
            </a:r>
            <a:endParaRPr lang="en-US" b="1" dirty="0">
              <a:solidFill>
                <a:schemeClr val="bg1"/>
              </a:solidFill>
            </a:endParaRPr>
          </a:p>
        </p:txBody>
      </p:sp>
    </p:spTree>
    <p:extLst>
      <p:ext uri="{BB962C8B-B14F-4D97-AF65-F5344CB8AC3E}">
        <p14:creationId xmlns:p14="http://schemas.microsoft.com/office/powerpoint/2010/main" val="484039178"/>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23842" y="481263"/>
            <a:ext cx="3818467" cy="6054997"/>
          </a:xfrm>
          <a:prstGeom prst="rect">
            <a:avLst/>
          </a:prstGeom>
        </p:spPr>
      </p:pic>
      <p:sp>
        <p:nvSpPr>
          <p:cNvPr id="3" name="TextBox 2"/>
          <p:cNvSpPr txBox="1"/>
          <p:nvPr/>
        </p:nvSpPr>
        <p:spPr>
          <a:xfrm>
            <a:off x="5037221" y="481263"/>
            <a:ext cx="3643140" cy="1477328"/>
          </a:xfrm>
          <a:prstGeom prst="rect">
            <a:avLst/>
          </a:prstGeom>
          <a:noFill/>
        </p:spPr>
        <p:txBody>
          <a:bodyPr wrap="square" rtlCol="0">
            <a:spAutoFit/>
          </a:bodyPr>
          <a:lstStyle/>
          <a:p>
            <a:r>
              <a:rPr lang="en-US" b="1" dirty="0" smtClean="0">
                <a:solidFill>
                  <a:schemeClr val="bg1"/>
                </a:solidFill>
              </a:rPr>
              <a:t>Product master screen is available for admin to enter the products being developed by women of Neev. Their stock can be updated here. </a:t>
            </a:r>
            <a:endParaRPr lang="en-US" b="1" dirty="0">
              <a:solidFill>
                <a:schemeClr val="bg1"/>
              </a:solidFill>
            </a:endParaRPr>
          </a:p>
        </p:txBody>
      </p:sp>
    </p:spTree>
    <p:extLst>
      <p:ext uri="{BB962C8B-B14F-4D97-AF65-F5344CB8AC3E}">
        <p14:creationId xmlns:p14="http://schemas.microsoft.com/office/powerpoint/2010/main" val="3019590400"/>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89708" y="1486766"/>
            <a:ext cx="3733800" cy="3330893"/>
          </a:xfrm>
          <a:prstGeom prst="rect">
            <a:avLst/>
          </a:prstGeom>
        </p:spPr>
      </p:pic>
      <p:sp>
        <p:nvSpPr>
          <p:cNvPr id="3" name="TextBox 2"/>
          <p:cNvSpPr txBox="1"/>
          <p:nvPr/>
        </p:nvSpPr>
        <p:spPr>
          <a:xfrm>
            <a:off x="5433358" y="2171792"/>
            <a:ext cx="2274857" cy="1200329"/>
          </a:xfrm>
          <a:prstGeom prst="rect">
            <a:avLst/>
          </a:prstGeom>
          <a:noFill/>
        </p:spPr>
        <p:txBody>
          <a:bodyPr wrap="square" rtlCol="0">
            <a:spAutoFit/>
          </a:bodyPr>
          <a:lstStyle/>
          <a:p>
            <a:r>
              <a:rPr lang="en-US" b="1" dirty="0" smtClean="0">
                <a:solidFill>
                  <a:schemeClr val="bg1"/>
                </a:solidFill>
              </a:rPr>
              <a:t>Product information can be edited </a:t>
            </a:r>
            <a:r>
              <a:rPr lang="en-US" b="1" dirty="0" smtClean="0">
                <a:solidFill>
                  <a:schemeClr val="bg1"/>
                </a:solidFill>
              </a:rPr>
              <a:t>by </a:t>
            </a:r>
            <a:r>
              <a:rPr lang="en-US" b="1" dirty="0" smtClean="0">
                <a:solidFill>
                  <a:schemeClr val="bg1"/>
                </a:solidFill>
              </a:rPr>
              <a:t>using this screen.</a:t>
            </a:r>
            <a:endParaRPr lang="en-US" b="1" dirty="0">
              <a:solidFill>
                <a:schemeClr val="bg1"/>
              </a:solidFill>
            </a:endParaRPr>
          </a:p>
        </p:txBody>
      </p:sp>
    </p:spTree>
    <p:extLst>
      <p:ext uri="{BB962C8B-B14F-4D97-AF65-F5344CB8AC3E}">
        <p14:creationId xmlns:p14="http://schemas.microsoft.com/office/powerpoint/2010/main" val="2465060238"/>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06554" y="374073"/>
            <a:ext cx="4019550" cy="5839690"/>
          </a:xfrm>
          <a:prstGeom prst="rect">
            <a:avLst/>
          </a:prstGeom>
        </p:spPr>
      </p:pic>
      <p:sp>
        <p:nvSpPr>
          <p:cNvPr id="3" name="TextBox 2"/>
          <p:cNvSpPr txBox="1"/>
          <p:nvPr/>
        </p:nvSpPr>
        <p:spPr>
          <a:xfrm>
            <a:off x="5538355" y="233519"/>
            <a:ext cx="3194828" cy="1200329"/>
          </a:xfrm>
          <a:prstGeom prst="rect">
            <a:avLst/>
          </a:prstGeom>
          <a:noFill/>
        </p:spPr>
        <p:txBody>
          <a:bodyPr wrap="square" rtlCol="0">
            <a:spAutoFit/>
          </a:bodyPr>
          <a:lstStyle/>
          <a:p>
            <a:r>
              <a:rPr lang="en-US" b="1" dirty="0" smtClean="0">
                <a:solidFill>
                  <a:schemeClr val="bg1"/>
                </a:solidFill>
              </a:rPr>
              <a:t>Sales/Returns: This screen gives option for Admin and Team Leads to enter the items sold or returned</a:t>
            </a:r>
            <a:endParaRPr lang="en-US" b="1" dirty="0">
              <a:solidFill>
                <a:schemeClr val="bg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6550" y="3985347"/>
            <a:ext cx="1780742" cy="13811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592" y="1992457"/>
            <a:ext cx="1381125" cy="1381125"/>
          </a:xfrm>
          <a:prstGeom prst="rect">
            <a:avLst/>
          </a:prstGeom>
        </p:spPr>
      </p:pic>
      <p:sp>
        <p:nvSpPr>
          <p:cNvPr id="6" name="TextBox 5"/>
          <p:cNvSpPr txBox="1"/>
          <p:nvPr/>
        </p:nvSpPr>
        <p:spPr>
          <a:xfrm>
            <a:off x="6743962" y="1771818"/>
            <a:ext cx="1896455" cy="1477328"/>
          </a:xfrm>
          <a:prstGeom prst="rect">
            <a:avLst/>
          </a:prstGeom>
          <a:solidFill>
            <a:schemeClr val="tx1"/>
          </a:solidFill>
        </p:spPr>
        <p:txBody>
          <a:bodyPr wrap="square" rtlCol="0">
            <a:spAutoFit/>
          </a:bodyPr>
          <a:lstStyle/>
          <a:p>
            <a:r>
              <a:rPr lang="en-US" dirty="0" smtClean="0">
                <a:solidFill>
                  <a:schemeClr val="bg1"/>
                </a:solidFill>
              </a:rPr>
              <a:t>Clicking on this takes to Sales screen where items sold can be entered</a:t>
            </a:r>
            <a:endParaRPr lang="en-US" dirty="0">
              <a:solidFill>
                <a:schemeClr val="bg1"/>
              </a:solidFill>
            </a:endParaRPr>
          </a:p>
        </p:txBody>
      </p:sp>
      <p:sp>
        <p:nvSpPr>
          <p:cNvPr id="7" name="TextBox 6"/>
          <p:cNvSpPr txBox="1"/>
          <p:nvPr/>
        </p:nvSpPr>
        <p:spPr>
          <a:xfrm>
            <a:off x="6868086" y="3750923"/>
            <a:ext cx="1414519" cy="2031325"/>
          </a:xfrm>
          <a:prstGeom prst="rect">
            <a:avLst/>
          </a:prstGeom>
          <a:noFill/>
        </p:spPr>
        <p:txBody>
          <a:bodyPr wrap="square" rtlCol="0">
            <a:spAutoFit/>
          </a:bodyPr>
          <a:lstStyle/>
          <a:p>
            <a:r>
              <a:rPr lang="en-US" dirty="0" smtClean="0">
                <a:solidFill>
                  <a:schemeClr val="bg1"/>
                </a:solidFill>
              </a:rPr>
              <a:t>Clicking on this takes to Returns screen to track the items returned</a:t>
            </a:r>
            <a:endParaRPr lang="en-US" dirty="0">
              <a:solidFill>
                <a:schemeClr val="bg1"/>
              </a:solidFill>
            </a:endParaRPr>
          </a:p>
        </p:txBody>
      </p:sp>
    </p:spTree>
    <p:extLst>
      <p:ext uri="{BB962C8B-B14F-4D97-AF65-F5344CB8AC3E}">
        <p14:creationId xmlns:p14="http://schemas.microsoft.com/office/powerpoint/2010/main" val="2255431654"/>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38355" y="732286"/>
            <a:ext cx="2094898" cy="1754326"/>
          </a:xfrm>
          <a:prstGeom prst="rect">
            <a:avLst/>
          </a:prstGeom>
          <a:noFill/>
        </p:spPr>
        <p:txBody>
          <a:bodyPr wrap="square" rtlCol="0">
            <a:spAutoFit/>
          </a:bodyPr>
          <a:lstStyle/>
          <a:p>
            <a:r>
              <a:rPr lang="en-US" b="1" dirty="0" smtClean="0">
                <a:solidFill>
                  <a:schemeClr val="bg1"/>
                </a:solidFill>
              </a:rPr>
              <a:t>This screen gives option for Admin and Team Leads to enter the items sold on a particular day. </a:t>
            </a:r>
            <a:endParaRPr lang="en-US" b="1"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432" y="575487"/>
            <a:ext cx="3962953" cy="4896533"/>
          </a:xfrm>
          <a:prstGeom prst="rect">
            <a:avLst/>
          </a:prstGeom>
        </p:spPr>
      </p:pic>
    </p:spTree>
    <p:extLst>
      <p:ext uri="{BB962C8B-B14F-4D97-AF65-F5344CB8AC3E}">
        <p14:creationId xmlns:p14="http://schemas.microsoft.com/office/powerpoint/2010/main" val="4095861535"/>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pPr>
              <a:defRPr/>
            </a:pPr>
            <a:fld id="{90CBDC3A-D49F-4631-A8C7-55D59B33E5FA}" type="slidenum">
              <a:rPr lang="en-US" smtClean="0"/>
              <a:pPr>
                <a:defRPr/>
              </a:pPr>
              <a:t>2</a:t>
            </a:fld>
            <a:endParaRPr lang="en-US" dirty="0"/>
          </a:p>
        </p:txBody>
      </p:sp>
      <p:sp>
        <p:nvSpPr>
          <p:cNvPr id="3" name="Title 2"/>
          <p:cNvSpPr>
            <a:spLocks noGrp="1"/>
          </p:cNvSpPr>
          <p:nvPr>
            <p:ph type="title"/>
          </p:nvPr>
        </p:nvSpPr>
        <p:spPr/>
        <p:txBody>
          <a:bodyPr/>
          <a:lstStyle/>
          <a:p>
            <a:r>
              <a:rPr lang="en-GB" dirty="0"/>
              <a:t>About Neev </a:t>
            </a:r>
            <a:endParaRPr lang="en-IN" dirty="0"/>
          </a:p>
        </p:txBody>
      </p:sp>
      <p:sp>
        <p:nvSpPr>
          <p:cNvPr id="5" name="Footer Placeholder 4"/>
          <p:cNvSpPr>
            <a:spLocks noGrp="1"/>
          </p:cNvSpPr>
          <p:nvPr>
            <p:ph type="ftr" sz="quarter" idx="15"/>
          </p:nvPr>
        </p:nvSpPr>
        <p:spPr/>
        <p:txBody>
          <a:bodyPr/>
          <a:lstStyle/>
          <a:p>
            <a:r>
              <a:rPr lang="en-IN" smtClean="0">
                <a:solidFill>
                  <a:srgbClr val="FFFFFF"/>
                </a:solidFill>
              </a:rPr>
              <a:t>Copyright © 2014 Accenture  All rights reserved.</a:t>
            </a:r>
            <a:endParaRPr lang="en-IN" dirty="0">
              <a:solidFill>
                <a:srgbClr val="FFFFFF"/>
              </a:solidFill>
            </a:endParaRPr>
          </a:p>
        </p:txBody>
      </p:sp>
      <p:sp>
        <p:nvSpPr>
          <p:cNvPr id="7" name="Content Placeholder 6"/>
          <p:cNvSpPr>
            <a:spLocks noGrp="1"/>
          </p:cNvSpPr>
          <p:nvPr>
            <p:ph sz="quarter" idx="14"/>
          </p:nvPr>
        </p:nvSpPr>
        <p:spPr/>
        <p:txBody>
          <a:bodyPr/>
          <a:lstStyle/>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r>
              <a:rPr lang="en-US" sz="2000" dirty="0"/>
              <a:t>Neev is a small NGO based in Madhya Pradesh,    Shivpuri district working </a:t>
            </a:r>
            <a:r>
              <a:rPr lang="en-IN" sz="2000" dirty="0"/>
              <a:t>towards the women empowerment</a:t>
            </a:r>
          </a:p>
          <a:p>
            <a:pPr marL="285750" indent="-285750">
              <a:buFont typeface="Wingdings" panose="05000000000000000000" pitchFamily="2" charset="2"/>
              <a:buChar char="Ø"/>
            </a:pPr>
            <a:r>
              <a:rPr lang="en-IN" sz="2000" dirty="0" smtClean="0"/>
              <a:t> </a:t>
            </a:r>
            <a:r>
              <a:rPr lang="en-IN" sz="2000" dirty="0"/>
              <a:t>Women work on ad-hoc basis with </a:t>
            </a:r>
            <a:r>
              <a:rPr lang="en-IN" sz="2000" dirty="0" smtClean="0"/>
              <a:t>Neev</a:t>
            </a:r>
          </a:p>
          <a:p>
            <a:pPr>
              <a:buFont typeface="Wingdings" panose="05000000000000000000" pitchFamily="2" charset="2"/>
              <a:buChar char="Ø"/>
            </a:pPr>
            <a:r>
              <a:rPr lang="en-IN" sz="2000" dirty="0"/>
              <a:t>Neev procures raw materials from local vendors </a:t>
            </a:r>
            <a:r>
              <a:rPr lang="en-US" sz="2000" dirty="0" smtClean="0"/>
              <a:t>Currently </a:t>
            </a:r>
          </a:p>
          <a:p>
            <a:pPr marL="0" indent="0">
              <a:buNone/>
            </a:pPr>
            <a:r>
              <a:rPr lang="en-US" sz="2000" dirty="0" smtClean="0"/>
              <a:t>    they </a:t>
            </a:r>
            <a:r>
              <a:rPr lang="en-US" sz="2000" dirty="0"/>
              <a:t>run a project with a group of twenty five </a:t>
            </a:r>
            <a:r>
              <a:rPr lang="en-US" sz="2000" dirty="0" smtClean="0"/>
              <a:t>women</a:t>
            </a:r>
            <a:r>
              <a:rPr lang="en-US" sz="2000" dirty="0"/>
              <a:t>, </a:t>
            </a:r>
            <a:endParaRPr lang="en-US" sz="2000" dirty="0" smtClean="0"/>
          </a:p>
          <a:p>
            <a:pPr marL="0" indent="0">
              <a:buNone/>
            </a:pPr>
            <a:r>
              <a:rPr lang="en-US" sz="2000" dirty="0"/>
              <a:t> </a:t>
            </a:r>
            <a:r>
              <a:rPr lang="en-US" sz="2000" dirty="0" smtClean="0"/>
              <a:t>    who </a:t>
            </a:r>
            <a:r>
              <a:rPr lang="en-US" sz="2000" dirty="0"/>
              <a:t>make and sell products like </a:t>
            </a:r>
            <a:r>
              <a:rPr lang="en-US" sz="2000" dirty="0" smtClean="0"/>
              <a:t>handmade </a:t>
            </a:r>
            <a:r>
              <a:rPr lang="en-US" sz="2000" dirty="0"/>
              <a:t>paper </a:t>
            </a:r>
            <a:endParaRPr lang="en-US" sz="2000" dirty="0" smtClean="0"/>
          </a:p>
          <a:p>
            <a:pPr marL="0" indent="0">
              <a:buNone/>
            </a:pPr>
            <a:r>
              <a:rPr lang="en-US" sz="2000" dirty="0"/>
              <a:t> </a:t>
            </a:r>
            <a:r>
              <a:rPr lang="en-US" sz="2000" dirty="0" smtClean="0"/>
              <a:t>    products</a:t>
            </a:r>
            <a:r>
              <a:rPr lang="en-US" sz="2000" dirty="0"/>
              <a:t>, table linen… </a:t>
            </a:r>
            <a:endParaRPr lang="en-IN" sz="2000" dirty="0"/>
          </a:p>
          <a:p>
            <a:pPr lvl="0"/>
            <a:endParaRPr lang="en-GB" sz="2800" dirty="0"/>
          </a:p>
          <a:p>
            <a:endParaRPr lang="en-IN" dirty="0"/>
          </a:p>
        </p:txBody>
      </p:sp>
      <p:pic>
        <p:nvPicPr>
          <p:cNvPr id="10" name="Picture 9"/>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443072" y="3207400"/>
            <a:ext cx="5770653" cy="3496614"/>
          </a:xfrm>
          <a:prstGeom prst="rect">
            <a:avLst/>
          </a:prstGeom>
          <a:noFill/>
          <a:ln>
            <a:noFill/>
          </a:ln>
        </p:spPr>
      </p:pic>
    </p:spTree>
    <p:extLst>
      <p:ext uri="{BB962C8B-B14F-4D97-AF65-F5344CB8AC3E}">
        <p14:creationId xmlns:p14="http://schemas.microsoft.com/office/powerpoint/2010/main" val="19582582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Enhancements</a:t>
            </a:r>
            <a:endParaRPr lang="en-IN" dirty="0"/>
          </a:p>
        </p:txBody>
      </p:sp>
      <p:sp>
        <p:nvSpPr>
          <p:cNvPr id="3" name="Text Placeholder 2"/>
          <p:cNvSpPr>
            <a:spLocks noGrp="1"/>
          </p:cNvSpPr>
          <p:nvPr>
            <p:ph type="body" idx="4294967295"/>
          </p:nvPr>
        </p:nvSpPr>
        <p:spPr>
          <a:xfrm>
            <a:off x="464140" y="1092060"/>
            <a:ext cx="8229600" cy="4918056"/>
          </a:xfrm>
          <a:prstGeom prst="rect">
            <a:avLst/>
          </a:prstGeom>
        </p:spPr>
        <p:txBody>
          <a:bodyPr/>
          <a:lstStyle/>
          <a:p>
            <a:pPr marL="0" indent="0">
              <a:buNone/>
            </a:pPr>
            <a:r>
              <a:rPr lang="en-IN" dirty="0"/>
              <a:t> </a:t>
            </a:r>
            <a:r>
              <a:rPr lang="en-IN" dirty="0" smtClean="0"/>
              <a:t> </a:t>
            </a:r>
            <a:endParaRPr lang="en-IN" dirty="0"/>
          </a:p>
        </p:txBody>
      </p:sp>
      <p:sp>
        <p:nvSpPr>
          <p:cNvPr id="4" name="TextBox 3"/>
          <p:cNvSpPr txBox="1"/>
          <p:nvPr/>
        </p:nvSpPr>
        <p:spPr>
          <a:xfrm>
            <a:off x="708338" y="1338634"/>
            <a:ext cx="7984597" cy="5355312"/>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chemeClr val="bg1"/>
                </a:solidFill>
              </a:rPr>
              <a:t>Tracking the In-Transit Items </a:t>
            </a:r>
          </a:p>
          <a:p>
            <a:pPr marL="285750" indent="-285750">
              <a:buFont typeface="Wingdings" panose="05000000000000000000" pitchFamily="2" charset="2"/>
              <a:buChar char="Ø"/>
            </a:pPr>
            <a:endParaRPr lang="en-IN" dirty="0">
              <a:solidFill>
                <a:schemeClr val="bg1"/>
              </a:solidFill>
            </a:endParaRPr>
          </a:p>
          <a:p>
            <a:pPr marL="285750" indent="-285750">
              <a:buFont typeface="Wingdings" panose="05000000000000000000" pitchFamily="2" charset="2"/>
              <a:buChar char="Ø"/>
            </a:pPr>
            <a:r>
              <a:rPr lang="en-IN" dirty="0">
                <a:solidFill>
                  <a:schemeClr val="bg1"/>
                </a:solidFill>
              </a:rPr>
              <a:t>User Management - Tracking the personnel working in Neev along with user management</a:t>
            </a:r>
          </a:p>
          <a:p>
            <a:pPr marL="285750" indent="-285750">
              <a:buFont typeface="Wingdings" panose="05000000000000000000" pitchFamily="2" charset="2"/>
              <a:buChar char="Ø"/>
            </a:pPr>
            <a:endParaRPr lang="en-IN" dirty="0">
              <a:solidFill>
                <a:schemeClr val="bg1"/>
              </a:solidFill>
            </a:endParaRPr>
          </a:p>
          <a:p>
            <a:pPr marL="285750" indent="-285750">
              <a:buFont typeface="Wingdings" panose="05000000000000000000" pitchFamily="2" charset="2"/>
              <a:buChar char="Ø"/>
            </a:pPr>
            <a:r>
              <a:rPr lang="en-IN" dirty="0">
                <a:solidFill>
                  <a:schemeClr val="bg1"/>
                </a:solidFill>
              </a:rPr>
              <a:t>Auto Mail functionality for the exported reports</a:t>
            </a:r>
          </a:p>
          <a:p>
            <a:pPr marL="285750" indent="-285750">
              <a:buFont typeface="Wingdings" panose="05000000000000000000" pitchFamily="2" charset="2"/>
              <a:buChar char="Ø"/>
            </a:pPr>
            <a:endParaRPr lang="en-IN" dirty="0">
              <a:solidFill>
                <a:schemeClr val="bg1"/>
              </a:solidFill>
            </a:endParaRPr>
          </a:p>
          <a:p>
            <a:pPr marL="285750" indent="-285750">
              <a:buFont typeface="Wingdings" panose="05000000000000000000" pitchFamily="2" charset="2"/>
              <a:buChar char="Ø"/>
            </a:pPr>
            <a:r>
              <a:rPr lang="en-IN" dirty="0">
                <a:solidFill>
                  <a:schemeClr val="bg1"/>
                </a:solidFill>
              </a:rPr>
              <a:t>Predictive Analytics to plan the next month production</a:t>
            </a:r>
          </a:p>
          <a:p>
            <a:pPr marL="742950" lvl="1" indent="-285750">
              <a:buFont typeface="Arial" panose="020B0604020202020204" pitchFamily="34" charset="0"/>
              <a:buChar char="•"/>
            </a:pPr>
            <a:r>
              <a:rPr lang="en-IN" dirty="0" smtClean="0">
                <a:solidFill>
                  <a:schemeClr val="bg1"/>
                </a:solidFill>
              </a:rPr>
              <a:t>	Most  </a:t>
            </a:r>
            <a:r>
              <a:rPr lang="en-IN" dirty="0">
                <a:solidFill>
                  <a:schemeClr val="bg1"/>
                </a:solidFill>
              </a:rPr>
              <a:t>used Raw materials in the last month </a:t>
            </a:r>
          </a:p>
          <a:p>
            <a:pPr marL="742950" lvl="1" indent="-285750">
              <a:buFont typeface="Arial" panose="020B0604020202020204" pitchFamily="34" charset="0"/>
              <a:buChar char="•"/>
            </a:pPr>
            <a:r>
              <a:rPr lang="en-IN" dirty="0" smtClean="0">
                <a:solidFill>
                  <a:schemeClr val="bg1"/>
                </a:solidFill>
              </a:rPr>
              <a:t>	Most </a:t>
            </a:r>
            <a:r>
              <a:rPr lang="en-IN" dirty="0">
                <a:solidFill>
                  <a:schemeClr val="bg1"/>
                </a:solidFill>
              </a:rPr>
              <a:t>Sold Finished Product from Neev </a:t>
            </a:r>
            <a:endParaRPr lang="en-IN" dirty="0" smtClean="0">
              <a:solidFill>
                <a:schemeClr val="bg1"/>
              </a:solidFill>
            </a:endParaRPr>
          </a:p>
          <a:p>
            <a:pPr lvl="1"/>
            <a:endParaRPr lang="en-IN" dirty="0">
              <a:solidFill>
                <a:schemeClr val="bg1"/>
              </a:solidFill>
            </a:endParaRPr>
          </a:p>
          <a:p>
            <a:pPr marL="285750" indent="-285750">
              <a:buFont typeface="Wingdings" panose="05000000000000000000" pitchFamily="2" charset="2"/>
              <a:buChar char="Ø"/>
            </a:pPr>
            <a:r>
              <a:rPr lang="en-IN" dirty="0">
                <a:solidFill>
                  <a:schemeClr val="bg1"/>
                </a:solidFill>
              </a:rPr>
              <a:t>Determining the next month Order Raw materials based on the Predictive analysis</a:t>
            </a:r>
          </a:p>
          <a:p>
            <a:pPr marL="285750" indent="-285750">
              <a:buFont typeface="Wingdings" panose="05000000000000000000" pitchFamily="2" charset="2"/>
              <a:buChar char="Ø"/>
            </a:pPr>
            <a:endParaRPr lang="en-IN" dirty="0">
              <a:solidFill>
                <a:schemeClr val="bg1"/>
              </a:solidFill>
            </a:endParaRPr>
          </a:p>
          <a:p>
            <a:pPr marL="285750" indent="-285750">
              <a:buFont typeface="Wingdings" panose="05000000000000000000" pitchFamily="2" charset="2"/>
              <a:buChar char="Ø"/>
            </a:pPr>
            <a:r>
              <a:rPr lang="en-IN" dirty="0">
                <a:solidFill>
                  <a:schemeClr val="bg1"/>
                </a:solidFill>
              </a:rPr>
              <a:t>Alert on limits reaching the minimum Threshold</a:t>
            </a:r>
          </a:p>
          <a:p>
            <a:pPr marL="285750" indent="-285750">
              <a:buFont typeface="Wingdings" panose="05000000000000000000" pitchFamily="2" charset="2"/>
              <a:buChar char="Ø"/>
            </a:pPr>
            <a:endParaRPr lang="en-IN" dirty="0">
              <a:solidFill>
                <a:schemeClr val="bg1"/>
              </a:solidFill>
            </a:endParaRPr>
          </a:p>
          <a:p>
            <a:pPr marL="285750" indent="-285750">
              <a:buFont typeface="Wingdings" panose="05000000000000000000" pitchFamily="2" charset="2"/>
              <a:buChar char="Ø"/>
            </a:pPr>
            <a:r>
              <a:rPr lang="en-IN" dirty="0">
                <a:solidFill>
                  <a:schemeClr val="bg1"/>
                </a:solidFill>
              </a:rPr>
              <a:t>Business Continuity in case of core system failure</a:t>
            </a:r>
          </a:p>
          <a:p>
            <a:pPr marL="285750" indent="-285750">
              <a:buFont typeface="Wingdings" panose="05000000000000000000" pitchFamily="2" charset="2"/>
              <a:buChar char="Ø"/>
            </a:pPr>
            <a:endParaRPr lang="en-IN" dirty="0">
              <a:solidFill>
                <a:schemeClr val="bg1"/>
              </a:solidFill>
            </a:endParaRPr>
          </a:p>
          <a:p>
            <a:pPr marL="285750" indent="-285750">
              <a:buFont typeface="Wingdings" panose="05000000000000000000" pitchFamily="2" charset="2"/>
              <a:buChar char="Ø"/>
            </a:pPr>
            <a:r>
              <a:rPr lang="en-IN" dirty="0">
                <a:solidFill>
                  <a:schemeClr val="bg1"/>
                </a:solidFill>
              </a:rPr>
              <a:t>Integration with Retail Neev stores</a:t>
            </a:r>
            <a:endParaRPr lang="en-IN" dirty="0">
              <a:solidFill>
                <a:schemeClr val="bg1"/>
              </a:solidFill>
            </a:endParaRPr>
          </a:p>
        </p:txBody>
      </p:sp>
    </p:spTree>
    <p:extLst>
      <p:ext uri="{BB962C8B-B14F-4D97-AF65-F5344CB8AC3E}">
        <p14:creationId xmlns:p14="http://schemas.microsoft.com/office/powerpoint/2010/main" val="3162772849"/>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Architecture</a:t>
            </a:r>
            <a:endParaRPr lang="en-IN" dirty="0"/>
          </a:p>
        </p:txBody>
      </p:sp>
      <p:sp>
        <p:nvSpPr>
          <p:cNvPr id="3" name="Text Placeholder 2"/>
          <p:cNvSpPr>
            <a:spLocks noGrp="1"/>
          </p:cNvSpPr>
          <p:nvPr>
            <p:ph type="body" idx="4294967295"/>
          </p:nvPr>
        </p:nvSpPr>
        <p:spPr>
          <a:xfrm>
            <a:off x="464140" y="1092060"/>
            <a:ext cx="8229600" cy="4918056"/>
          </a:xfrm>
          <a:prstGeom prst="rect">
            <a:avLst/>
          </a:prstGeom>
        </p:spPr>
        <p:txBody>
          <a:bodyPr/>
          <a:lstStyle/>
          <a:p>
            <a:pPr marL="0" indent="0">
              <a:buNone/>
            </a:pPr>
            <a:r>
              <a:rPr lang="en-IN" dirty="0" smtClean="0"/>
              <a: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2562" y="1428750"/>
            <a:ext cx="6238875" cy="4000500"/>
          </a:xfrm>
          <a:prstGeom prst="rect">
            <a:avLst/>
          </a:prstGeom>
        </p:spPr>
      </p:pic>
    </p:spTree>
    <p:extLst>
      <p:ext uri="{BB962C8B-B14F-4D97-AF65-F5344CB8AC3E}">
        <p14:creationId xmlns:p14="http://schemas.microsoft.com/office/powerpoint/2010/main" val="3878528568"/>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pPr>
              <a:defRPr/>
            </a:pPr>
            <a:fld id="{90CBDC3A-D49F-4631-A8C7-55D59B33E5FA}" type="slidenum">
              <a:rPr lang="en-US" smtClean="0"/>
              <a:pPr>
                <a:defRPr/>
              </a:pPr>
              <a:t>22</a:t>
            </a:fld>
            <a:endParaRPr lang="en-US" dirty="0"/>
          </a:p>
        </p:txBody>
      </p:sp>
      <p:sp>
        <p:nvSpPr>
          <p:cNvPr id="3" name="Title 2"/>
          <p:cNvSpPr>
            <a:spLocks noGrp="1"/>
          </p:cNvSpPr>
          <p:nvPr>
            <p:ph type="title"/>
          </p:nvPr>
        </p:nvSpPr>
        <p:spPr/>
        <p:txBody>
          <a:bodyPr/>
          <a:lstStyle/>
          <a:p>
            <a:r>
              <a:rPr lang="en-IN" dirty="0" smtClean="0"/>
              <a:t>Technology Stack Selection Criteria	</a:t>
            </a:r>
            <a:endParaRPr lang="en-IN" dirty="0"/>
          </a:p>
        </p:txBody>
      </p:sp>
      <p:sp>
        <p:nvSpPr>
          <p:cNvPr id="4" name="Content Placeholder 3"/>
          <p:cNvSpPr>
            <a:spLocks noGrp="1"/>
          </p:cNvSpPr>
          <p:nvPr>
            <p:ph sz="quarter" idx="14"/>
          </p:nvPr>
        </p:nvSpPr>
        <p:spPr/>
        <p:txBody>
          <a:bodyPr/>
          <a:lstStyle/>
          <a:p>
            <a:pPr marL="0" indent="0">
              <a:buNone/>
            </a:pPr>
            <a:endParaRPr lang="en-IN" dirty="0"/>
          </a:p>
          <a:p>
            <a:pPr marL="0" indent="0">
              <a:buNone/>
            </a:pPr>
            <a:r>
              <a:rPr lang="en-IN" b="1" u="sng" dirty="0" smtClean="0"/>
              <a:t>Hybrid </a:t>
            </a:r>
            <a:r>
              <a:rPr lang="en-IN" b="1" u="sng" dirty="0"/>
              <a:t>App - </a:t>
            </a:r>
            <a:r>
              <a:rPr lang="en-IN" dirty="0"/>
              <a:t>No Dependency on Location and Platform</a:t>
            </a:r>
          </a:p>
          <a:p>
            <a:pPr marL="0" indent="0">
              <a:buNone/>
            </a:pPr>
            <a:r>
              <a:rPr lang="en-IN" b="1" u="sng" dirty="0"/>
              <a:t>Open Source</a:t>
            </a:r>
            <a:r>
              <a:rPr lang="en-IN" u="sng" dirty="0"/>
              <a:t> </a:t>
            </a:r>
            <a:r>
              <a:rPr lang="en-IN" dirty="0"/>
              <a:t>– No Cost Required for the Software Licences</a:t>
            </a:r>
          </a:p>
          <a:p>
            <a:pPr marL="0" indent="0">
              <a:buNone/>
            </a:pPr>
            <a:r>
              <a:rPr lang="en-IN" b="1" u="sng" dirty="0"/>
              <a:t>HTML 5</a:t>
            </a:r>
            <a:r>
              <a:rPr lang="en-IN" b="1" dirty="0"/>
              <a:t> </a:t>
            </a:r>
            <a:r>
              <a:rPr lang="en-IN" dirty="0"/>
              <a:t>– Responsiveness on the Devices used</a:t>
            </a:r>
          </a:p>
          <a:p>
            <a:pPr marL="0" indent="0">
              <a:buNone/>
            </a:pPr>
            <a:r>
              <a:rPr lang="en-IN" b="1" u="sng" dirty="0"/>
              <a:t>Couch and Pouch DB </a:t>
            </a:r>
            <a:r>
              <a:rPr lang="en-IN" dirty="0"/>
              <a:t>– Offline support. Offline and Online Syncing of data  </a:t>
            </a:r>
          </a:p>
        </p:txBody>
      </p:sp>
      <p:sp>
        <p:nvSpPr>
          <p:cNvPr id="5" name="Footer Placeholder 4"/>
          <p:cNvSpPr>
            <a:spLocks noGrp="1"/>
          </p:cNvSpPr>
          <p:nvPr>
            <p:ph type="ftr" sz="quarter" idx="15"/>
          </p:nvPr>
        </p:nvSpPr>
        <p:spPr/>
        <p:txBody>
          <a:bodyPr/>
          <a:lstStyle/>
          <a:p>
            <a:r>
              <a:rPr lang="en-IN" smtClean="0">
                <a:solidFill>
                  <a:srgbClr val="FFFFFF"/>
                </a:solidFill>
              </a:rPr>
              <a:t>Copyright © 2014 Accenture  All rights reserved.</a:t>
            </a:r>
            <a:endParaRPr lang="en-IN" dirty="0">
              <a:solidFill>
                <a:srgbClr val="FFFFFF"/>
              </a:solidFill>
            </a:endParaRPr>
          </a:p>
        </p:txBody>
      </p:sp>
    </p:spTree>
    <p:extLst>
      <p:ext uri="{BB962C8B-B14F-4D97-AF65-F5344CB8AC3E}">
        <p14:creationId xmlns:p14="http://schemas.microsoft.com/office/powerpoint/2010/main" val="4149128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Ionic Framework? </a:t>
            </a:r>
            <a:endParaRPr lang="en-IN" dirty="0"/>
          </a:p>
        </p:txBody>
      </p:sp>
      <p:sp>
        <p:nvSpPr>
          <p:cNvPr id="3" name="Text Placeholder 2"/>
          <p:cNvSpPr>
            <a:spLocks noGrp="1"/>
          </p:cNvSpPr>
          <p:nvPr>
            <p:ph type="body" idx="4294967295"/>
          </p:nvPr>
        </p:nvSpPr>
        <p:spPr>
          <a:xfrm>
            <a:off x="464140" y="1092060"/>
            <a:ext cx="8229600" cy="4918056"/>
          </a:xfrm>
          <a:prstGeom prst="rect">
            <a:avLst/>
          </a:prstGeom>
        </p:spPr>
        <p:txBody>
          <a:bodyPr/>
          <a:lstStyle/>
          <a:p>
            <a:pPr marL="342900" indent="-342900">
              <a:buFont typeface="Wingdings" panose="05000000000000000000" pitchFamily="2" charset="2"/>
              <a:buChar char="Ø"/>
            </a:pPr>
            <a:endParaRPr lang="en-IN" sz="2000" dirty="0" smtClean="0"/>
          </a:p>
          <a:p>
            <a:pPr marL="342900" indent="-342900">
              <a:buFont typeface="Wingdings" panose="05000000000000000000" pitchFamily="2" charset="2"/>
              <a:buChar char="Ø"/>
            </a:pPr>
            <a:r>
              <a:rPr lang="en-IN" sz="2000" dirty="0" smtClean="0"/>
              <a:t>Ionic </a:t>
            </a:r>
            <a:r>
              <a:rPr lang="en-IN" sz="2000" dirty="0"/>
              <a:t>lets you package applications into multiple frameworks once you're done developing, which saves time that might be spent rewriting </a:t>
            </a:r>
            <a:r>
              <a:rPr lang="en-IN" sz="2000" dirty="0" smtClean="0"/>
              <a:t>code</a:t>
            </a:r>
          </a:p>
          <a:p>
            <a:pPr marL="342900" indent="-342900">
              <a:buFont typeface="Wingdings" panose="05000000000000000000" pitchFamily="2" charset="2"/>
              <a:buChar char="Ø"/>
            </a:pPr>
            <a:endParaRPr lang="en-IN" sz="2000" dirty="0"/>
          </a:p>
          <a:p>
            <a:pPr marL="342900" indent="-342900">
              <a:buFont typeface="Wingdings" panose="05000000000000000000" pitchFamily="2" charset="2"/>
              <a:buChar char="Ø"/>
            </a:pPr>
            <a:r>
              <a:rPr lang="en-IN" sz="2000" dirty="0"/>
              <a:t>It's easy to get started thanks to an inherent familiarity with the technology</a:t>
            </a:r>
            <a:r>
              <a:rPr lang="en-IN" sz="2000" dirty="0" smtClean="0"/>
              <a:t>. Developer with Angular can get started immediately</a:t>
            </a:r>
          </a:p>
          <a:p>
            <a:pPr marL="342900" indent="-342900">
              <a:buFont typeface="Wingdings" panose="05000000000000000000" pitchFamily="2" charset="2"/>
              <a:buChar char="Ø"/>
            </a:pPr>
            <a:endParaRPr lang="en-IN" sz="2000" dirty="0" smtClean="0"/>
          </a:p>
          <a:p>
            <a:pPr marL="342900" indent="-342900">
              <a:buFont typeface="Wingdings" panose="05000000000000000000" pitchFamily="2" charset="2"/>
              <a:buChar char="Ø"/>
            </a:pPr>
            <a:r>
              <a:rPr lang="en-IN" sz="2000" dirty="0" smtClean="0"/>
              <a:t>It </a:t>
            </a:r>
            <a:r>
              <a:rPr lang="en-IN" sz="2000" dirty="0"/>
              <a:t>gives you a lot of pre-generated app setups that can get you started quickly with a simple layout </a:t>
            </a:r>
            <a:r>
              <a:rPr lang="en-IN" sz="2000" dirty="0" smtClean="0"/>
              <a:t>application</a:t>
            </a:r>
          </a:p>
          <a:p>
            <a:pPr marL="342900" indent="-342900">
              <a:buFont typeface="Wingdings" panose="05000000000000000000" pitchFamily="2" charset="2"/>
              <a:buChar char="Ø"/>
            </a:pPr>
            <a:endParaRPr lang="en-IN" sz="2000" dirty="0"/>
          </a:p>
          <a:p>
            <a:pPr marL="342900" indent="-342900">
              <a:buFont typeface="Wingdings" panose="05000000000000000000" pitchFamily="2" charset="2"/>
              <a:buChar char="Ø"/>
            </a:pPr>
            <a:r>
              <a:rPr lang="en-IN" sz="2000" dirty="0"/>
              <a:t>It's easy to hook it up to common back-end technologies like </a:t>
            </a:r>
            <a:r>
              <a:rPr lang="en-IN" sz="2000" dirty="0" smtClean="0"/>
              <a:t>Node/Express</a:t>
            </a:r>
          </a:p>
        </p:txBody>
      </p:sp>
    </p:spTree>
    <p:extLst>
      <p:ext uri="{BB962C8B-B14F-4D97-AF65-F5344CB8AC3E}">
        <p14:creationId xmlns:p14="http://schemas.microsoft.com/office/powerpoint/2010/main" val="3194403815"/>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of HTML 5 </a:t>
            </a:r>
            <a:endParaRPr lang="en-IN" dirty="0"/>
          </a:p>
        </p:txBody>
      </p:sp>
      <p:sp>
        <p:nvSpPr>
          <p:cNvPr id="4" name="Rectangle 1"/>
          <p:cNvSpPr>
            <a:spLocks noGrp="1" noChangeArrowheads="1"/>
          </p:cNvSpPr>
          <p:nvPr>
            <p:ph type="body" idx="4294967295"/>
          </p:nvPr>
        </p:nvSpPr>
        <p:spPr bwMode="auto">
          <a:xfrm>
            <a:off x="464141" y="1504374"/>
            <a:ext cx="7473911"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2000" dirty="0" smtClean="0">
                <a:solidFill>
                  <a:schemeClr val="bg1"/>
                </a:solidFill>
              </a:rPr>
              <a:t>An </a:t>
            </a:r>
            <a:r>
              <a:rPr lang="en-US" altLang="en-US" sz="2000" dirty="0">
                <a:solidFill>
                  <a:schemeClr val="bg1"/>
                </a:solidFill>
              </a:rPr>
              <a:t>exponential reduction in time and effort in getting to market, as the app produced instantly works on browsers across all </a:t>
            </a:r>
            <a:r>
              <a:rPr lang="en-US" altLang="en-US" sz="2000" dirty="0" smtClean="0">
                <a:solidFill>
                  <a:schemeClr val="bg1"/>
                </a:solidFill>
              </a:rPr>
              <a:t>devices</a:t>
            </a:r>
          </a:p>
          <a:p>
            <a:pPr marR="0" lvl="0" algn="l" defTabSz="914400" rtl="0" eaLnBrk="0" fontAlgn="base" latinLnBrk="0" hangingPunct="0">
              <a:lnSpc>
                <a:spcPct val="100000"/>
              </a:lnSpc>
              <a:spcBef>
                <a:spcPct val="0"/>
              </a:spcBef>
              <a:spcAft>
                <a:spcPct val="0"/>
              </a:spcAft>
              <a:buClrTx/>
              <a:buSzTx/>
              <a:tabLst/>
            </a:pPr>
            <a:endParaRPr lang="en-US" altLang="en-US" sz="2000" dirty="0">
              <a:solidFill>
                <a:schemeClr val="bg1"/>
              </a:solidFill>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2000" dirty="0">
                <a:solidFill>
                  <a:schemeClr val="bg1"/>
                </a:solidFill>
              </a:rPr>
              <a:t>Easy discoverability, as apps need not be submitted to an app </a:t>
            </a:r>
            <a:r>
              <a:rPr lang="en-US" altLang="en-US" sz="2000" dirty="0" smtClean="0">
                <a:solidFill>
                  <a:schemeClr val="bg1"/>
                </a:solidFill>
              </a:rPr>
              <a:t>store</a:t>
            </a:r>
          </a:p>
          <a:p>
            <a:pPr marR="0" lvl="0" algn="l" defTabSz="914400" rtl="0" eaLnBrk="0" fontAlgn="base" latinLnBrk="0" hangingPunct="0">
              <a:lnSpc>
                <a:spcPct val="100000"/>
              </a:lnSpc>
              <a:spcBef>
                <a:spcPct val="0"/>
              </a:spcBef>
              <a:spcAft>
                <a:spcPct val="0"/>
              </a:spcAft>
              <a:buClrTx/>
              <a:buSzTx/>
              <a:tabLst/>
            </a:pPr>
            <a:endParaRPr lang="en-US" altLang="en-US" sz="2000" dirty="0">
              <a:solidFill>
                <a:schemeClr val="bg1"/>
              </a:solidFill>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2000" dirty="0">
                <a:solidFill>
                  <a:schemeClr val="bg1"/>
                </a:solidFill>
              </a:rPr>
              <a:t>Less maintenance and easy upgrades of apps (HTML5 is an open-source language that most developers already know and use, and the app can be updated without having to re-submit to an app store.)</a:t>
            </a:r>
            <a:br>
              <a:rPr lang="en-US" altLang="en-US" sz="2000" dirty="0">
                <a:solidFill>
                  <a:schemeClr val="bg1"/>
                </a:solidFill>
              </a:rPr>
            </a:br>
            <a:r>
              <a:rPr lang="en-US" altLang="en-US" sz="2000" dirty="0">
                <a:solidFill>
                  <a:schemeClr val="bg1"/>
                </a:solidFill>
              </a:rPr>
              <a:t/>
            </a:r>
            <a:br>
              <a:rPr lang="en-US" altLang="en-US" sz="2000" dirty="0">
                <a:solidFill>
                  <a:schemeClr val="bg1"/>
                </a:solidFill>
              </a:rPr>
            </a:br>
            <a:endParaRPr lang="en-US" altLang="en-US" sz="2000" dirty="0">
              <a:solidFill>
                <a:schemeClr val="bg1"/>
              </a:solidFill>
            </a:endParaRPr>
          </a:p>
        </p:txBody>
      </p:sp>
    </p:spTree>
    <p:extLst>
      <p:ext uri="{BB962C8B-B14F-4D97-AF65-F5344CB8AC3E}">
        <p14:creationId xmlns:p14="http://schemas.microsoft.com/office/powerpoint/2010/main" val="3715894442"/>
      </p:ext>
    </p:extLst>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Plus Points of Angular JS </a:t>
            </a:r>
            <a:endParaRPr lang="en-IN" dirty="0"/>
          </a:p>
        </p:txBody>
      </p:sp>
      <p:sp>
        <p:nvSpPr>
          <p:cNvPr id="3" name="Text Placeholder 2"/>
          <p:cNvSpPr>
            <a:spLocks noGrp="1"/>
          </p:cNvSpPr>
          <p:nvPr>
            <p:ph type="body" idx="4294967295"/>
          </p:nvPr>
        </p:nvSpPr>
        <p:spPr>
          <a:xfrm>
            <a:off x="464140" y="1092060"/>
            <a:ext cx="8229600" cy="4918056"/>
          </a:xfrm>
          <a:prstGeom prst="rect">
            <a:avLst/>
          </a:prstGeom>
        </p:spPr>
        <p:txBody>
          <a:bodyPr/>
          <a:lstStyle/>
          <a:p>
            <a:pPr marL="342900" indent="-342900">
              <a:buFont typeface="Wingdings" panose="05000000000000000000" pitchFamily="2" charset="2"/>
              <a:buChar char="Ø"/>
            </a:pPr>
            <a:endParaRPr lang="en-IN" sz="2000" dirty="0" smtClean="0"/>
          </a:p>
          <a:p>
            <a:pPr marL="342900" indent="-342900">
              <a:buFont typeface="Wingdings" panose="05000000000000000000" pitchFamily="2" charset="2"/>
              <a:buChar char="Ø"/>
            </a:pPr>
            <a:r>
              <a:rPr lang="en-IN" sz="2000" dirty="0" smtClean="0"/>
              <a:t>Enable </a:t>
            </a:r>
            <a:r>
              <a:rPr lang="en-IN" sz="2000" dirty="0"/>
              <a:t>you to create software more quickly and with less effort</a:t>
            </a:r>
          </a:p>
          <a:p>
            <a:pPr marL="342900" indent="-342900">
              <a:buFont typeface="Wingdings" panose="05000000000000000000" pitchFamily="2" charset="2"/>
              <a:buChar char="Ø"/>
            </a:pPr>
            <a:endParaRPr lang="en-IN" sz="2000" dirty="0"/>
          </a:p>
          <a:p>
            <a:pPr marL="342900" indent="-342900">
              <a:buFont typeface="Wingdings" panose="05000000000000000000" pitchFamily="2" charset="2"/>
              <a:buChar char="Ø"/>
            </a:pPr>
            <a:r>
              <a:rPr lang="en-IN" sz="2000" dirty="0"/>
              <a:t>More </a:t>
            </a:r>
            <a:r>
              <a:rPr lang="en-IN" sz="2000" dirty="0" smtClean="0"/>
              <a:t>Maintainable </a:t>
            </a:r>
            <a:r>
              <a:rPr lang="en-IN" sz="2000" dirty="0"/>
              <a:t>applications </a:t>
            </a:r>
          </a:p>
          <a:p>
            <a:pPr marL="342900" indent="-342900">
              <a:buFont typeface="Wingdings" panose="05000000000000000000" pitchFamily="2" charset="2"/>
              <a:buChar char="Ø"/>
            </a:pPr>
            <a:endParaRPr lang="en-IN" sz="2000" dirty="0"/>
          </a:p>
          <a:p>
            <a:pPr marL="342900" indent="-342900">
              <a:buFont typeface="Wingdings" panose="05000000000000000000" pitchFamily="2" charset="2"/>
              <a:buChar char="Ø"/>
            </a:pPr>
            <a:r>
              <a:rPr lang="en-IN" sz="2000" dirty="0"/>
              <a:t>Improves the testability </a:t>
            </a:r>
          </a:p>
          <a:p>
            <a:pPr marL="342900" indent="-342900">
              <a:buFont typeface="Wingdings" panose="05000000000000000000" pitchFamily="2" charset="2"/>
              <a:buChar char="Ø"/>
            </a:pPr>
            <a:endParaRPr lang="en-IN" sz="2000" dirty="0"/>
          </a:p>
          <a:p>
            <a:pPr marL="342900" indent="-342900">
              <a:buFont typeface="Wingdings" panose="05000000000000000000" pitchFamily="2" charset="2"/>
              <a:buChar char="Ø"/>
            </a:pPr>
            <a:r>
              <a:rPr lang="en-IN" sz="2000" dirty="0"/>
              <a:t>Allows to collaborate more easily with other developers by means of good readability </a:t>
            </a:r>
          </a:p>
        </p:txBody>
      </p:sp>
    </p:spTree>
    <p:extLst>
      <p:ext uri="{BB962C8B-B14F-4D97-AF65-F5344CB8AC3E}">
        <p14:creationId xmlns:p14="http://schemas.microsoft.com/office/powerpoint/2010/main" val="482652503"/>
      </p:ext>
    </p:extLst>
  </p:cSld>
  <p:clrMapOvr>
    <a:masterClrMapping/>
  </p:clrMapOvr>
  <p:transition spd="med">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Pouch and Couch Awesomeness </a:t>
            </a:r>
            <a:endParaRPr lang="en-IN" dirty="0"/>
          </a:p>
        </p:txBody>
      </p:sp>
      <p:sp>
        <p:nvSpPr>
          <p:cNvPr id="3" name="Text Placeholder 2"/>
          <p:cNvSpPr>
            <a:spLocks noGrp="1"/>
          </p:cNvSpPr>
          <p:nvPr>
            <p:ph type="body" idx="4294967295"/>
          </p:nvPr>
        </p:nvSpPr>
        <p:spPr>
          <a:xfrm>
            <a:off x="464140" y="1092060"/>
            <a:ext cx="8229600" cy="4918056"/>
          </a:xfrm>
          <a:prstGeom prst="rect">
            <a:avLst/>
          </a:prstGeom>
        </p:spPr>
        <p:txBody>
          <a:bodyPr/>
          <a:lstStyle/>
          <a:p>
            <a:pPr marL="514350" indent="-514350">
              <a:buFont typeface="Wingdings" panose="05000000000000000000" pitchFamily="2" charset="2"/>
              <a:buChar char="Ø"/>
            </a:pPr>
            <a:endParaRPr lang="en-IN" dirty="0" smtClean="0"/>
          </a:p>
          <a:p>
            <a:pPr marL="514350" indent="-514350">
              <a:buFont typeface="Wingdings" panose="05000000000000000000" pitchFamily="2" charset="2"/>
              <a:buChar char="Ø"/>
            </a:pPr>
            <a:r>
              <a:rPr lang="en-IN" dirty="0" smtClean="0"/>
              <a:t>Easy syncing of the Offline Database to Online </a:t>
            </a:r>
          </a:p>
          <a:p>
            <a:pPr marL="457200" indent="-457200">
              <a:buFont typeface="Wingdings" panose="05000000000000000000" pitchFamily="2" charset="2"/>
              <a:buChar char="Ø"/>
            </a:pPr>
            <a:r>
              <a:rPr lang="en-IN" dirty="0" smtClean="0"/>
              <a:t>Free of Cost – An Open Source Database </a:t>
            </a:r>
          </a:p>
          <a:p>
            <a:pPr marL="457200" indent="-457200">
              <a:buFont typeface="Wingdings" panose="05000000000000000000" pitchFamily="2" charset="2"/>
              <a:buChar char="Ø"/>
            </a:pPr>
            <a:r>
              <a:rPr lang="en-IN" dirty="0" smtClean="0"/>
              <a:t>No SQL </a:t>
            </a:r>
          </a:p>
          <a:p>
            <a:pPr marL="457200" indent="-457200">
              <a:buFont typeface="Wingdings" panose="05000000000000000000" pitchFamily="2" charset="2"/>
              <a:buChar char="Ø"/>
            </a:pPr>
            <a:r>
              <a:rPr lang="en-IN" dirty="0" smtClean="0"/>
              <a:t>Documents stored can be in any index</a:t>
            </a:r>
          </a:p>
          <a:p>
            <a:endParaRPr lang="en-IN" dirty="0"/>
          </a:p>
        </p:txBody>
      </p:sp>
    </p:spTree>
    <p:extLst>
      <p:ext uri="{BB962C8B-B14F-4D97-AF65-F5344CB8AC3E}">
        <p14:creationId xmlns:p14="http://schemas.microsoft.com/office/powerpoint/2010/main" val="2414576864"/>
      </p:ext>
    </p:extLst>
  </p:cSld>
  <p:clrMapOvr>
    <a:masterClrMapping/>
  </p:clrMapOvr>
  <p:transition spd="med">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pPr>
              <a:defRPr/>
            </a:pPr>
            <a:fld id="{90CBDC3A-D49F-4631-A8C7-55D59B33E5FA}" type="slidenum">
              <a:rPr lang="en-US" smtClean="0"/>
              <a:pPr>
                <a:defRPr/>
              </a:pPr>
              <a:t>27</a:t>
            </a:fld>
            <a:endParaRPr lang="en-US" dirty="0"/>
          </a:p>
        </p:txBody>
      </p:sp>
      <p:sp>
        <p:nvSpPr>
          <p:cNvPr id="3" name="Title 2"/>
          <p:cNvSpPr>
            <a:spLocks noGrp="1"/>
          </p:cNvSpPr>
          <p:nvPr>
            <p:ph type="title"/>
          </p:nvPr>
        </p:nvSpPr>
        <p:spPr/>
        <p:txBody>
          <a:bodyPr/>
          <a:lstStyle/>
          <a:p>
            <a:r>
              <a:rPr lang="en-IN" dirty="0" smtClean="0"/>
              <a:t>Assumptions</a:t>
            </a:r>
            <a:endParaRPr lang="en-IN" dirty="0"/>
          </a:p>
        </p:txBody>
      </p:sp>
      <p:sp>
        <p:nvSpPr>
          <p:cNvPr id="4" name="Content Placeholder 3"/>
          <p:cNvSpPr>
            <a:spLocks noGrp="1"/>
          </p:cNvSpPr>
          <p:nvPr>
            <p:ph sz="quarter" idx="14"/>
          </p:nvPr>
        </p:nvSpPr>
        <p:spPr/>
        <p:txBody>
          <a:bodyPr/>
          <a:lstStyle/>
          <a:p>
            <a:pPr marL="0" indent="0">
              <a:buNone/>
            </a:pPr>
            <a:r>
              <a:rPr lang="en-IN" dirty="0" smtClean="0"/>
              <a:t> </a:t>
            </a:r>
          </a:p>
          <a:p>
            <a:pPr marL="0" indent="0">
              <a:buNone/>
            </a:pPr>
            <a:r>
              <a:rPr lang="en-IN" dirty="0" smtClean="0"/>
              <a:t>We are not Dealing with complex relationship between data and hence following a no SQL Approach </a:t>
            </a:r>
          </a:p>
          <a:p>
            <a:pPr marL="0" indent="0">
              <a:buNone/>
            </a:pPr>
            <a:endParaRPr lang="en-IN" dirty="0" smtClean="0"/>
          </a:p>
          <a:p>
            <a:pPr marL="0" indent="0">
              <a:buNone/>
            </a:pPr>
            <a:r>
              <a:rPr lang="en-IN" dirty="0" smtClean="0"/>
              <a:t>The Data stored is not huge to retrieve on and perform basic manipulations.</a:t>
            </a:r>
          </a:p>
          <a:p>
            <a:pPr marL="0" indent="0">
              <a:buNone/>
            </a:pPr>
            <a:endParaRPr lang="en-IN" dirty="0"/>
          </a:p>
          <a:p>
            <a:pPr marL="0" indent="0">
              <a:buNone/>
            </a:pPr>
            <a:endParaRPr lang="en-IN" dirty="0"/>
          </a:p>
        </p:txBody>
      </p:sp>
      <p:sp>
        <p:nvSpPr>
          <p:cNvPr id="5" name="Footer Placeholder 4"/>
          <p:cNvSpPr>
            <a:spLocks noGrp="1"/>
          </p:cNvSpPr>
          <p:nvPr>
            <p:ph type="ftr" sz="quarter" idx="15"/>
          </p:nvPr>
        </p:nvSpPr>
        <p:spPr/>
        <p:txBody>
          <a:bodyPr/>
          <a:lstStyle/>
          <a:p>
            <a:r>
              <a:rPr lang="en-IN" smtClean="0">
                <a:solidFill>
                  <a:srgbClr val="FFFFFF"/>
                </a:solidFill>
              </a:rPr>
              <a:t>Copyright © 2014 Accenture  All rights reserved.</a:t>
            </a:r>
            <a:endParaRPr lang="en-IN" dirty="0">
              <a:solidFill>
                <a:srgbClr val="FFFFFF"/>
              </a:solidFill>
            </a:endParaRPr>
          </a:p>
        </p:txBody>
      </p:sp>
    </p:spTree>
    <p:extLst>
      <p:ext uri="{BB962C8B-B14F-4D97-AF65-F5344CB8AC3E}">
        <p14:creationId xmlns:p14="http://schemas.microsoft.com/office/powerpoint/2010/main" val="369350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a:xfrm>
            <a:off x="466561" y="3438971"/>
            <a:ext cx="8232775" cy="1162800"/>
          </a:xfrm>
          <a:prstGeom prst="rect">
            <a:avLst/>
          </a:prstGeom>
        </p:spPr>
        <p:txBody>
          <a:bodyPr/>
          <a:lstStyle>
            <a:lvl1pPr algn="l" rtl="0" eaLnBrk="1" fontAlgn="base" hangingPunct="1">
              <a:lnSpc>
                <a:spcPct val="100000"/>
              </a:lnSpc>
              <a:spcBef>
                <a:spcPct val="0"/>
              </a:spcBef>
              <a:spcAft>
                <a:spcPct val="0"/>
              </a:spcAft>
              <a:buFont typeface="Arial" charset="0"/>
              <a:defRPr lang="en-AU" sz="2600" b="1" kern="1200" spc="0" baseline="0" dirty="0" smtClean="0">
                <a:solidFill>
                  <a:srgbClr val="FFFFFF"/>
                </a:solidFill>
                <a:latin typeface="+mj-lt"/>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pPr algn="ctr"/>
            <a:r>
              <a:rPr lang="en-IN" sz="6600" smtClean="0">
                <a:latin typeface="Matura MT Script Capitals" panose="03020802060602070202" pitchFamily="66" charset="0"/>
              </a:rPr>
              <a:t>Thank you </a:t>
            </a:r>
            <a:endParaRPr lang="en-US" sz="6600">
              <a:latin typeface="Matura MT Script Capitals" panose="03020802060602070202" pitchFamily="66" charset="0"/>
            </a:endParaRPr>
          </a:p>
        </p:txBody>
      </p:sp>
    </p:spTree>
    <p:extLst>
      <p:ext uri="{BB962C8B-B14F-4D97-AF65-F5344CB8AC3E}">
        <p14:creationId xmlns:p14="http://schemas.microsoft.com/office/powerpoint/2010/main" val="23045304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pPr>
              <a:defRPr/>
            </a:pPr>
            <a:fld id="{90CBDC3A-D49F-4631-A8C7-55D59B33E5FA}" type="slidenum">
              <a:rPr lang="en-US" smtClean="0"/>
              <a:pPr>
                <a:defRPr/>
              </a:pPr>
              <a:t>3</a:t>
            </a:fld>
            <a:endParaRPr lang="en-US" dirty="0"/>
          </a:p>
        </p:txBody>
      </p:sp>
      <p:sp>
        <p:nvSpPr>
          <p:cNvPr id="5" name="Footer Placeholder 4"/>
          <p:cNvSpPr>
            <a:spLocks noGrp="1"/>
          </p:cNvSpPr>
          <p:nvPr>
            <p:ph type="ftr" sz="quarter" idx="15"/>
          </p:nvPr>
        </p:nvSpPr>
        <p:spPr/>
        <p:txBody>
          <a:bodyPr/>
          <a:lstStyle/>
          <a:p>
            <a:r>
              <a:rPr lang="en-IN" smtClean="0">
                <a:solidFill>
                  <a:srgbClr val="FFFFFF"/>
                </a:solidFill>
              </a:rPr>
              <a:t>Copyright © 2014 Accenture  All rights reserved.</a:t>
            </a:r>
            <a:endParaRPr lang="en-IN" dirty="0">
              <a:solidFill>
                <a:srgbClr val="FFFFFF"/>
              </a:solidFill>
            </a:endParaRPr>
          </a:p>
        </p:txBody>
      </p:sp>
      <p:sp>
        <p:nvSpPr>
          <p:cNvPr id="10" name="Title 5"/>
          <p:cNvSpPr>
            <a:spLocks noGrp="1"/>
          </p:cNvSpPr>
          <p:nvPr>
            <p:ph type="title"/>
          </p:nvPr>
        </p:nvSpPr>
        <p:spPr>
          <a:xfrm>
            <a:off x="467170" y="111301"/>
            <a:ext cx="8225765" cy="786122"/>
          </a:xfrm>
        </p:spPr>
        <p:txBody>
          <a:bodyPr/>
          <a:lstStyle/>
          <a:p>
            <a:r>
              <a:rPr lang="en-US" dirty="0"/>
              <a:t>Do they face any challenges now???</a:t>
            </a:r>
            <a:endParaRPr lang="en-GB" dirty="0"/>
          </a:p>
        </p:txBody>
      </p:sp>
      <p:sp>
        <p:nvSpPr>
          <p:cNvPr id="11" name="Text Placeholder 6"/>
          <p:cNvSpPr txBox="1">
            <a:spLocks/>
          </p:cNvSpPr>
          <p:nvPr/>
        </p:nvSpPr>
        <p:spPr>
          <a:xfrm>
            <a:off x="464140" y="1092060"/>
            <a:ext cx="8229600" cy="4918056"/>
          </a:xfrm>
          <a:prstGeom prst="rect">
            <a:avLst/>
          </a:prstGeom>
        </p:spPr>
        <p:txBody>
          <a:bodyPr/>
          <a:lstStyle>
            <a:lvl1pPr marL="230400" indent="-230400" algn="l" rtl="0" eaLnBrk="1" fontAlgn="base" hangingPunct="1">
              <a:spcBef>
                <a:spcPts val="1200"/>
              </a:spcBef>
              <a:spcAft>
                <a:spcPct val="0"/>
              </a:spcAft>
              <a:buSzPct val="80000"/>
              <a:buFont typeface="Arial" pitchFamily="34" charset="0"/>
              <a:buChar char="•"/>
              <a:defRPr sz="2600" kern="1200">
                <a:solidFill>
                  <a:srgbClr val="FFFFFF"/>
                </a:solidFill>
                <a:latin typeface="+mn-lt"/>
                <a:ea typeface="Arial" pitchFamily="-105" charset="-52"/>
                <a:cs typeface="Arial" pitchFamily="34" charset="0"/>
              </a:defRPr>
            </a:lvl1pPr>
            <a:lvl2pPr marL="457200" indent="-230400" algn="l" rtl="0" eaLnBrk="1" fontAlgn="base" hangingPunct="1">
              <a:spcBef>
                <a:spcPts val="624"/>
              </a:spcBef>
              <a:spcAft>
                <a:spcPct val="0"/>
              </a:spcAft>
              <a:buSzPct val="80000"/>
              <a:buFont typeface="Arial" pitchFamily="34" charset="0"/>
              <a:buChar char="–"/>
              <a:defRPr sz="2400" kern="1200">
                <a:solidFill>
                  <a:srgbClr val="FFFFFF"/>
                </a:solidFill>
                <a:latin typeface="+mn-lt"/>
                <a:ea typeface="Arial" pitchFamily="-105" charset="-52"/>
                <a:cs typeface="Arial" pitchFamily="34" charset="0"/>
              </a:defRPr>
            </a:lvl2pPr>
            <a:lvl3pPr marL="687600" indent="-230400" algn="l" rtl="0" eaLnBrk="1" fontAlgn="base" hangingPunct="1">
              <a:spcBef>
                <a:spcPts val="576"/>
              </a:spcBef>
              <a:spcAft>
                <a:spcPct val="0"/>
              </a:spcAft>
              <a:buSzPct val="80000"/>
              <a:buFont typeface="Arial" pitchFamily="34" charset="0"/>
              <a:buChar char="•"/>
              <a:defRPr sz="2000" kern="1200">
                <a:solidFill>
                  <a:srgbClr val="FFFFFF"/>
                </a:solidFill>
                <a:latin typeface="+mn-lt"/>
                <a:ea typeface="Arial" pitchFamily="-105" charset="-52"/>
                <a:cs typeface="Arial" pitchFamily="34" charset="0"/>
              </a:defRPr>
            </a:lvl3pPr>
            <a:lvl4pPr marL="910800" indent="-226800" algn="l" rtl="0" eaLnBrk="1" fontAlgn="base" hangingPunct="1">
              <a:spcBef>
                <a:spcPts val="528"/>
              </a:spcBef>
              <a:spcAft>
                <a:spcPct val="0"/>
              </a:spcAft>
              <a:buSzPct val="80000"/>
              <a:buFont typeface="Arial" pitchFamily="34" charset="0"/>
              <a:buChar char="–"/>
              <a:defRPr sz="1800" kern="1200">
                <a:solidFill>
                  <a:srgbClr val="FFFFFF"/>
                </a:solidFill>
                <a:latin typeface="+mn-lt"/>
                <a:ea typeface="Arial" pitchFamily="-105" charset="-52"/>
                <a:cs typeface="Arial" pitchFamily="34" charset="0"/>
              </a:defRPr>
            </a:lvl4pPr>
            <a:lvl5pPr marL="1144800" indent="-230400" algn="l" rtl="0" eaLnBrk="1" fontAlgn="base" hangingPunct="1">
              <a:spcBef>
                <a:spcPts val="480"/>
              </a:spcBef>
              <a:spcAft>
                <a:spcPct val="0"/>
              </a:spcAft>
              <a:buSzPct val="80000"/>
              <a:buFont typeface="Arial" pitchFamily="34" charset="0"/>
              <a:buChar char="•"/>
              <a:defRPr sz="1600" kern="1200">
                <a:solidFill>
                  <a:srgbClr val="FFFFFF"/>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panose="05000000000000000000" pitchFamily="2" charset="2"/>
              <a:buChar char="Ø"/>
            </a:pPr>
            <a:endParaRPr lang="en-US" dirty="0" smtClean="0"/>
          </a:p>
          <a:p>
            <a:pPr marL="457200" indent="-457200">
              <a:buFont typeface="Wingdings" panose="05000000000000000000" pitchFamily="2" charset="2"/>
              <a:buChar char="Ø"/>
            </a:pPr>
            <a:r>
              <a:rPr lang="en-US" dirty="0" smtClean="0">
                <a:solidFill>
                  <a:schemeClr val="bg1"/>
                </a:solidFill>
              </a:rPr>
              <a:t>Neev is maintaining the inventory of raw materials on paper and its  tedious manual job to track their stock. </a:t>
            </a:r>
          </a:p>
          <a:p>
            <a:pPr marL="457200" indent="-457200">
              <a:buFont typeface="Wingdings" panose="05000000000000000000" pitchFamily="2" charset="2"/>
              <a:buChar char="Ø"/>
            </a:pPr>
            <a:r>
              <a:rPr lang="en-US" dirty="0" smtClean="0">
                <a:solidFill>
                  <a:schemeClr val="bg1"/>
                </a:solidFill>
              </a:rPr>
              <a:t>No way to track material consumption</a:t>
            </a:r>
          </a:p>
          <a:p>
            <a:endParaRPr lang="en-GB" dirty="0">
              <a:solidFill>
                <a:schemeClr val="bg1"/>
              </a:solidFill>
            </a:endParaRPr>
          </a:p>
        </p:txBody>
      </p:sp>
      <p:pic>
        <p:nvPicPr>
          <p:cNvPr id="12" name="Picture 11"/>
          <p:cNvPicPr>
            <a:picLocks noChangeAspect="1"/>
          </p:cNvPicPr>
          <p:nvPr/>
        </p:nvPicPr>
        <p:blipFill>
          <a:blip r:embed="rId2"/>
          <a:stretch>
            <a:fillRect/>
          </a:stretch>
        </p:blipFill>
        <p:spPr>
          <a:xfrm>
            <a:off x="4075212" y="3863071"/>
            <a:ext cx="4618528" cy="2723818"/>
          </a:xfrm>
          <a:prstGeom prst="rect">
            <a:avLst/>
          </a:prstGeom>
        </p:spPr>
      </p:pic>
    </p:spTree>
    <p:extLst>
      <p:ext uri="{BB962C8B-B14F-4D97-AF65-F5344CB8AC3E}">
        <p14:creationId xmlns:p14="http://schemas.microsoft.com/office/powerpoint/2010/main" val="29904156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90CBDC3A-D49F-4631-A8C7-55D59B33E5FA}" type="slidenum">
              <a:rPr lang="en-US" smtClean="0"/>
              <a:pPr>
                <a:defRPr/>
              </a:pPr>
              <a:t>4</a:t>
            </a:fld>
            <a:endParaRPr lang="en-US" dirty="0"/>
          </a:p>
        </p:txBody>
      </p:sp>
      <p:sp>
        <p:nvSpPr>
          <p:cNvPr id="5" name="Footer Placeholder 4"/>
          <p:cNvSpPr>
            <a:spLocks noGrp="1"/>
          </p:cNvSpPr>
          <p:nvPr>
            <p:ph type="ftr" sz="quarter" idx="3"/>
          </p:nvPr>
        </p:nvSpPr>
        <p:spPr/>
        <p:txBody>
          <a:bodyPr/>
          <a:lstStyle/>
          <a:p>
            <a:r>
              <a:rPr lang="en-IN" smtClean="0">
                <a:solidFill>
                  <a:srgbClr val="FFFFFF"/>
                </a:solidFill>
              </a:rPr>
              <a:t>Copyright © 2014 Accenture  All rights reserved.</a:t>
            </a:r>
            <a:endParaRPr lang="en-IN" dirty="0">
              <a:solidFill>
                <a:srgbClr val="FFFFFF"/>
              </a:solidFill>
            </a:endParaRPr>
          </a:p>
        </p:txBody>
      </p:sp>
      <p:sp>
        <p:nvSpPr>
          <p:cNvPr id="9" name="Title 5"/>
          <p:cNvSpPr txBox="1">
            <a:spLocks/>
          </p:cNvSpPr>
          <p:nvPr/>
        </p:nvSpPr>
        <p:spPr>
          <a:xfrm>
            <a:off x="467170" y="111301"/>
            <a:ext cx="8225765" cy="786122"/>
          </a:xfrm>
          <a:prstGeom prst="rect">
            <a:avLst/>
          </a:prstGeom>
        </p:spPr>
        <p:txBody>
          <a:bodyPr/>
          <a:lstStyle>
            <a:lvl1pPr algn="l" rtl="0" eaLnBrk="1" fontAlgn="base" hangingPunct="1">
              <a:lnSpc>
                <a:spcPct val="100000"/>
              </a:lnSpc>
              <a:spcBef>
                <a:spcPct val="0"/>
              </a:spcBef>
              <a:spcAft>
                <a:spcPct val="0"/>
              </a:spcAft>
              <a:buFont typeface="Arial" charset="0"/>
              <a:defRPr lang="en-AU" sz="2600" b="1" kern="1200" spc="0" baseline="0" dirty="0" smtClean="0">
                <a:solidFill>
                  <a:srgbClr val="FFFFFF"/>
                </a:solidFill>
                <a:latin typeface="+mj-lt"/>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r>
              <a:rPr lang="en-US" smtClean="0"/>
              <a:t>Getting aligned to Neev’s vision with SIMS</a:t>
            </a:r>
            <a:endParaRPr lang="en-GB"/>
          </a:p>
        </p:txBody>
      </p:sp>
      <p:sp>
        <p:nvSpPr>
          <p:cNvPr id="10" name="Text Placeholder 6"/>
          <p:cNvSpPr txBox="1">
            <a:spLocks/>
          </p:cNvSpPr>
          <p:nvPr/>
        </p:nvSpPr>
        <p:spPr>
          <a:xfrm>
            <a:off x="464140" y="1092060"/>
            <a:ext cx="8268378" cy="4918056"/>
          </a:xfrm>
          <a:prstGeom prst="rect">
            <a:avLst/>
          </a:prstGeom>
        </p:spPr>
        <p:txBody>
          <a:bodyPr/>
          <a:lstStyle>
            <a:lvl1pPr marL="230400" indent="-230400" algn="l" rtl="0" eaLnBrk="1" fontAlgn="base" hangingPunct="1">
              <a:spcBef>
                <a:spcPts val="1200"/>
              </a:spcBef>
              <a:spcAft>
                <a:spcPct val="0"/>
              </a:spcAft>
              <a:buSzPct val="80000"/>
              <a:buFont typeface="Arial" pitchFamily="34" charset="0"/>
              <a:buChar char="•"/>
              <a:defRPr sz="2600" kern="1200">
                <a:solidFill>
                  <a:srgbClr val="FFFFFF"/>
                </a:solidFill>
                <a:latin typeface="+mn-lt"/>
                <a:ea typeface="Arial" pitchFamily="-105" charset="-52"/>
                <a:cs typeface="Arial" pitchFamily="34" charset="0"/>
              </a:defRPr>
            </a:lvl1pPr>
            <a:lvl2pPr marL="457200" indent="-230400" algn="l" rtl="0" eaLnBrk="1" fontAlgn="base" hangingPunct="1">
              <a:spcBef>
                <a:spcPts val="624"/>
              </a:spcBef>
              <a:spcAft>
                <a:spcPct val="0"/>
              </a:spcAft>
              <a:buSzPct val="80000"/>
              <a:buFont typeface="Arial" pitchFamily="34" charset="0"/>
              <a:buChar char="–"/>
              <a:defRPr sz="2400" kern="1200">
                <a:solidFill>
                  <a:srgbClr val="FFFFFF"/>
                </a:solidFill>
                <a:latin typeface="+mn-lt"/>
                <a:ea typeface="Arial" pitchFamily="-105" charset="-52"/>
                <a:cs typeface="Arial" pitchFamily="34" charset="0"/>
              </a:defRPr>
            </a:lvl2pPr>
            <a:lvl3pPr marL="687600" indent="-230400" algn="l" rtl="0" eaLnBrk="1" fontAlgn="base" hangingPunct="1">
              <a:spcBef>
                <a:spcPts val="576"/>
              </a:spcBef>
              <a:spcAft>
                <a:spcPct val="0"/>
              </a:spcAft>
              <a:buSzPct val="80000"/>
              <a:buFont typeface="Arial" pitchFamily="34" charset="0"/>
              <a:buChar char="•"/>
              <a:defRPr sz="2000" kern="1200">
                <a:solidFill>
                  <a:srgbClr val="FFFFFF"/>
                </a:solidFill>
                <a:latin typeface="+mn-lt"/>
                <a:ea typeface="Arial" pitchFamily="-105" charset="-52"/>
                <a:cs typeface="Arial" pitchFamily="34" charset="0"/>
              </a:defRPr>
            </a:lvl3pPr>
            <a:lvl4pPr marL="910800" indent="-226800" algn="l" rtl="0" eaLnBrk="1" fontAlgn="base" hangingPunct="1">
              <a:spcBef>
                <a:spcPts val="528"/>
              </a:spcBef>
              <a:spcAft>
                <a:spcPct val="0"/>
              </a:spcAft>
              <a:buSzPct val="80000"/>
              <a:buFont typeface="Arial" pitchFamily="34" charset="0"/>
              <a:buChar char="–"/>
              <a:defRPr sz="1800" kern="1200">
                <a:solidFill>
                  <a:srgbClr val="FFFFFF"/>
                </a:solidFill>
                <a:latin typeface="+mn-lt"/>
                <a:ea typeface="Arial" pitchFamily="-105" charset="-52"/>
                <a:cs typeface="Arial" pitchFamily="34" charset="0"/>
              </a:defRPr>
            </a:lvl4pPr>
            <a:lvl5pPr marL="1144800" indent="-230400" algn="l" rtl="0" eaLnBrk="1" fontAlgn="base" hangingPunct="1">
              <a:spcBef>
                <a:spcPts val="480"/>
              </a:spcBef>
              <a:spcAft>
                <a:spcPct val="0"/>
              </a:spcAft>
              <a:buSzPct val="80000"/>
              <a:buFont typeface="Arial" pitchFamily="34" charset="0"/>
              <a:buChar char="•"/>
              <a:defRPr sz="1600" kern="1200">
                <a:solidFill>
                  <a:srgbClr val="FFFFFF"/>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Wingdings" panose="05000000000000000000" pitchFamily="2" charset="2"/>
              <a:buChar char="Ø"/>
            </a:pPr>
            <a:r>
              <a:rPr lang="en-US" sz="2000" smtClean="0"/>
              <a:t>Easy app which will have dashboard to show the </a:t>
            </a:r>
          </a:p>
          <a:p>
            <a:r>
              <a:rPr lang="en-US" sz="2000" smtClean="0"/>
              <a:t>     items in stock, their value, items sold, items </a:t>
            </a:r>
          </a:p>
          <a:p>
            <a:r>
              <a:rPr lang="en-US" sz="2000" smtClean="0"/>
              <a:t>     returned in a glance for a given period</a:t>
            </a:r>
          </a:p>
          <a:p>
            <a:pPr marL="342900" indent="-342900">
              <a:buFont typeface="Wingdings" panose="05000000000000000000" pitchFamily="2" charset="2"/>
              <a:buChar char="Ø"/>
            </a:pPr>
            <a:endParaRPr lang="en-US" sz="2000" smtClean="0"/>
          </a:p>
          <a:p>
            <a:pPr marL="342900" indent="-342900">
              <a:buFont typeface="Wingdings" panose="05000000000000000000" pitchFamily="2" charset="2"/>
              <a:buChar char="Ø"/>
            </a:pPr>
            <a:r>
              <a:rPr lang="en-US" sz="2000" smtClean="0"/>
              <a:t>Handle the inflow and outflow in simple and easy </a:t>
            </a:r>
          </a:p>
          <a:p>
            <a:r>
              <a:rPr lang="en-US" sz="2000" smtClean="0"/>
              <a:t>     manner as the users will be less educated</a:t>
            </a:r>
          </a:p>
          <a:p>
            <a:pPr marL="342900" indent="-342900">
              <a:buFont typeface="Wingdings" panose="05000000000000000000" pitchFamily="2" charset="2"/>
              <a:buChar char="Ø"/>
            </a:pPr>
            <a:endParaRPr lang="en-US" sz="2000" smtClean="0"/>
          </a:p>
          <a:p>
            <a:pPr marL="342900" indent="-342900">
              <a:buFont typeface="Wingdings" panose="05000000000000000000" pitchFamily="2" charset="2"/>
              <a:buChar char="Ø"/>
            </a:pPr>
            <a:r>
              <a:rPr lang="en-US" sz="2000" smtClean="0"/>
              <a:t>Increase productivity by eliminating the manual </a:t>
            </a:r>
          </a:p>
          <a:p>
            <a:r>
              <a:rPr lang="en-US" sz="2000" smtClean="0"/>
              <a:t>     work to track stock and materials</a:t>
            </a:r>
          </a:p>
          <a:p>
            <a:pPr marL="342900" indent="-342900">
              <a:buFont typeface="Wingdings" panose="05000000000000000000" pitchFamily="2" charset="2"/>
              <a:buChar char="Ø"/>
            </a:pPr>
            <a:endParaRPr lang="en-US" sz="2000" smtClean="0"/>
          </a:p>
          <a:p>
            <a:pPr marL="342900" indent="-342900">
              <a:buFont typeface="Wingdings" panose="05000000000000000000" pitchFamily="2" charset="2"/>
              <a:buChar char="Ø"/>
            </a:pPr>
            <a:r>
              <a:rPr lang="en-US" sz="2000" smtClean="0"/>
              <a:t>Accurate and timely inventory information at finger</a:t>
            </a:r>
          </a:p>
          <a:p>
            <a:r>
              <a:rPr lang="en-US" sz="2000" smtClean="0"/>
              <a:t>     tips</a:t>
            </a:r>
          </a:p>
          <a:p>
            <a:pPr marL="342900" indent="-342900">
              <a:buFont typeface="Wingdings" panose="05000000000000000000" pitchFamily="2" charset="2"/>
              <a:buChar char="Ø"/>
            </a:pPr>
            <a:endParaRPr lang="en-US" sz="2000" smtClean="0"/>
          </a:p>
          <a:p>
            <a:pPr marL="342900" indent="-342900">
              <a:buFont typeface="Wingdings" panose="05000000000000000000" pitchFamily="2" charset="2"/>
              <a:buChar char="Ø"/>
            </a:pPr>
            <a:r>
              <a:rPr lang="en-US" sz="2000" smtClean="0"/>
              <a:t>Maintain right level of inventory and materials; </a:t>
            </a:r>
          </a:p>
          <a:p>
            <a:r>
              <a:rPr lang="en-US" sz="2000" smtClean="0"/>
              <a:t>     Hence no interruption to delivery!!!</a:t>
            </a:r>
          </a:p>
          <a:p>
            <a:endParaRPr lang="en-GB" dirty="0"/>
          </a:p>
        </p:txBody>
      </p:sp>
      <p:pic>
        <p:nvPicPr>
          <p:cNvPr id="11" name="Picture 10"/>
          <p:cNvPicPr>
            <a:picLocks noChangeAspect="1"/>
          </p:cNvPicPr>
          <p:nvPr/>
        </p:nvPicPr>
        <p:blipFill>
          <a:blip r:embed="rId2"/>
          <a:stretch>
            <a:fillRect/>
          </a:stretch>
        </p:blipFill>
        <p:spPr>
          <a:xfrm>
            <a:off x="6702136" y="1068481"/>
            <a:ext cx="2441864" cy="2482607"/>
          </a:xfrm>
          <a:prstGeom prst="rect">
            <a:avLst/>
          </a:prstGeom>
        </p:spPr>
      </p:pic>
    </p:spTree>
    <p:extLst>
      <p:ext uri="{BB962C8B-B14F-4D97-AF65-F5344CB8AC3E}">
        <p14:creationId xmlns:p14="http://schemas.microsoft.com/office/powerpoint/2010/main" val="9352822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90CBDC3A-D49F-4631-A8C7-55D59B33E5FA}" type="slidenum">
              <a:rPr lang="en-US" smtClean="0">
                <a:solidFill>
                  <a:srgbClr val="666666"/>
                </a:solidFill>
              </a:rPr>
              <a:pPr>
                <a:defRPr/>
              </a:pPr>
              <a:t>5</a:t>
            </a:fld>
            <a:endParaRPr lang="en-US" dirty="0">
              <a:solidFill>
                <a:srgbClr val="666666"/>
              </a:solidFill>
            </a:endParaRPr>
          </a:p>
        </p:txBody>
      </p:sp>
      <p:sp>
        <p:nvSpPr>
          <p:cNvPr id="3" name="Footer Placeholder 2"/>
          <p:cNvSpPr>
            <a:spLocks noGrp="1"/>
          </p:cNvSpPr>
          <p:nvPr>
            <p:ph type="ftr" sz="quarter" idx="3"/>
          </p:nvPr>
        </p:nvSpPr>
        <p:spPr/>
        <p:txBody>
          <a:bodyPr/>
          <a:lstStyle/>
          <a:p>
            <a:r>
              <a:rPr lang="en-IN" smtClean="0">
                <a:solidFill>
                  <a:srgbClr val="666666"/>
                </a:solidFill>
              </a:rPr>
              <a:t>Copyright © 2014 Accenture  All rights reserved.</a:t>
            </a:r>
            <a:endParaRPr lang="en-IN" dirty="0">
              <a:solidFill>
                <a:srgbClr val="666666"/>
              </a:solidFill>
            </a:endParaRPr>
          </a:p>
        </p:txBody>
      </p:sp>
      <p:sp>
        <p:nvSpPr>
          <p:cNvPr id="4" name="Title 3"/>
          <p:cNvSpPr txBox="1">
            <a:spLocks/>
          </p:cNvSpPr>
          <p:nvPr/>
        </p:nvSpPr>
        <p:spPr>
          <a:xfrm>
            <a:off x="466561" y="3438971"/>
            <a:ext cx="8232775" cy="1162800"/>
          </a:xfrm>
          <a:prstGeom prst="rect">
            <a:avLst/>
          </a:prstGeom>
        </p:spPr>
        <p:txBody>
          <a:bodyPr/>
          <a:lstStyle>
            <a:lvl1pPr algn="l" rtl="0" eaLnBrk="1" fontAlgn="base" hangingPunct="1">
              <a:lnSpc>
                <a:spcPct val="100000"/>
              </a:lnSpc>
              <a:spcBef>
                <a:spcPct val="0"/>
              </a:spcBef>
              <a:spcAft>
                <a:spcPct val="0"/>
              </a:spcAft>
              <a:buFont typeface="Arial" charset="0"/>
              <a:defRPr lang="en-AU" sz="2600" b="1" kern="1200" spc="0" baseline="0" dirty="0" smtClean="0">
                <a:solidFill>
                  <a:srgbClr val="FFFFFF"/>
                </a:solidFill>
                <a:latin typeface="+mj-lt"/>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r>
              <a:rPr lang="en-GB" smtClean="0"/>
              <a:t>SIMS – A Quick Overview</a:t>
            </a:r>
            <a:endParaRPr lang="en-GB"/>
          </a:p>
        </p:txBody>
      </p:sp>
    </p:spTree>
    <p:extLst>
      <p:ext uri="{BB962C8B-B14F-4D97-AF65-F5344CB8AC3E}">
        <p14:creationId xmlns:p14="http://schemas.microsoft.com/office/powerpoint/2010/main" val="16273768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1987" y="899759"/>
            <a:ext cx="2803313" cy="5058481"/>
          </a:xfrm>
          <a:prstGeom prst="rect">
            <a:avLst/>
          </a:prstGeom>
        </p:spPr>
      </p:pic>
      <p:cxnSp>
        <p:nvCxnSpPr>
          <p:cNvPr id="3" name="Straight Connector 2"/>
          <p:cNvCxnSpPr/>
          <p:nvPr/>
        </p:nvCxnSpPr>
        <p:spPr>
          <a:xfrm>
            <a:off x="4045300" y="2486526"/>
            <a:ext cx="1447846" cy="16042"/>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580103" y="2040903"/>
            <a:ext cx="2695073" cy="1200329"/>
          </a:xfrm>
          <a:prstGeom prst="rect">
            <a:avLst/>
          </a:prstGeom>
          <a:noFill/>
        </p:spPr>
        <p:txBody>
          <a:bodyPr wrap="square" rtlCol="0">
            <a:spAutoFit/>
          </a:bodyPr>
          <a:lstStyle/>
          <a:p>
            <a:r>
              <a:rPr lang="en-US" dirty="0" smtClean="0">
                <a:solidFill>
                  <a:schemeClr val="bg1"/>
                </a:solidFill>
              </a:rPr>
              <a:t>Users can login to the application by entering user name and password.</a:t>
            </a:r>
          </a:p>
        </p:txBody>
      </p:sp>
    </p:spTree>
    <p:extLst>
      <p:ext uri="{BB962C8B-B14F-4D97-AF65-F5344CB8AC3E}">
        <p14:creationId xmlns:p14="http://schemas.microsoft.com/office/powerpoint/2010/main" val="2596108664"/>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15" y="985561"/>
            <a:ext cx="2702998" cy="4351338"/>
          </a:xfrm>
          <a:prstGeom prst="rect">
            <a:avLst/>
          </a:prstGeom>
        </p:spPr>
      </p:pic>
      <p:sp>
        <p:nvSpPr>
          <p:cNvPr id="3" name="TextBox 2"/>
          <p:cNvSpPr txBox="1"/>
          <p:nvPr/>
        </p:nvSpPr>
        <p:spPr>
          <a:xfrm>
            <a:off x="3213513" y="623758"/>
            <a:ext cx="4861541" cy="1477328"/>
          </a:xfrm>
          <a:prstGeom prst="rect">
            <a:avLst/>
          </a:prstGeom>
          <a:noFill/>
        </p:spPr>
        <p:txBody>
          <a:bodyPr wrap="square" rtlCol="0">
            <a:spAutoFit/>
          </a:bodyPr>
          <a:lstStyle/>
          <a:p>
            <a:r>
              <a:rPr lang="en-US" b="1" dirty="0">
                <a:solidFill>
                  <a:schemeClr val="bg1"/>
                </a:solidFill>
              </a:rPr>
              <a:t>Online and Offline inventory tracking at your finger tips</a:t>
            </a:r>
            <a:r>
              <a:rPr lang="en-US" b="1" dirty="0" smtClean="0">
                <a:solidFill>
                  <a:schemeClr val="bg1"/>
                </a:solidFill>
              </a:rPr>
              <a:t>!!! Snapshot of the inventory of raw materials, sold items and returned items along with their value at a glance</a:t>
            </a:r>
            <a:endParaRPr lang="en-US" b="1" dirty="0">
              <a:solidFill>
                <a:schemeClr val="bg1"/>
              </a:solidFill>
            </a:endParaRPr>
          </a:p>
        </p:txBody>
      </p:sp>
    </p:spTree>
    <p:extLst>
      <p:ext uri="{BB962C8B-B14F-4D97-AF65-F5344CB8AC3E}">
        <p14:creationId xmlns:p14="http://schemas.microsoft.com/office/powerpoint/2010/main" val="536173513"/>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571" y="1108710"/>
            <a:ext cx="2970249" cy="5020376"/>
          </a:xfrm>
          <a:prstGeom prst="rect">
            <a:avLst/>
          </a:prstGeom>
        </p:spPr>
      </p:pic>
      <p:sp>
        <p:nvSpPr>
          <p:cNvPr id="3" name="TextBox 2"/>
          <p:cNvSpPr txBox="1"/>
          <p:nvPr/>
        </p:nvSpPr>
        <p:spPr>
          <a:xfrm>
            <a:off x="3983820" y="210125"/>
            <a:ext cx="4674401" cy="1477328"/>
          </a:xfrm>
          <a:prstGeom prst="rect">
            <a:avLst/>
          </a:prstGeom>
          <a:noFill/>
        </p:spPr>
        <p:txBody>
          <a:bodyPr wrap="square" rtlCol="0">
            <a:spAutoFit/>
          </a:bodyPr>
          <a:lstStyle/>
          <a:p>
            <a:r>
              <a:rPr lang="en-US" b="1" dirty="0" smtClean="0">
                <a:solidFill>
                  <a:schemeClr val="bg1"/>
                </a:solidFill>
              </a:rPr>
              <a:t>You got Stock, Price and Percentage!!! Clicking on Inventory takes to the graphical representation of the materials by quantity. User has flexibility to view graphs by price or by percentage</a:t>
            </a:r>
            <a:endParaRPr lang="en-US" b="1" dirty="0">
              <a:solidFill>
                <a:schemeClr val="bg1"/>
              </a:solidFill>
            </a:endParaRPr>
          </a:p>
        </p:txBody>
      </p:sp>
      <p:cxnSp>
        <p:nvCxnSpPr>
          <p:cNvPr id="4" name="Straight Connector 3"/>
          <p:cNvCxnSpPr/>
          <p:nvPr/>
        </p:nvCxnSpPr>
        <p:spPr>
          <a:xfrm>
            <a:off x="2071028" y="4128291"/>
            <a:ext cx="2511365" cy="7291"/>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655129" y="3840626"/>
            <a:ext cx="3160294" cy="923330"/>
          </a:xfrm>
          <a:prstGeom prst="rect">
            <a:avLst/>
          </a:prstGeom>
          <a:noFill/>
        </p:spPr>
        <p:txBody>
          <a:bodyPr wrap="square" rtlCol="0">
            <a:spAutoFit/>
          </a:bodyPr>
          <a:lstStyle/>
          <a:p>
            <a:r>
              <a:rPr lang="en-US" dirty="0" smtClean="0">
                <a:solidFill>
                  <a:schemeClr val="bg1"/>
                </a:solidFill>
              </a:rPr>
              <a:t>All reports can be exported to PDF, Excel or CSV files using export feature</a:t>
            </a:r>
            <a:endParaRPr lang="en-US" dirty="0">
              <a:solidFill>
                <a:schemeClr val="bg1"/>
              </a:solidFill>
            </a:endParaRPr>
          </a:p>
        </p:txBody>
      </p:sp>
    </p:spTree>
    <p:extLst>
      <p:ext uri="{BB962C8B-B14F-4D97-AF65-F5344CB8AC3E}">
        <p14:creationId xmlns:p14="http://schemas.microsoft.com/office/powerpoint/2010/main" val="2221224735"/>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55" y="637693"/>
            <a:ext cx="3685714" cy="5780952"/>
          </a:xfrm>
          <a:prstGeom prst="rect">
            <a:avLst/>
          </a:prstGeom>
        </p:spPr>
      </p:pic>
      <p:sp>
        <p:nvSpPr>
          <p:cNvPr id="3" name="TextBox 2"/>
          <p:cNvSpPr txBox="1"/>
          <p:nvPr/>
        </p:nvSpPr>
        <p:spPr>
          <a:xfrm>
            <a:off x="5105766" y="965443"/>
            <a:ext cx="3322618" cy="1200329"/>
          </a:xfrm>
          <a:prstGeom prst="rect">
            <a:avLst/>
          </a:prstGeom>
          <a:noFill/>
        </p:spPr>
        <p:txBody>
          <a:bodyPr wrap="square" rtlCol="0">
            <a:spAutoFit/>
          </a:bodyPr>
          <a:lstStyle/>
          <a:p>
            <a:r>
              <a:rPr lang="en-US" b="1" dirty="0" smtClean="0">
                <a:solidFill>
                  <a:schemeClr val="bg1"/>
                </a:solidFill>
              </a:rPr>
              <a:t>Authorization based on levels!!! </a:t>
            </a:r>
          </a:p>
          <a:p>
            <a:r>
              <a:rPr lang="en-US" b="1" dirty="0" smtClean="0">
                <a:solidFill>
                  <a:schemeClr val="bg1"/>
                </a:solidFill>
              </a:rPr>
              <a:t>Menu for admin user has the all the features</a:t>
            </a:r>
            <a:endParaRPr lang="en-US" b="1" dirty="0">
              <a:solidFill>
                <a:schemeClr val="bg1"/>
              </a:solidFill>
            </a:endParaRPr>
          </a:p>
        </p:txBody>
      </p:sp>
      <p:cxnSp>
        <p:nvCxnSpPr>
          <p:cNvPr id="4" name="Straight Connector 3"/>
          <p:cNvCxnSpPr/>
          <p:nvPr/>
        </p:nvCxnSpPr>
        <p:spPr>
          <a:xfrm>
            <a:off x="4221944" y="803199"/>
            <a:ext cx="2511365" cy="7291"/>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733309" y="618533"/>
            <a:ext cx="966355" cy="369332"/>
          </a:xfrm>
          <a:prstGeom prst="rect">
            <a:avLst/>
          </a:prstGeom>
          <a:noFill/>
        </p:spPr>
        <p:txBody>
          <a:bodyPr wrap="square" rtlCol="0">
            <a:spAutoFit/>
          </a:bodyPr>
          <a:lstStyle/>
          <a:p>
            <a:r>
              <a:rPr lang="en-US" dirty="0" smtClean="0">
                <a:solidFill>
                  <a:schemeClr val="bg1"/>
                </a:solidFill>
              </a:rPr>
              <a:t>Menu</a:t>
            </a:r>
          </a:p>
        </p:txBody>
      </p:sp>
    </p:spTree>
    <p:extLst>
      <p:ext uri="{BB962C8B-B14F-4D97-AF65-F5344CB8AC3E}">
        <p14:creationId xmlns:p14="http://schemas.microsoft.com/office/powerpoint/2010/main" val="3644504430"/>
      </p:ext>
    </p:extLst>
  </p:cSld>
  <p:clrMapOvr>
    <a:masterClrMapping/>
  </p:clrMapOvr>
  <p:transition spd="med">
    <p:pull/>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da7249ff9137735267271cf6681d731abd3c386"/>
  <p:tag name="ISPRING_RESOURCE_PATHS_HASH_PRESENTER" val="82532151e9c97188e16f22f45bdf5aa2725d346"/>
</p:tagLst>
</file>

<file path=ppt/theme/theme1.xml><?xml version="1.0" encoding="utf-8"?>
<a:theme xmlns:a="http://schemas.openxmlformats.org/drawingml/2006/main" name="Accenture_Color_Top">
  <a:themeElements>
    <a:clrScheme name="Accenture">
      <a:dk1>
        <a:srgbClr val="000000"/>
      </a:dk1>
      <a:lt1>
        <a:srgbClr val="FFFFFF"/>
      </a:lt1>
      <a:dk2>
        <a:srgbClr val="666666"/>
      </a:dk2>
      <a:lt2>
        <a:srgbClr val="778888"/>
      </a:lt2>
      <a:accent1>
        <a:srgbClr val="FF0000"/>
      </a:accent1>
      <a:accent2>
        <a:srgbClr val="00BBEE"/>
      </a:accent2>
      <a:accent3>
        <a:srgbClr val="FF9900"/>
      </a:accent3>
      <a:accent4>
        <a:srgbClr val="002266"/>
      </a:accent4>
      <a:accent5>
        <a:srgbClr val="359B4C"/>
      </a:accent5>
      <a:accent6>
        <a:srgbClr val="FF0000"/>
      </a:accent6>
      <a:hlink>
        <a:srgbClr val="666666"/>
      </a:hlink>
      <a:folHlink>
        <a:srgbClr val="77888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a:defPPr>
      </a:lstStyle>
    </a:txDef>
  </a:objectDefaults>
  <a:extraClrSchemeLst/>
</a:theme>
</file>

<file path=ppt/theme/theme2.xml><?xml version="1.0" encoding="utf-8"?>
<a:theme xmlns:a="http://schemas.openxmlformats.org/drawingml/2006/main" name="2_Accenture_Color_Top">
  <a:themeElements>
    <a:clrScheme name="Accenture">
      <a:dk1>
        <a:srgbClr val="000000"/>
      </a:dk1>
      <a:lt1>
        <a:srgbClr val="FFFFFF"/>
      </a:lt1>
      <a:dk2>
        <a:srgbClr val="666666"/>
      </a:dk2>
      <a:lt2>
        <a:srgbClr val="778888"/>
      </a:lt2>
      <a:accent1>
        <a:srgbClr val="FF0000"/>
      </a:accent1>
      <a:accent2>
        <a:srgbClr val="00BBEE"/>
      </a:accent2>
      <a:accent3>
        <a:srgbClr val="FF9900"/>
      </a:accent3>
      <a:accent4>
        <a:srgbClr val="002266"/>
      </a:accent4>
      <a:accent5>
        <a:srgbClr val="359B4C"/>
      </a:accent5>
      <a:accent6>
        <a:srgbClr val="FF0000"/>
      </a:accent6>
      <a:hlink>
        <a:srgbClr val="666666"/>
      </a:hlink>
      <a:folHlink>
        <a:srgbClr val="77888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13DF7B930CEF840B3BECCFC18F97D2F" ma:contentTypeVersion="1" ma:contentTypeDescription="Create a new document." ma:contentTypeScope="" ma:versionID="59d54685f368d11c5d0c465abc9441a7">
  <xsd:schema xmlns:xsd="http://www.w3.org/2001/XMLSchema" xmlns:xs="http://www.w3.org/2001/XMLSchema" xmlns:p="http://schemas.microsoft.com/office/2006/metadata/properties" xmlns:ns2="5910b6e4-ae20-48ad-b63d-d52646dbd5be" targetNamespace="http://schemas.microsoft.com/office/2006/metadata/properties" ma:root="true" ma:fieldsID="acd0ba137ea7b5483f94318a9baee368" ns2:_="">
    <xsd:import namespace="5910b6e4-ae20-48ad-b63d-d52646dbd5be"/>
    <xsd:element name="properties">
      <xsd:complexType>
        <xsd:sequence>
          <xsd:element name="documentManagement">
            <xsd:complexType>
              <xsd:all>
                <xsd:element ref="ns2:Archiv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10b6e4-ae20-48ad-b63d-d52646dbd5be" elementFormDefault="qualified">
    <xsd:import namespace="http://schemas.microsoft.com/office/2006/documentManagement/types"/>
    <xsd:import namespace="http://schemas.microsoft.com/office/infopath/2007/PartnerControls"/>
    <xsd:element name="Archive" ma:index="8" ma:displayName="Archive" ma:default="No" ma:internalName="Archiv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Archive xmlns="5910b6e4-ae20-48ad-b63d-d52646dbd5be">No</Archive>
  </documentManagement>
</p:properties>
</file>

<file path=customXml/itemProps1.xml><?xml version="1.0" encoding="utf-8"?>
<ds:datastoreItem xmlns:ds="http://schemas.openxmlformats.org/officeDocument/2006/customXml" ds:itemID="{F3B00FC8-4B8B-443F-B216-3F36FB81EDD2}">
  <ds:schemaRefs>
    <ds:schemaRef ds:uri="http://schemas.microsoft.com/sharepoint/v3/contenttype/forms"/>
  </ds:schemaRefs>
</ds:datastoreItem>
</file>

<file path=customXml/itemProps2.xml><?xml version="1.0" encoding="utf-8"?>
<ds:datastoreItem xmlns:ds="http://schemas.openxmlformats.org/officeDocument/2006/customXml" ds:itemID="{82ECFCD8-D979-4767-B371-30621B584B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10b6e4-ae20-48ad-b63d-d52646dbd5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7822A84-7F9C-4C4E-A8D3-70C29B7B1C1E}">
  <ds:schemaRefs>
    <ds:schemaRef ds:uri="http://schemas.openxmlformats.org/package/2006/metadata/core-properties"/>
    <ds:schemaRef ds:uri="http://schemas.microsoft.com/office/2006/metadata/properties"/>
    <ds:schemaRef ds:uri="http://purl.org/dc/elements/1.1/"/>
    <ds:schemaRef ds:uri="http://purl.org/dc/terms/"/>
    <ds:schemaRef ds:uri="http://www.w3.org/XML/1998/namespace"/>
    <ds:schemaRef ds:uri="http://purl.org/dc/dcmitype/"/>
    <ds:schemaRef ds:uri="http://schemas.microsoft.com/office/2006/documentManagement/types"/>
    <ds:schemaRef ds:uri="http://schemas.microsoft.com/office/infopath/2007/PartnerControls"/>
    <ds:schemaRef ds:uri="5910b6e4-ae20-48ad-b63d-d52646dbd5be"/>
  </ds:schemaRefs>
</ds:datastoreItem>
</file>

<file path=docProps/app.xml><?xml version="1.0" encoding="utf-8"?>
<Properties xmlns="http://schemas.openxmlformats.org/officeDocument/2006/extended-properties" xmlns:vt="http://schemas.openxmlformats.org/officeDocument/2006/docPropsVTypes">
  <Template>Accenture_Color_Top.potx</Template>
  <TotalTime>0</TotalTime>
  <Words>954</Words>
  <Application>Microsoft Office PowerPoint</Application>
  <PresentationFormat>On-screen Show (4:3)</PresentationFormat>
  <Paragraphs>136</Paragraphs>
  <Slides>28</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28</vt:i4>
      </vt:variant>
    </vt:vector>
  </HeadingPairs>
  <TitlesOfParts>
    <vt:vector size="33" baseType="lpstr">
      <vt:lpstr>Arial</vt:lpstr>
      <vt:lpstr>Matura MT Script Capitals</vt:lpstr>
      <vt:lpstr>Wingdings</vt:lpstr>
      <vt:lpstr>Accenture_Color_Top</vt:lpstr>
      <vt:lpstr>2_Accenture_Color_Top</vt:lpstr>
      <vt:lpstr>Simple Inventory Management System for Neev(SIMS) </vt:lpstr>
      <vt:lpstr>About Neev </vt:lpstr>
      <vt:lpstr>Do they face any challenges now???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Enhancements</vt:lpstr>
      <vt:lpstr>Architecture</vt:lpstr>
      <vt:lpstr>Technology Stack Selection Criteria </vt:lpstr>
      <vt:lpstr>Why Ionic Framework? </vt:lpstr>
      <vt:lpstr>Advantages of HTML 5 </vt:lpstr>
      <vt:lpstr>Plus Points of Angular JS </vt:lpstr>
      <vt:lpstr>Pouch and Couch Awesomeness </vt:lpstr>
      <vt:lpstr>Assumptions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CIO Community Meeting Slides</dc:title>
  <dc:creator/>
  <cp:lastModifiedBy/>
  <cp:revision>4</cp:revision>
  <dcterms:created xsi:type="dcterms:W3CDTF">2014-05-09T19:10:18Z</dcterms:created>
  <dcterms:modified xsi:type="dcterms:W3CDTF">2015-10-31T11:51:05Z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0x010100913DF7B930CEF840B3BECCFC18F97D2F</vt:lpwstr>
  </property>
</Properties>
</file>