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7" r:id="rId7"/>
    <p:sldId id="268" r:id="rId8"/>
    <p:sldId id="260" r:id="rId9"/>
    <p:sldId id="264" r:id="rId10"/>
    <p:sldId id="266" r:id="rId11"/>
    <p:sldId id="265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1D"/>
    <a:srgbClr val="8BF828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59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80A59-87E3-4516-A543-DC8C4D56AA9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79115-0A0D-48C5-BDF8-7811A4359EC5}">
      <dgm:prSet/>
      <dgm:spPr/>
      <dgm:t>
        <a:bodyPr/>
        <a:lstStyle/>
        <a:p>
          <a:r>
            <a:rPr lang="en-US"/>
            <a:t>Components</a:t>
          </a:r>
        </a:p>
      </dgm:t>
    </dgm:pt>
    <dgm:pt modelId="{2C689955-CB40-4E63-9E4B-95E3DD51AB86}" type="parTrans" cxnId="{CB2E4840-78FB-4269-8B43-6AD3763AB708}">
      <dgm:prSet/>
      <dgm:spPr/>
      <dgm:t>
        <a:bodyPr/>
        <a:lstStyle/>
        <a:p>
          <a:endParaRPr lang="en-US"/>
        </a:p>
      </dgm:t>
    </dgm:pt>
    <dgm:pt modelId="{0A261AB8-3A17-4660-8655-B183F84E6B09}" type="sibTrans" cxnId="{CB2E4840-78FB-4269-8B43-6AD3763AB708}">
      <dgm:prSet/>
      <dgm:spPr/>
      <dgm:t>
        <a:bodyPr/>
        <a:lstStyle/>
        <a:p>
          <a:endParaRPr lang="en-US"/>
        </a:p>
      </dgm:t>
    </dgm:pt>
    <dgm:pt modelId="{A99AA71A-796D-4534-B75B-624FB4BB78DF}">
      <dgm:prSet/>
      <dgm:spPr/>
      <dgm:t>
        <a:bodyPr/>
        <a:lstStyle/>
        <a:p>
          <a:r>
            <a:rPr lang="en-US"/>
            <a:t>Templates</a:t>
          </a:r>
        </a:p>
      </dgm:t>
    </dgm:pt>
    <dgm:pt modelId="{9B1DC0CE-A033-4273-8C28-26FD02615720}" type="parTrans" cxnId="{5952B320-9E12-44CA-8EC3-4200C1C066DE}">
      <dgm:prSet/>
      <dgm:spPr/>
      <dgm:t>
        <a:bodyPr/>
        <a:lstStyle/>
        <a:p>
          <a:endParaRPr lang="en-US"/>
        </a:p>
      </dgm:t>
    </dgm:pt>
    <dgm:pt modelId="{487E624B-81FD-41B7-A8F7-F578C3206241}" type="sibTrans" cxnId="{5952B320-9E12-44CA-8EC3-4200C1C066DE}">
      <dgm:prSet/>
      <dgm:spPr/>
      <dgm:t>
        <a:bodyPr/>
        <a:lstStyle/>
        <a:p>
          <a:endParaRPr lang="en-US"/>
        </a:p>
      </dgm:t>
    </dgm:pt>
    <dgm:pt modelId="{8C47C267-EB26-4A1B-AC8D-F9D4877CBAD0}">
      <dgm:prSet/>
      <dgm:spPr/>
      <dgm:t>
        <a:bodyPr/>
        <a:lstStyle/>
        <a:p>
          <a:r>
            <a:rPr lang="en-US"/>
            <a:t>Meta Data</a:t>
          </a:r>
        </a:p>
      </dgm:t>
    </dgm:pt>
    <dgm:pt modelId="{A0267A62-862D-4AF0-811D-454ED8E59960}" type="parTrans" cxnId="{D2F77EB2-9F8F-4226-9107-16DC85485F73}">
      <dgm:prSet/>
      <dgm:spPr/>
      <dgm:t>
        <a:bodyPr/>
        <a:lstStyle/>
        <a:p>
          <a:endParaRPr lang="en-US"/>
        </a:p>
      </dgm:t>
    </dgm:pt>
    <dgm:pt modelId="{3F874F88-05E2-4923-A4C9-7260E8A9DF8B}" type="sibTrans" cxnId="{D2F77EB2-9F8F-4226-9107-16DC85485F73}">
      <dgm:prSet/>
      <dgm:spPr/>
      <dgm:t>
        <a:bodyPr/>
        <a:lstStyle/>
        <a:p>
          <a:endParaRPr lang="en-US"/>
        </a:p>
      </dgm:t>
    </dgm:pt>
    <dgm:pt modelId="{9E6D842D-8E26-438C-8B6E-7BCE968F4C96}">
      <dgm:prSet/>
      <dgm:spPr/>
      <dgm:t>
        <a:bodyPr/>
        <a:lstStyle/>
        <a:p>
          <a:r>
            <a:rPr lang="en-US"/>
            <a:t>Directives</a:t>
          </a:r>
        </a:p>
      </dgm:t>
    </dgm:pt>
    <dgm:pt modelId="{C97C608E-D3DD-4EEA-A4A6-0577F07AD535}" type="parTrans" cxnId="{10F97FB6-83F8-460C-80EE-8B18A026E22F}">
      <dgm:prSet/>
      <dgm:spPr/>
      <dgm:t>
        <a:bodyPr/>
        <a:lstStyle/>
        <a:p>
          <a:endParaRPr lang="en-US"/>
        </a:p>
      </dgm:t>
    </dgm:pt>
    <dgm:pt modelId="{86EB20B5-E4BA-4FAD-A855-6224813606BF}" type="sibTrans" cxnId="{10F97FB6-83F8-460C-80EE-8B18A026E22F}">
      <dgm:prSet/>
      <dgm:spPr/>
      <dgm:t>
        <a:bodyPr/>
        <a:lstStyle/>
        <a:p>
          <a:endParaRPr lang="en-US"/>
        </a:p>
      </dgm:t>
    </dgm:pt>
    <dgm:pt modelId="{611BAE53-5718-4613-B0FC-527D0310C22E}">
      <dgm:prSet/>
      <dgm:spPr/>
      <dgm:t>
        <a:bodyPr/>
        <a:lstStyle/>
        <a:p>
          <a:r>
            <a:rPr lang="en-US"/>
            <a:t>Modules</a:t>
          </a:r>
        </a:p>
      </dgm:t>
    </dgm:pt>
    <dgm:pt modelId="{5C41679B-51D8-4E4C-81BE-BCC608DFC3A7}" type="parTrans" cxnId="{B9F070A2-457C-43EE-85FC-06567DDB7EDA}">
      <dgm:prSet/>
      <dgm:spPr/>
      <dgm:t>
        <a:bodyPr/>
        <a:lstStyle/>
        <a:p>
          <a:endParaRPr lang="en-US"/>
        </a:p>
      </dgm:t>
    </dgm:pt>
    <dgm:pt modelId="{54E17AE9-8EFB-4A64-B073-B083CDFF205E}" type="sibTrans" cxnId="{B9F070A2-457C-43EE-85FC-06567DDB7EDA}">
      <dgm:prSet/>
      <dgm:spPr/>
      <dgm:t>
        <a:bodyPr/>
        <a:lstStyle/>
        <a:p>
          <a:endParaRPr lang="en-US"/>
        </a:p>
      </dgm:t>
    </dgm:pt>
    <dgm:pt modelId="{6DEC05B8-69E7-45B9-B3AA-B68D132C8512}">
      <dgm:prSet/>
      <dgm:spPr/>
      <dgm:t>
        <a:bodyPr/>
        <a:lstStyle/>
        <a:p>
          <a:r>
            <a:rPr lang="en-US" dirty="0"/>
            <a:t>Data Binding / Event Binding</a:t>
          </a:r>
        </a:p>
      </dgm:t>
    </dgm:pt>
    <dgm:pt modelId="{A5F197CB-D875-403F-BE79-94D957B1AB8B}" type="parTrans" cxnId="{CD2E9FAB-3FC7-46B8-8085-290C4757364E}">
      <dgm:prSet/>
      <dgm:spPr/>
      <dgm:t>
        <a:bodyPr/>
        <a:lstStyle/>
        <a:p>
          <a:endParaRPr lang="en-US"/>
        </a:p>
      </dgm:t>
    </dgm:pt>
    <dgm:pt modelId="{939B02BC-E4E3-4598-9033-E1C58267C317}" type="sibTrans" cxnId="{CD2E9FAB-3FC7-46B8-8085-290C4757364E}">
      <dgm:prSet/>
      <dgm:spPr/>
      <dgm:t>
        <a:bodyPr/>
        <a:lstStyle/>
        <a:p>
          <a:endParaRPr lang="en-US"/>
        </a:p>
      </dgm:t>
    </dgm:pt>
    <dgm:pt modelId="{3D61E146-00DF-455B-BD67-DC7F7D29A045}">
      <dgm:prSet/>
      <dgm:spPr/>
      <dgm:t>
        <a:bodyPr/>
        <a:lstStyle/>
        <a:p>
          <a:r>
            <a:rPr lang="en-US"/>
            <a:t>Services</a:t>
          </a:r>
        </a:p>
      </dgm:t>
    </dgm:pt>
    <dgm:pt modelId="{4791A42B-9574-4EA2-A4D3-47A392DCCB7E}" type="parTrans" cxnId="{481A3E1A-FA7C-44A3-BD69-1A28FC67309E}">
      <dgm:prSet/>
      <dgm:spPr/>
      <dgm:t>
        <a:bodyPr/>
        <a:lstStyle/>
        <a:p>
          <a:endParaRPr lang="en-US"/>
        </a:p>
      </dgm:t>
    </dgm:pt>
    <dgm:pt modelId="{E08BA489-8FF3-4D3B-AC5F-AAB9E322CD13}" type="sibTrans" cxnId="{481A3E1A-FA7C-44A3-BD69-1A28FC67309E}">
      <dgm:prSet/>
      <dgm:spPr/>
      <dgm:t>
        <a:bodyPr/>
        <a:lstStyle/>
        <a:p>
          <a:endParaRPr lang="en-US"/>
        </a:p>
      </dgm:t>
    </dgm:pt>
    <dgm:pt modelId="{15B022E1-8AB3-49B8-A114-0C937F8F91C4}">
      <dgm:prSet/>
      <dgm:spPr/>
      <dgm:t>
        <a:bodyPr/>
        <a:lstStyle/>
        <a:p>
          <a:r>
            <a:rPr lang="en-US" dirty="0"/>
            <a:t>Dependency Injection</a:t>
          </a:r>
        </a:p>
      </dgm:t>
    </dgm:pt>
    <dgm:pt modelId="{5BFAFC09-65EE-4D6B-A22B-55C0C7CF17F6}" type="parTrans" cxnId="{FAB9BA9E-7153-4205-863E-6BD64257C85A}">
      <dgm:prSet/>
      <dgm:spPr/>
      <dgm:t>
        <a:bodyPr/>
        <a:lstStyle/>
        <a:p>
          <a:endParaRPr lang="en-US"/>
        </a:p>
      </dgm:t>
    </dgm:pt>
    <dgm:pt modelId="{248F30FB-B3AF-40D7-B24B-C9176D46C52C}" type="sibTrans" cxnId="{FAB9BA9E-7153-4205-863E-6BD64257C85A}">
      <dgm:prSet/>
      <dgm:spPr/>
      <dgm:t>
        <a:bodyPr/>
        <a:lstStyle/>
        <a:p>
          <a:endParaRPr lang="en-US"/>
        </a:p>
      </dgm:t>
    </dgm:pt>
    <dgm:pt modelId="{8C97EB77-BC7F-4C72-940C-AF26E6C09DB7}">
      <dgm:prSet custT="1"/>
      <dgm:spPr/>
      <dgm:t>
        <a:bodyPr/>
        <a:lstStyle/>
        <a:p>
          <a:pPr>
            <a:buFontTx/>
            <a:buNone/>
          </a:pPr>
          <a:r>
            <a:rPr lang="en-US" sz="1400" dirty="0"/>
            <a:t>	Controls a patch of screen called a view</a:t>
          </a:r>
        </a:p>
      </dgm:t>
    </dgm:pt>
    <dgm:pt modelId="{7381D59D-00CE-4DD6-959E-402DCCB9D15E}" type="parTrans" cxnId="{C3681C64-E849-40FA-9B81-797C6767C9C3}">
      <dgm:prSet/>
      <dgm:spPr/>
      <dgm:t>
        <a:bodyPr/>
        <a:lstStyle/>
        <a:p>
          <a:endParaRPr lang="en-US"/>
        </a:p>
      </dgm:t>
    </dgm:pt>
    <dgm:pt modelId="{A9021CF4-ACFE-460A-AAB4-A03EB80F5A1D}" type="sibTrans" cxnId="{C3681C64-E849-40FA-9B81-797C6767C9C3}">
      <dgm:prSet/>
      <dgm:spPr/>
      <dgm:t>
        <a:bodyPr/>
        <a:lstStyle/>
        <a:p>
          <a:endParaRPr lang="en-US"/>
        </a:p>
      </dgm:t>
    </dgm:pt>
    <dgm:pt modelId="{44205A47-226B-4E9D-94B0-D00D79DD9546}">
      <dgm:prSet custT="1"/>
      <dgm:spPr/>
      <dgm:t>
        <a:bodyPr/>
        <a:lstStyle/>
        <a:p>
          <a:pPr>
            <a:buFontTx/>
            <a:buNone/>
          </a:pPr>
          <a:r>
            <a:rPr lang="en-US" sz="1400" dirty="0"/>
            <a:t>	Is a mechanism to group components, directives, pipes and services that are related</a:t>
          </a:r>
        </a:p>
      </dgm:t>
    </dgm:pt>
    <dgm:pt modelId="{F1A18EC4-749A-4F12-B2BD-BB6E3DDE7393}" type="parTrans" cxnId="{5680C9AB-7E5F-487A-85E3-EC4CC6AA4326}">
      <dgm:prSet/>
      <dgm:spPr/>
      <dgm:t>
        <a:bodyPr/>
        <a:lstStyle/>
        <a:p>
          <a:endParaRPr lang="en-US"/>
        </a:p>
      </dgm:t>
    </dgm:pt>
    <dgm:pt modelId="{CB40E08C-55EC-4540-A756-F8E632492EC7}" type="sibTrans" cxnId="{5680C9AB-7E5F-487A-85E3-EC4CC6AA4326}">
      <dgm:prSet/>
      <dgm:spPr/>
      <dgm:t>
        <a:bodyPr/>
        <a:lstStyle/>
        <a:p>
          <a:endParaRPr lang="en-US"/>
        </a:p>
      </dgm:t>
    </dgm:pt>
    <dgm:pt modelId="{1DE537BB-A4D7-45E6-87AB-908EBB10D34E}">
      <dgm:prSet custT="1"/>
      <dgm:spPr/>
      <dgm:t>
        <a:bodyPr/>
        <a:lstStyle/>
        <a:p>
          <a:pPr>
            <a:buFontTx/>
            <a:buNone/>
          </a:pPr>
          <a:endParaRPr lang="en-US" sz="1400" dirty="0"/>
        </a:p>
      </dgm:t>
    </dgm:pt>
    <dgm:pt modelId="{C638D01C-43EE-4F81-B471-B117C9A929E1}" type="parTrans" cxnId="{21E2D527-FC6B-4C6F-8E3A-9CFA48530410}">
      <dgm:prSet/>
      <dgm:spPr/>
      <dgm:t>
        <a:bodyPr/>
        <a:lstStyle/>
        <a:p>
          <a:endParaRPr lang="en-US"/>
        </a:p>
      </dgm:t>
    </dgm:pt>
    <dgm:pt modelId="{CBF4407F-F76F-4490-B6CA-B3432A19B1FD}" type="sibTrans" cxnId="{21E2D527-FC6B-4C6F-8E3A-9CFA48530410}">
      <dgm:prSet/>
      <dgm:spPr/>
      <dgm:t>
        <a:bodyPr/>
        <a:lstStyle/>
        <a:p>
          <a:endParaRPr lang="en-US"/>
        </a:p>
      </dgm:t>
    </dgm:pt>
    <dgm:pt modelId="{E9E01572-84D4-4883-8104-B1B913AC2157}">
      <dgm:prSet custT="1"/>
      <dgm:spPr/>
      <dgm:t>
        <a:bodyPr/>
        <a:lstStyle/>
        <a:p>
          <a:pPr>
            <a:buFontTx/>
            <a:buNone/>
          </a:pPr>
          <a:r>
            <a:rPr lang="en-US" sz="1900" b="0" i="0" dirty="0"/>
            <a:t>	</a:t>
          </a:r>
          <a:r>
            <a:rPr lang="en-US" sz="1400" b="0" i="0" dirty="0"/>
            <a:t>A form of HTML that tells Angular how to render the component.</a:t>
          </a:r>
          <a:endParaRPr lang="en-US" sz="1400" dirty="0"/>
        </a:p>
      </dgm:t>
    </dgm:pt>
    <dgm:pt modelId="{F4A27FEF-1189-4E96-B0A9-27473C333681}" type="parTrans" cxnId="{6CC99CEC-0F17-4F26-B5A8-66DE45861CBA}">
      <dgm:prSet/>
      <dgm:spPr/>
      <dgm:t>
        <a:bodyPr/>
        <a:lstStyle/>
        <a:p>
          <a:endParaRPr lang="en-US"/>
        </a:p>
      </dgm:t>
    </dgm:pt>
    <dgm:pt modelId="{7378EBB2-B225-4177-8770-790408EE08A2}" type="sibTrans" cxnId="{6CC99CEC-0F17-4F26-B5A8-66DE45861CBA}">
      <dgm:prSet/>
      <dgm:spPr/>
      <dgm:t>
        <a:bodyPr/>
        <a:lstStyle/>
        <a:p>
          <a:endParaRPr lang="en-US"/>
        </a:p>
      </dgm:t>
    </dgm:pt>
    <dgm:pt modelId="{CE09AC21-763D-437B-9E1C-F476F009F5F1}">
      <dgm:prSet custT="1"/>
      <dgm:spPr/>
      <dgm:t>
        <a:bodyPr/>
        <a:lstStyle/>
        <a:p>
          <a:pPr>
            <a:buFontTx/>
            <a:buNone/>
          </a:pPr>
          <a:r>
            <a:rPr lang="en-US" sz="1400" b="0" i="0" dirty="0"/>
            <a:t>	Tells Angular how to process a class like a Component / Directive</a:t>
          </a:r>
          <a:endParaRPr lang="en-US" sz="1400" dirty="0"/>
        </a:p>
      </dgm:t>
    </dgm:pt>
    <dgm:pt modelId="{DC704222-E582-4E36-870D-7D4DEA3EED09}" type="parTrans" cxnId="{24737C17-8B1B-4E55-88C7-C7C483612F51}">
      <dgm:prSet/>
      <dgm:spPr/>
      <dgm:t>
        <a:bodyPr/>
        <a:lstStyle/>
        <a:p>
          <a:endParaRPr lang="en-US"/>
        </a:p>
      </dgm:t>
    </dgm:pt>
    <dgm:pt modelId="{CB449C0D-9BA2-4F35-BA6A-2F8402D488B3}" type="sibTrans" cxnId="{24737C17-8B1B-4E55-88C7-C7C483612F51}">
      <dgm:prSet/>
      <dgm:spPr/>
      <dgm:t>
        <a:bodyPr/>
        <a:lstStyle/>
        <a:p>
          <a:endParaRPr lang="en-US"/>
        </a:p>
      </dgm:t>
    </dgm:pt>
    <dgm:pt modelId="{87BBB3F6-34B5-4B7A-A64D-8743F4BDCC1C}">
      <dgm:prSet/>
      <dgm:spPr/>
      <dgm:t>
        <a:bodyPr/>
        <a:lstStyle/>
        <a:p>
          <a:pPr>
            <a:buFontTx/>
            <a:buNone/>
          </a:pPr>
          <a:r>
            <a:rPr lang="en-US" b="0" i="0" dirty="0"/>
            <a:t>	Tells Angular how to process a class. </a:t>
          </a:r>
          <a:endParaRPr lang="en-US" dirty="0"/>
        </a:p>
      </dgm:t>
    </dgm:pt>
    <dgm:pt modelId="{A0C50BDD-B108-495A-B055-A6C2E5B3B2F2}" type="parTrans" cxnId="{3EF7CE8D-D17F-44F2-AF84-EEBE5A7BDADB}">
      <dgm:prSet/>
      <dgm:spPr/>
      <dgm:t>
        <a:bodyPr/>
        <a:lstStyle/>
        <a:p>
          <a:endParaRPr lang="en-US"/>
        </a:p>
      </dgm:t>
    </dgm:pt>
    <dgm:pt modelId="{DE17DE0D-7F09-48E0-934E-0BC3DE37BA90}" type="sibTrans" cxnId="{3EF7CE8D-D17F-44F2-AF84-EEBE5A7BDADB}">
      <dgm:prSet/>
      <dgm:spPr/>
      <dgm:t>
        <a:bodyPr/>
        <a:lstStyle/>
        <a:p>
          <a:endParaRPr lang="en-US"/>
        </a:p>
      </dgm:t>
    </dgm:pt>
    <dgm:pt modelId="{814E28EF-CD76-4AFC-89E1-E832A20387A0}">
      <dgm:prSet/>
      <dgm:spPr/>
      <dgm:t>
        <a:bodyPr/>
        <a:lstStyle/>
        <a:p>
          <a:pPr>
            <a:buFontTx/>
            <a:buNone/>
          </a:pPr>
          <a:r>
            <a:rPr lang="en-US" dirty="0"/>
            <a:t>3 Types:</a:t>
          </a:r>
        </a:p>
      </dgm:t>
    </dgm:pt>
    <dgm:pt modelId="{2A54E579-4299-4FA4-938A-CA2F15D3F1FB}" type="parTrans" cxnId="{92890806-D95A-45CE-B2B6-5CA2D0E621CA}">
      <dgm:prSet/>
      <dgm:spPr/>
      <dgm:t>
        <a:bodyPr/>
        <a:lstStyle/>
        <a:p>
          <a:endParaRPr lang="en-US"/>
        </a:p>
      </dgm:t>
    </dgm:pt>
    <dgm:pt modelId="{CE8A3DCC-50AA-4A7F-8DA1-864A617C16D8}" type="sibTrans" cxnId="{92890806-D95A-45CE-B2B6-5CA2D0E621CA}">
      <dgm:prSet/>
      <dgm:spPr/>
      <dgm:t>
        <a:bodyPr/>
        <a:lstStyle/>
        <a:p>
          <a:endParaRPr lang="en-US"/>
        </a:p>
      </dgm:t>
    </dgm:pt>
    <dgm:pt modelId="{2F073FE1-9C54-4410-803D-1462F55736A3}">
      <dgm:prSet/>
      <dgm:spPr/>
      <dgm:t>
        <a:bodyPr/>
        <a:lstStyle/>
        <a:p>
          <a:r>
            <a:rPr lang="en-US" dirty="0"/>
            <a:t>Component</a:t>
          </a:r>
        </a:p>
      </dgm:t>
    </dgm:pt>
    <dgm:pt modelId="{CE5B559C-315F-4756-9116-CA98F08B798C}" type="parTrans" cxnId="{C364E23F-B004-4A0D-984C-C9D803564B9F}">
      <dgm:prSet/>
      <dgm:spPr/>
      <dgm:t>
        <a:bodyPr/>
        <a:lstStyle/>
        <a:p>
          <a:endParaRPr lang="en-US"/>
        </a:p>
      </dgm:t>
    </dgm:pt>
    <dgm:pt modelId="{F5CE1BF7-C641-4F47-90DD-1A268D32C436}" type="sibTrans" cxnId="{C364E23F-B004-4A0D-984C-C9D803564B9F}">
      <dgm:prSet/>
      <dgm:spPr/>
      <dgm:t>
        <a:bodyPr/>
        <a:lstStyle/>
        <a:p>
          <a:endParaRPr lang="en-US"/>
        </a:p>
      </dgm:t>
    </dgm:pt>
    <dgm:pt modelId="{90AFB3A6-0739-41CC-919B-055E63D5B871}">
      <dgm:prSet/>
      <dgm:spPr/>
      <dgm:t>
        <a:bodyPr/>
        <a:lstStyle/>
        <a:p>
          <a:r>
            <a:rPr lang="en-US" dirty="0"/>
            <a:t>Structural</a:t>
          </a:r>
        </a:p>
      </dgm:t>
    </dgm:pt>
    <dgm:pt modelId="{65D2F78F-5944-4DCA-94A5-0E2988116240}" type="parTrans" cxnId="{4D6D6493-F171-4A2A-96F4-67CD62780B90}">
      <dgm:prSet/>
      <dgm:spPr/>
      <dgm:t>
        <a:bodyPr/>
        <a:lstStyle/>
        <a:p>
          <a:endParaRPr lang="en-US"/>
        </a:p>
      </dgm:t>
    </dgm:pt>
    <dgm:pt modelId="{CDFF655C-DC69-4815-98CD-E6670D3D67F1}" type="sibTrans" cxnId="{4D6D6493-F171-4A2A-96F4-67CD62780B90}">
      <dgm:prSet/>
      <dgm:spPr/>
      <dgm:t>
        <a:bodyPr/>
        <a:lstStyle/>
        <a:p>
          <a:endParaRPr lang="en-US"/>
        </a:p>
      </dgm:t>
    </dgm:pt>
    <dgm:pt modelId="{434CC096-837A-4935-A9BA-5313F69199E4}">
      <dgm:prSet/>
      <dgm:spPr/>
      <dgm:t>
        <a:bodyPr/>
        <a:lstStyle/>
        <a:p>
          <a:r>
            <a:rPr lang="en-US" dirty="0"/>
            <a:t>Attribute</a:t>
          </a:r>
        </a:p>
      </dgm:t>
    </dgm:pt>
    <dgm:pt modelId="{9C081566-8ABF-4F98-B703-D7123BE5BCBC}" type="parTrans" cxnId="{E62540DC-193C-49F0-B436-5750311399CF}">
      <dgm:prSet/>
      <dgm:spPr/>
      <dgm:t>
        <a:bodyPr/>
        <a:lstStyle/>
        <a:p>
          <a:endParaRPr lang="en-US"/>
        </a:p>
      </dgm:t>
    </dgm:pt>
    <dgm:pt modelId="{EDF9F778-9DB3-4CC8-B3A7-F555C724312D}" type="sibTrans" cxnId="{E62540DC-193C-49F0-B436-5750311399CF}">
      <dgm:prSet/>
      <dgm:spPr/>
      <dgm:t>
        <a:bodyPr/>
        <a:lstStyle/>
        <a:p>
          <a:endParaRPr lang="en-US"/>
        </a:p>
      </dgm:t>
    </dgm:pt>
    <dgm:pt modelId="{9DA1D9A0-7188-47DE-88A7-3264F056CE7D}">
      <dgm:prSet/>
      <dgm:spPr/>
      <dgm:t>
        <a:bodyPr/>
        <a:lstStyle/>
        <a:p>
          <a:r>
            <a:rPr lang="en-US" dirty="0"/>
            <a:t>Routing</a:t>
          </a:r>
        </a:p>
      </dgm:t>
    </dgm:pt>
    <dgm:pt modelId="{210CB4C3-125C-4EFF-B249-C0BEA218013C}" type="parTrans" cxnId="{9431F096-3791-46E1-88B2-1E2E4DDD707D}">
      <dgm:prSet/>
      <dgm:spPr/>
      <dgm:t>
        <a:bodyPr/>
        <a:lstStyle/>
        <a:p>
          <a:endParaRPr lang="en-US"/>
        </a:p>
      </dgm:t>
    </dgm:pt>
    <dgm:pt modelId="{ADAF4D65-1F16-4725-898F-A9494AC9C61D}" type="sibTrans" cxnId="{9431F096-3791-46E1-88B2-1E2E4DDD707D}">
      <dgm:prSet/>
      <dgm:spPr/>
      <dgm:t>
        <a:bodyPr/>
        <a:lstStyle/>
        <a:p>
          <a:endParaRPr lang="en-US"/>
        </a:p>
      </dgm:t>
    </dgm:pt>
    <dgm:pt modelId="{57141EBD-5445-41A6-8DDF-77D618789381}">
      <dgm:prSet/>
      <dgm:spPr/>
      <dgm:t>
        <a:bodyPr/>
        <a:lstStyle/>
        <a:p>
          <a:r>
            <a:rPr lang="en-US" b="0" i="0" dirty="0"/>
            <a:t>keep your application linkable and bookmarkable and allow users to share links with others. </a:t>
          </a:r>
          <a:endParaRPr lang="en-US" dirty="0"/>
        </a:p>
      </dgm:t>
    </dgm:pt>
    <dgm:pt modelId="{27FFC420-2623-4525-AEA1-DA48CB72AE3E}" type="parTrans" cxnId="{6E745BDD-BFA7-450F-9964-4642BDBED746}">
      <dgm:prSet/>
      <dgm:spPr/>
      <dgm:t>
        <a:bodyPr/>
        <a:lstStyle/>
        <a:p>
          <a:endParaRPr lang="en-US"/>
        </a:p>
      </dgm:t>
    </dgm:pt>
    <dgm:pt modelId="{03E1CD2E-A177-4E1E-8377-43E411EC1A41}" type="sibTrans" cxnId="{6E745BDD-BFA7-450F-9964-4642BDBED746}">
      <dgm:prSet/>
      <dgm:spPr/>
      <dgm:t>
        <a:bodyPr/>
        <a:lstStyle/>
        <a:p>
          <a:endParaRPr lang="en-US"/>
        </a:p>
      </dgm:t>
    </dgm:pt>
    <dgm:pt modelId="{372B4A4C-AC91-4467-B741-C590F7E12055}">
      <dgm:prSet/>
      <dgm:spPr/>
      <dgm:t>
        <a:bodyPr/>
        <a:lstStyle/>
        <a:p>
          <a:r>
            <a:rPr lang="en-US" dirty="0"/>
            <a:t>It is optional</a:t>
          </a:r>
        </a:p>
      </dgm:t>
    </dgm:pt>
    <dgm:pt modelId="{4DD1D502-8BC6-4B21-81EA-60EBE8071583}" type="parTrans" cxnId="{0A3CAC22-3EFA-4804-BFC5-1705BAECA1E6}">
      <dgm:prSet/>
      <dgm:spPr/>
      <dgm:t>
        <a:bodyPr/>
        <a:lstStyle/>
        <a:p>
          <a:endParaRPr lang="en-US"/>
        </a:p>
      </dgm:t>
    </dgm:pt>
    <dgm:pt modelId="{D4E09F81-2B32-44EA-896E-64C027FAA8C6}" type="sibTrans" cxnId="{0A3CAC22-3EFA-4804-BFC5-1705BAECA1E6}">
      <dgm:prSet/>
      <dgm:spPr/>
      <dgm:t>
        <a:bodyPr/>
        <a:lstStyle/>
        <a:p>
          <a:endParaRPr lang="en-US"/>
        </a:p>
      </dgm:t>
    </dgm:pt>
    <dgm:pt modelId="{9F71F255-55FB-40B8-9789-22F438F8534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Reduce amount of info a component needs to know about its dependencies.</a:t>
          </a:r>
          <a:endParaRPr lang="en-US" sz="1400" dirty="0"/>
        </a:p>
      </dgm:t>
    </dgm:pt>
    <dgm:pt modelId="{38F22ADF-90F0-49B5-9DBE-73C2C05C3B71}" type="parTrans" cxnId="{A146FDF1-7FF8-4E44-B8F2-A4EFD9FB128F}">
      <dgm:prSet/>
      <dgm:spPr/>
      <dgm:t>
        <a:bodyPr/>
        <a:lstStyle/>
        <a:p>
          <a:endParaRPr lang="en-US"/>
        </a:p>
      </dgm:t>
    </dgm:pt>
    <dgm:pt modelId="{4EB8A14B-F02B-43B2-9053-23476EE6991A}" type="sibTrans" cxnId="{A146FDF1-7FF8-4E44-B8F2-A4EFD9FB128F}">
      <dgm:prSet/>
      <dgm:spPr/>
      <dgm:t>
        <a:bodyPr/>
        <a:lstStyle/>
        <a:p>
          <a:endParaRPr lang="en-US"/>
        </a:p>
      </dgm:t>
    </dgm:pt>
    <dgm:pt modelId="{5D74B923-C282-48FA-AAD4-337D8F0231C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Easy unit testing</a:t>
          </a:r>
          <a:endParaRPr lang="en-US" sz="1400" dirty="0"/>
        </a:p>
      </dgm:t>
    </dgm:pt>
    <dgm:pt modelId="{4A7D1AE7-63A9-4589-9AE9-2435B071DE56}" type="parTrans" cxnId="{D9A973B1-1CFC-4ECD-9A09-CE42E52B9F9E}">
      <dgm:prSet/>
      <dgm:spPr/>
      <dgm:t>
        <a:bodyPr/>
        <a:lstStyle/>
        <a:p>
          <a:endParaRPr lang="en-US"/>
        </a:p>
      </dgm:t>
    </dgm:pt>
    <dgm:pt modelId="{44AF912B-8C7F-4B04-A93D-9F8F6DC01061}" type="sibTrans" cxnId="{D9A973B1-1CFC-4ECD-9A09-CE42E52B9F9E}">
      <dgm:prSet/>
      <dgm:spPr/>
      <dgm:t>
        <a:bodyPr/>
        <a:lstStyle/>
        <a:p>
          <a:endParaRPr lang="en-US"/>
        </a:p>
      </dgm:t>
    </dgm:pt>
    <dgm:pt modelId="{C7C4985D-34A5-4EDA-A5D3-818C6013A05F}">
      <dgm:prSet/>
      <dgm:spPr/>
      <dgm:t>
        <a:bodyPr/>
        <a:lstStyle/>
        <a:p>
          <a:r>
            <a:rPr lang="en-US" b="0" i="0" dirty="0"/>
            <a:t>A class with a narrow, well-defined purpose. </a:t>
          </a:r>
          <a:endParaRPr lang="en-US" dirty="0"/>
        </a:p>
      </dgm:t>
    </dgm:pt>
    <dgm:pt modelId="{3A94C5E2-33A6-4A55-8BFA-8D80E2A0E17B}" type="parTrans" cxnId="{F231B6D2-1D98-4895-960D-26EB7134EC32}">
      <dgm:prSet/>
      <dgm:spPr/>
      <dgm:t>
        <a:bodyPr/>
        <a:lstStyle/>
        <a:p>
          <a:endParaRPr lang="en-US"/>
        </a:p>
      </dgm:t>
    </dgm:pt>
    <dgm:pt modelId="{BBCA88EA-ABA8-4339-A008-125E12279D24}" type="sibTrans" cxnId="{F231B6D2-1D98-4895-960D-26EB7134EC32}">
      <dgm:prSet/>
      <dgm:spPr/>
      <dgm:t>
        <a:bodyPr/>
        <a:lstStyle/>
        <a:p>
          <a:endParaRPr lang="en-US"/>
        </a:p>
      </dgm:t>
    </dgm:pt>
    <dgm:pt modelId="{A5595EA9-BA3A-4B79-81F1-40A7CB8F64FC}">
      <dgm:prSet/>
      <dgm:spPr/>
      <dgm:t>
        <a:bodyPr/>
        <a:lstStyle/>
        <a:p>
          <a:r>
            <a:rPr lang="en-US" dirty="0"/>
            <a:t>Available to components through Dependency Injection</a:t>
          </a:r>
        </a:p>
      </dgm:t>
    </dgm:pt>
    <dgm:pt modelId="{090209C3-5D79-4784-92E0-D407D2997ECB}" type="parTrans" cxnId="{CFF82DD4-202E-41B5-B229-F3E5B469D0D5}">
      <dgm:prSet/>
      <dgm:spPr/>
      <dgm:t>
        <a:bodyPr/>
        <a:lstStyle/>
        <a:p>
          <a:endParaRPr lang="en-US"/>
        </a:p>
      </dgm:t>
    </dgm:pt>
    <dgm:pt modelId="{CC11AAAA-04DA-4414-B867-7930F4DF05F9}" type="sibTrans" cxnId="{CFF82DD4-202E-41B5-B229-F3E5B469D0D5}">
      <dgm:prSet/>
      <dgm:spPr/>
      <dgm:t>
        <a:bodyPr/>
        <a:lstStyle/>
        <a:p>
          <a:endParaRPr lang="en-US"/>
        </a:p>
      </dgm:t>
    </dgm:pt>
    <dgm:pt modelId="{FB7A2D5E-E538-4762-8A31-F247FC1357AA}">
      <dgm:prSet/>
      <dgm:spPr/>
      <dgm:t>
        <a:bodyPr/>
        <a:lstStyle/>
        <a:p>
          <a:r>
            <a:rPr lang="en-US" b="0" i="0" dirty="0"/>
            <a:t>Coordinates parts of a template with parts of a component. </a:t>
          </a:r>
          <a:endParaRPr lang="en-US" dirty="0"/>
        </a:p>
      </dgm:t>
    </dgm:pt>
    <dgm:pt modelId="{4C6F2892-883F-4828-8957-5CCB796583B0}" type="parTrans" cxnId="{A02B786F-EDCC-4C76-AAFD-CA5539F86F00}">
      <dgm:prSet/>
      <dgm:spPr/>
      <dgm:t>
        <a:bodyPr/>
        <a:lstStyle/>
        <a:p>
          <a:endParaRPr lang="en-US"/>
        </a:p>
      </dgm:t>
    </dgm:pt>
    <dgm:pt modelId="{72169B45-1AB7-45AF-9A8D-6D52941CC243}" type="sibTrans" cxnId="{A02B786F-EDCC-4C76-AAFD-CA5539F86F00}">
      <dgm:prSet/>
      <dgm:spPr/>
      <dgm:t>
        <a:bodyPr/>
        <a:lstStyle/>
        <a:p>
          <a:endParaRPr lang="en-US"/>
        </a:p>
      </dgm:t>
    </dgm:pt>
    <dgm:pt modelId="{02561FE5-331A-45D5-8E2C-10F911280ED6}">
      <dgm:prSet/>
      <dgm:spPr/>
      <dgm:t>
        <a:bodyPr/>
        <a:lstStyle/>
        <a:p>
          <a:r>
            <a:rPr lang="en-US" b="0" i="0" dirty="0"/>
            <a:t>Tells Angular how to connect both sides.</a:t>
          </a:r>
          <a:endParaRPr lang="en-US" dirty="0"/>
        </a:p>
      </dgm:t>
    </dgm:pt>
    <dgm:pt modelId="{90984D9B-3988-41F3-8D53-0EEF6F890F0D}" type="parTrans" cxnId="{CD70B18B-23FA-4C90-968A-9E9ABA3B337F}">
      <dgm:prSet/>
      <dgm:spPr/>
      <dgm:t>
        <a:bodyPr/>
        <a:lstStyle/>
        <a:p>
          <a:endParaRPr lang="en-US"/>
        </a:p>
      </dgm:t>
    </dgm:pt>
    <dgm:pt modelId="{EDAA7D5A-6F1A-429D-93C2-015B304A7BC3}" type="sibTrans" cxnId="{CD70B18B-23FA-4C90-968A-9E9ABA3B337F}">
      <dgm:prSet/>
      <dgm:spPr/>
      <dgm:t>
        <a:bodyPr/>
        <a:lstStyle/>
        <a:p>
          <a:endParaRPr lang="en-US"/>
        </a:p>
      </dgm:t>
    </dgm:pt>
    <dgm:pt modelId="{994CD4C6-8600-43D2-97D9-BED8E1105B64}" type="pres">
      <dgm:prSet presAssocID="{D1A80A59-87E3-4516-A543-DC8C4D56AA91}" presName="diagram" presStyleCnt="0">
        <dgm:presLayoutVars>
          <dgm:dir/>
          <dgm:animLvl val="lvl"/>
          <dgm:resizeHandles val="exact"/>
        </dgm:presLayoutVars>
      </dgm:prSet>
      <dgm:spPr/>
    </dgm:pt>
    <dgm:pt modelId="{6F26F00D-0763-4FD2-9685-8EE55FD19780}" type="pres">
      <dgm:prSet presAssocID="{32A79115-0A0D-48C5-BDF8-7811A4359EC5}" presName="compNode" presStyleCnt="0"/>
      <dgm:spPr/>
    </dgm:pt>
    <dgm:pt modelId="{E9B762E5-B499-42C7-8F99-986301F0945B}" type="pres">
      <dgm:prSet presAssocID="{32A79115-0A0D-48C5-BDF8-7811A4359EC5}" presName="childRect" presStyleLbl="bgAcc1" presStyleIdx="0" presStyleCnt="9">
        <dgm:presLayoutVars>
          <dgm:bulletEnabled val="1"/>
        </dgm:presLayoutVars>
      </dgm:prSet>
      <dgm:spPr/>
    </dgm:pt>
    <dgm:pt modelId="{CB4FFA68-1C18-4C5C-9A06-6B3DBED297B7}" type="pres">
      <dgm:prSet presAssocID="{32A79115-0A0D-48C5-BDF8-7811A4359EC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437D31C-E1B0-48DD-A427-5744EB36192B}" type="pres">
      <dgm:prSet presAssocID="{32A79115-0A0D-48C5-BDF8-7811A4359EC5}" presName="parentRect" presStyleLbl="alignNode1" presStyleIdx="0" presStyleCnt="9"/>
      <dgm:spPr/>
    </dgm:pt>
    <dgm:pt modelId="{5708C729-1212-4983-BD1C-C5096F2736EE}" type="pres">
      <dgm:prSet presAssocID="{32A79115-0A0D-48C5-BDF8-7811A4359EC5}" presName="adorn" presStyleLbl="fgAccFollow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890E307-3E3D-469F-BDD8-7E691186D945}" type="pres">
      <dgm:prSet presAssocID="{0A261AB8-3A17-4660-8655-B183F84E6B09}" presName="sibTrans" presStyleLbl="sibTrans2D1" presStyleIdx="0" presStyleCnt="0"/>
      <dgm:spPr/>
    </dgm:pt>
    <dgm:pt modelId="{5790CC41-65A7-4A01-A0D6-4645AA07E7B7}" type="pres">
      <dgm:prSet presAssocID="{A99AA71A-796D-4534-B75B-624FB4BB78DF}" presName="compNode" presStyleCnt="0"/>
      <dgm:spPr/>
    </dgm:pt>
    <dgm:pt modelId="{58E2C92F-9EEC-4306-A5B7-75FF61DB9378}" type="pres">
      <dgm:prSet presAssocID="{A99AA71A-796D-4534-B75B-624FB4BB78DF}" presName="childRect" presStyleLbl="bgAcc1" presStyleIdx="1" presStyleCnt="9">
        <dgm:presLayoutVars>
          <dgm:bulletEnabled val="1"/>
        </dgm:presLayoutVars>
      </dgm:prSet>
      <dgm:spPr/>
    </dgm:pt>
    <dgm:pt modelId="{F064D8C2-EF44-4F61-BC25-804160D1F439}" type="pres">
      <dgm:prSet presAssocID="{A99AA71A-796D-4534-B75B-624FB4BB78D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503FDC7-EBFE-43B9-BD33-A30C325E24E9}" type="pres">
      <dgm:prSet presAssocID="{A99AA71A-796D-4534-B75B-624FB4BB78DF}" presName="parentRect" presStyleLbl="alignNode1" presStyleIdx="1" presStyleCnt="9"/>
      <dgm:spPr/>
    </dgm:pt>
    <dgm:pt modelId="{CB36F854-0560-4556-A59A-9A822BFA91D7}" type="pres">
      <dgm:prSet presAssocID="{A99AA71A-796D-4534-B75B-624FB4BB78DF}" presName="adorn" presStyleLbl="fgAccFollow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E508F97-04E6-4717-B83B-B0D16C96389B}" type="pres">
      <dgm:prSet presAssocID="{487E624B-81FD-41B7-A8F7-F578C3206241}" presName="sibTrans" presStyleLbl="sibTrans2D1" presStyleIdx="0" presStyleCnt="0"/>
      <dgm:spPr/>
    </dgm:pt>
    <dgm:pt modelId="{5A2D5787-FE2F-4AFE-976F-42BC2948C63F}" type="pres">
      <dgm:prSet presAssocID="{8C47C267-EB26-4A1B-AC8D-F9D4877CBAD0}" presName="compNode" presStyleCnt="0"/>
      <dgm:spPr/>
    </dgm:pt>
    <dgm:pt modelId="{1F237683-8CEE-40A0-BA4F-E030749C86D8}" type="pres">
      <dgm:prSet presAssocID="{8C47C267-EB26-4A1B-AC8D-F9D4877CBAD0}" presName="childRect" presStyleLbl="bgAcc1" presStyleIdx="2" presStyleCnt="9">
        <dgm:presLayoutVars>
          <dgm:bulletEnabled val="1"/>
        </dgm:presLayoutVars>
      </dgm:prSet>
      <dgm:spPr/>
    </dgm:pt>
    <dgm:pt modelId="{0D20DF8C-BA74-4A5E-BEE2-39B54A795002}" type="pres">
      <dgm:prSet presAssocID="{8C47C267-EB26-4A1B-AC8D-F9D4877CBAD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B019D91-D86F-4372-818A-191B33DA9425}" type="pres">
      <dgm:prSet presAssocID="{8C47C267-EB26-4A1B-AC8D-F9D4877CBAD0}" presName="parentRect" presStyleLbl="alignNode1" presStyleIdx="2" presStyleCnt="9"/>
      <dgm:spPr/>
    </dgm:pt>
    <dgm:pt modelId="{684D3197-8D1A-4E34-B4E1-ACCB8188B916}" type="pres">
      <dgm:prSet presAssocID="{8C47C267-EB26-4A1B-AC8D-F9D4877CBAD0}" presName="adorn" presStyleLbl="fgAccFollow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8CE7F4-2F62-4351-AA3E-AE3517017BC7}" type="pres">
      <dgm:prSet presAssocID="{3F874F88-05E2-4923-A4C9-7260E8A9DF8B}" presName="sibTrans" presStyleLbl="sibTrans2D1" presStyleIdx="0" presStyleCnt="0"/>
      <dgm:spPr/>
    </dgm:pt>
    <dgm:pt modelId="{DAE68A7F-8371-4027-B13E-33A24219314A}" type="pres">
      <dgm:prSet presAssocID="{9E6D842D-8E26-438C-8B6E-7BCE968F4C96}" presName="compNode" presStyleCnt="0"/>
      <dgm:spPr/>
    </dgm:pt>
    <dgm:pt modelId="{838C5B29-37FC-433B-9BB1-B9D991D8CB56}" type="pres">
      <dgm:prSet presAssocID="{9E6D842D-8E26-438C-8B6E-7BCE968F4C96}" presName="childRect" presStyleLbl="bgAcc1" presStyleIdx="3" presStyleCnt="9">
        <dgm:presLayoutVars>
          <dgm:bulletEnabled val="1"/>
        </dgm:presLayoutVars>
      </dgm:prSet>
      <dgm:spPr/>
    </dgm:pt>
    <dgm:pt modelId="{52431B72-4430-4115-91AE-0B058EB21E12}" type="pres">
      <dgm:prSet presAssocID="{9E6D842D-8E26-438C-8B6E-7BCE968F4C9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7D4A6A3-33DF-4982-AEB9-672E85FD272B}" type="pres">
      <dgm:prSet presAssocID="{9E6D842D-8E26-438C-8B6E-7BCE968F4C96}" presName="parentRect" presStyleLbl="alignNode1" presStyleIdx="3" presStyleCnt="9"/>
      <dgm:spPr/>
    </dgm:pt>
    <dgm:pt modelId="{5DD3AB4A-24CF-4D6D-953A-45C8341351D8}" type="pres">
      <dgm:prSet presAssocID="{9E6D842D-8E26-438C-8B6E-7BCE968F4C96}" presName="adorn" presStyleLbl="fgAccFollowNode1" presStyleIdx="3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D296F68-83BE-4856-AE37-756B016473AA}" type="pres">
      <dgm:prSet presAssocID="{86EB20B5-E4BA-4FAD-A855-6224813606BF}" presName="sibTrans" presStyleLbl="sibTrans2D1" presStyleIdx="0" presStyleCnt="0"/>
      <dgm:spPr/>
    </dgm:pt>
    <dgm:pt modelId="{ED55ECEA-243C-4757-A12F-7A2738EC0971}" type="pres">
      <dgm:prSet presAssocID="{611BAE53-5718-4613-B0FC-527D0310C22E}" presName="compNode" presStyleCnt="0"/>
      <dgm:spPr/>
    </dgm:pt>
    <dgm:pt modelId="{AFD74834-4A96-4196-ACB9-F5263B53ED39}" type="pres">
      <dgm:prSet presAssocID="{611BAE53-5718-4613-B0FC-527D0310C22E}" presName="childRect" presStyleLbl="bgAcc1" presStyleIdx="4" presStyleCnt="9">
        <dgm:presLayoutVars>
          <dgm:bulletEnabled val="1"/>
        </dgm:presLayoutVars>
      </dgm:prSet>
      <dgm:spPr/>
    </dgm:pt>
    <dgm:pt modelId="{356C930D-AB79-4D1B-84CF-4811381034F1}" type="pres">
      <dgm:prSet presAssocID="{611BAE53-5718-4613-B0FC-527D0310C22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C197D79-9D6D-4222-9FA1-F1FCD60FEBA3}" type="pres">
      <dgm:prSet presAssocID="{611BAE53-5718-4613-B0FC-527D0310C22E}" presName="parentRect" presStyleLbl="alignNode1" presStyleIdx="4" presStyleCnt="9"/>
      <dgm:spPr/>
    </dgm:pt>
    <dgm:pt modelId="{9A950CF9-EE78-4D41-B1DF-59754C59D5A5}" type="pres">
      <dgm:prSet presAssocID="{611BAE53-5718-4613-B0FC-527D0310C22E}" presName="adorn" presStyleLbl="fgAccFollowNode1" presStyleIdx="4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1A32BF17-3E22-4EC7-A696-3F5D23AB9E82}" type="pres">
      <dgm:prSet presAssocID="{54E17AE9-8EFB-4A64-B073-B083CDFF205E}" presName="sibTrans" presStyleLbl="sibTrans2D1" presStyleIdx="0" presStyleCnt="0"/>
      <dgm:spPr/>
    </dgm:pt>
    <dgm:pt modelId="{95411C49-D339-4E41-897D-BECA6D00438D}" type="pres">
      <dgm:prSet presAssocID="{6DEC05B8-69E7-45B9-B3AA-B68D132C8512}" presName="compNode" presStyleCnt="0"/>
      <dgm:spPr/>
    </dgm:pt>
    <dgm:pt modelId="{4ABAA90F-0714-4419-A40F-AD9B32B0DB4A}" type="pres">
      <dgm:prSet presAssocID="{6DEC05B8-69E7-45B9-B3AA-B68D132C8512}" presName="childRect" presStyleLbl="bgAcc1" presStyleIdx="5" presStyleCnt="9">
        <dgm:presLayoutVars>
          <dgm:bulletEnabled val="1"/>
        </dgm:presLayoutVars>
      </dgm:prSet>
      <dgm:spPr/>
    </dgm:pt>
    <dgm:pt modelId="{6C2D6CF5-8FD6-40C6-BDEE-19AB884754AD}" type="pres">
      <dgm:prSet presAssocID="{6DEC05B8-69E7-45B9-B3AA-B68D132C851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C2BDFC9-7557-465C-9A8B-D7B61A4CAAE5}" type="pres">
      <dgm:prSet presAssocID="{6DEC05B8-69E7-45B9-B3AA-B68D132C8512}" presName="parentRect" presStyleLbl="alignNode1" presStyleIdx="5" presStyleCnt="9"/>
      <dgm:spPr/>
    </dgm:pt>
    <dgm:pt modelId="{7DC40C64-C1AC-484C-B623-3C2E1E699AB5}" type="pres">
      <dgm:prSet presAssocID="{6DEC05B8-69E7-45B9-B3AA-B68D132C8512}" presName="adorn" presStyleLbl="fgAccFollowNode1" presStyleIdx="5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296F120-06AB-4940-8F2D-090B964A90E8}" type="pres">
      <dgm:prSet presAssocID="{939B02BC-E4E3-4598-9033-E1C58267C317}" presName="sibTrans" presStyleLbl="sibTrans2D1" presStyleIdx="0" presStyleCnt="0"/>
      <dgm:spPr/>
    </dgm:pt>
    <dgm:pt modelId="{D5AAC56A-0BE1-4CD8-99D1-812533302F54}" type="pres">
      <dgm:prSet presAssocID="{3D61E146-00DF-455B-BD67-DC7F7D29A045}" presName="compNode" presStyleCnt="0"/>
      <dgm:spPr/>
    </dgm:pt>
    <dgm:pt modelId="{1BE5F833-0F4B-454D-ACC2-90C94F7E475B}" type="pres">
      <dgm:prSet presAssocID="{3D61E146-00DF-455B-BD67-DC7F7D29A045}" presName="childRect" presStyleLbl="bgAcc1" presStyleIdx="6" presStyleCnt="9">
        <dgm:presLayoutVars>
          <dgm:bulletEnabled val="1"/>
        </dgm:presLayoutVars>
      </dgm:prSet>
      <dgm:spPr/>
    </dgm:pt>
    <dgm:pt modelId="{C0853470-B95D-46BA-ACE3-43879BC60FB7}" type="pres">
      <dgm:prSet presAssocID="{3D61E146-00DF-455B-BD67-DC7F7D29A0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3B6C4AA-AD06-4743-A5B4-5E0E898FD1A4}" type="pres">
      <dgm:prSet presAssocID="{3D61E146-00DF-455B-BD67-DC7F7D29A045}" presName="parentRect" presStyleLbl="alignNode1" presStyleIdx="6" presStyleCnt="9"/>
      <dgm:spPr/>
    </dgm:pt>
    <dgm:pt modelId="{F13B3951-1938-4F2B-8A5A-4582D1CBECB1}" type="pres">
      <dgm:prSet presAssocID="{3D61E146-00DF-455B-BD67-DC7F7D29A045}" presName="adorn" presStyleLbl="fgAccFollowNode1" presStyleIdx="6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13187FE-7F18-4E50-AEC5-8DD59BAFEBBA}" type="pres">
      <dgm:prSet presAssocID="{E08BA489-8FF3-4D3B-AC5F-AAB9E322CD13}" presName="sibTrans" presStyleLbl="sibTrans2D1" presStyleIdx="0" presStyleCnt="0"/>
      <dgm:spPr/>
    </dgm:pt>
    <dgm:pt modelId="{BBFD21C1-F43E-4ED0-ABC3-5DBF681017D2}" type="pres">
      <dgm:prSet presAssocID="{15B022E1-8AB3-49B8-A114-0C937F8F91C4}" presName="compNode" presStyleCnt="0"/>
      <dgm:spPr/>
    </dgm:pt>
    <dgm:pt modelId="{8F6648D9-D3B5-43B8-9BB8-68D1D88B8F4E}" type="pres">
      <dgm:prSet presAssocID="{15B022E1-8AB3-49B8-A114-0C937F8F91C4}" presName="childRect" presStyleLbl="bgAcc1" presStyleIdx="7" presStyleCnt="9">
        <dgm:presLayoutVars>
          <dgm:bulletEnabled val="1"/>
        </dgm:presLayoutVars>
      </dgm:prSet>
      <dgm:spPr/>
    </dgm:pt>
    <dgm:pt modelId="{A24950AD-C760-40C3-8CE7-4E9A45A4036F}" type="pres">
      <dgm:prSet presAssocID="{15B022E1-8AB3-49B8-A114-0C937F8F91C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94D7965-2403-404F-990E-95F91A380482}" type="pres">
      <dgm:prSet presAssocID="{15B022E1-8AB3-49B8-A114-0C937F8F91C4}" presName="parentRect" presStyleLbl="alignNode1" presStyleIdx="7" presStyleCnt="9"/>
      <dgm:spPr/>
    </dgm:pt>
    <dgm:pt modelId="{755F9AB7-2EB9-4313-8950-10CC3A5CB3AB}" type="pres">
      <dgm:prSet presAssocID="{15B022E1-8AB3-49B8-A114-0C937F8F91C4}" presName="adorn" presStyleLbl="fgAccFollowNode1" presStyleIdx="7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male"/>
        </a:ext>
      </dgm:extLst>
    </dgm:pt>
    <dgm:pt modelId="{AC61C0DF-DBF9-4C8F-A360-CB5B87302413}" type="pres">
      <dgm:prSet presAssocID="{248F30FB-B3AF-40D7-B24B-C9176D46C52C}" presName="sibTrans" presStyleLbl="sibTrans2D1" presStyleIdx="0" presStyleCnt="0"/>
      <dgm:spPr/>
    </dgm:pt>
    <dgm:pt modelId="{70C2C103-589D-47E8-AE65-793A33D56FCB}" type="pres">
      <dgm:prSet presAssocID="{9DA1D9A0-7188-47DE-88A7-3264F056CE7D}" presName="compNode" presStyleCnt="0"/>
      <dgm:spPr/>
    </dgm:pt>
    <dgm:pt modelId="{E8FBEE21-7AE5-4877-89BB-1770E6EE7BCE}" type="pres">
      <dgm:prSet presAssocID="{9DA1D9A0-7188-47DE-88A7-3264F056CE7D}" presName="childRect" presStyleLbl="bgAcc1" presStyleIdx="8" presStyleCnt="9">
        <dgm:presLayoutVars>
          <dgm:bulletEnabled val="1"/>
        </dgm:presLayoutVars>
      </dgm:prSet>
      <dgm:spPr/>
    </dgm:pt>
    <dgm:pt modelId="{FB518D98-7D7A-4C74-BCC5-B6680F7183AA}" type="pres">
      <dgm:prSet presAssocID="{9DA1D9A0-7188-47DE-88A7-3264F056CE7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43CB91B-0A5F-4B9E-9026-F35A9EBAB47E}" type="pres">
      <dgm:prSet presAssocID="{9DA1D9A0-7188-47DE-88A7-3264F056CE7D}" presName="parentRect" presStyleLbl="alignNode1" presStyleIdx="8" presStyleCnt="9"/>
      <dgm:spPr/>
    </dgm:pt>
    <dgm:pt modelId="{587A01F4-3E39-44E1-B562-A46A799DAB7B}" type="pres">
      <dgm:prSet presAssocID="{9DA1D9A0-7188-47DE-88A7-3264F056CE7D}" presName="adorn" presStyleLbl="fgAccFollowNode1" presStyleIdx="8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</dgm:ptLst>
  <dgm:cxnLst>
    <dgm:cxn modelId="{43DF2E04-B805-4E17-B338-DAB5F06E234C}" type="presOf" srcId="{90AFB3A6-0739-41CC-919B-055E63D5B871}" destId="{838C5B29-37FC-433B-9BB1-B9D991D8CB56}" srcOrd="0" destOrd="3" presId="urn:microsoft.com/office/officeart/2005/8/layout/bList2"/>
    <dgm:cxn modelId="{92890806-D95A-45CE-B2B6-5CA2D0E621CA}" srcId="{87BBB3F6-34B5-4B7A-A64D-8743F4BDCC1C}" destId="{814E28EF-CD76-4AFC-89E1-E832A20387A0}" srcOrd="0" destOrd="0" parTransId="{2A54E579-4299-4FA4-938A-CA2F15D3F1FB}" sibTransId="{CE8A3DCC-50AA-4A7F-8DA1-864A617C16D8}"/>
    <dgm:cxn modelId="{24737C17-8B1B-4E55-88C7-C7C483612F51}" srcId="{8C47C267-EB26-4A1B-AC8D-F9D4877CBAD0}" destId="{CE09AC21-763D-437B-9E1C-F476F009F5F1}" srcOrd="0" destOrd="0" parTransId="{DC704222-E582-4E36-870D-7D4DEA3EED09}" sibTransId="{CB449C0D-9BA2-4F35-BA6A-2F8402D488B3}"/>
    <dgm:cxn modelId="{21643618-0410-490E-BC4E-63C5E83E6CAC}" type="presOf" srcId="{248F30FB-B3AF-40D7-B24B-C9176D46C52C}" destId="{AC61C0DF-DBF9-4C8F-A360-CB5B87302413}" srcOrd="0" destOrd="0" presId="urn:microsoft.com/office/officeart/2005/8/layout/bList2"/>
    <dgm:cxn modelId="{481A3E1A-FA7C-44A3-BD69-1A28FC67309E}" srcId="{D1A80A59-87E3-4516-A543-DC8C4D56AA91}" destId="{3D61E146-00DF-455B-BD67-DC7F7D29A045}" srcOrd="6" destOrd="0" parTransId="{4791A42B-9574-4EA2-A4D3-47A392DCCB7E}" sibTransId="{E08BA489-8FF3-4D3B-AC5F-AAB9E322CD13}"/>
    <dgm:cxn modelId="{1272021B-33AD-4FD8-976A-07ECA8D2DBC3}" type="presOf" srcId="{434CC096-837A-4935-A9BA-5313F69199E4}" destId="{838C5B29-37FC-433B-9BB1-B9D991D8CB56}" srcOrd="0" destOrd="4" presId="urn:microsoft.com/office/officeart/2005/8/layout/bList2"/>
    <dgm:cxn modelId="{5952B320-9E12-44CA-8EC3-4200C1C066DE}" srcId="{D1A80A59-87E3-4516-A543-DC8C4D56AA91}" destId="{A99AA71A-796D-4534-B75B-624FB4BB78DF}" srcOrd="1" destOrd="0" parTransId="{9B1DC0CE-A033-4273-8C28-26FD02615720}" sibTransId="{487E624B-81FD-41B7-A8F7-F578C3206241}"/>
    <dgm:cxn modelId="{D6440922-0F96-449A-970F-CC0F647553AF}" type="presOf" srcId="{3F874F88-05E2-4923-A4C9-7260E8A9DF8B}" destId="{838CE7F4-2F62-4351-AA3E-AE3517017BC7}" srcOrd="0" destOrd="0" presId="urn:microsoft.com/office/officeart/2005/8/layout/bList2"/>
    <dgm:cxn modelId="{D8958822-7F52-4737-9E9C-D561DC0009EC}" type="presOf" srcId="{D1A80A59-87E3-4516-A543-DC8C4D56AA91}" destId="{994CD4C6-8600-43D2-97D9-BED8E1105B64}" srcOrd="0" destOrd="0" presId="urn:microsoft.com/office/officeart/2005/8/layout/bList2"/>
    <dgm:cxn modelId="{0A3CAC22-3EFA-4804-BFC5-1705BAECA1E6}" srcId="{9DA1D9A0-7188-47DE-88A7-3264F056CE7D}" destId="{372B4A4C-AC91-4467-B741-C590F7E12055}" srcOrd="1" destOrd="0" parTransId="{4DD1D502-8BC6-4B21-81EA-60EBE8071583}" sibTransId="{D4E09F81-2B32-44EA-896E-64C027FAA8C6}"/>
    <dgm:cxn modelId="{7E398024-6B7F-415F-B84B-2743E2C2F26D}" type="presOf" srcId="{15B022E1-8AB3-49B8-A114-0C937F8F91C4}" destId="{694D7965-2403-404F-990E-95F91A380482}" srcOrd="1" destOrd="0" presId="urn:microsoft.com/office/officeart/2005/8/layout/bList2"/>
    <dgm:cxn modelId="{21E2D527-FC6B-4C6F-8E3A-9CFA48530410}" srcId="{611BAE53-5718-4613-B0FC-527D0310C22E}" destId="{1DE537BB-A4D7-45E6-87AB-908EBB10D34E}" srcOrd="1" destOrd="0" parTransId="{C638D01C-43EE-4F81-B471-B117C9A929E1}" sibTransId="{CBF4407F-F76F-4490-B6CA-B3432A19B1FD}"/>
    <dgm:cxn modelId="{E1EE4F31-B2A7-49C7-80CF-9F8867CE1529}" type="presOf" srcId="{E9E01572-84D4-4883-8104-B1B913AC2157}" destId="{58E2C92F-9EEC-4306-A5B7-75FF61DB9378}" srcOrd="0" destOrd="0" presId="urn:microsoft.com/office/officeart/2005/8/layout/bList2"/>
    <dgm:cxn modelId="{F05EE833-CEE8-44A1-8FC0-A69C6AE9A291}" type="presOf" srcId="{6DEC05B8-69E7-45B9-B3AA-B68D132C8512}" destId="{6C2D6CF5-8FD6-40C6-BDEE-19AB884754AD}" srcOrd="0" destOrd="0" presId="urn:microsoft.com/office/officeart/2005/8/layout/bList2"/>
    <dgm:cxn modelId="{64350236-3068-4DB6-AF79-F2020A4B8A0B}" type="presOf" srcId="{86EB20B5-E4BA-4FAD-A855-6224813606BF}" destId="{8D296F68-83BE-4856-AE37-756B016473AA}" srcOrd="0" destOrd="0" presId="urn:microsoft.com/office/officeart/2005/8/layout/bList2"/>
    <dgm:cxn modelId="{C43C3736-D2C5-4534-8A62-AFCB7932E086}" type="presOf" srcId="{8C47C267-EB26-4A1B-AC8D-F9D4877CBAD0}" destId="{5B019D91-D86F-4372-818A-191B33DA9425}" srcOrd="1" destOrd="0" presId="urn:microsoft.com/office/officeart/2005/8/layout/bList2"/>
    <dgm:cxn modelId="{00368636-1468-4B54-BF40-A1DDA3667A03}" type="presOf" srcId="{C7C4985D-34A5-4EDA-A5D3-818C6013A05F}" destId="{1BE5F833-0F4B-454D-ACC2-90C94F7E475B}" srcOrd="0" destOrd="0" presId="urn:microsoft.com/office/officeart/2005/8/layout/bList2"/>
    <dgm:cxn modelId="{0DA2CD3C-73B5-4360-A6E9-9690011E00B9}" type="presOf" srcId="{611BAE53-5718-4613-B0FC-527D0310C22E}" destId="{356C930D-AB79-4D1B-84CF-4811381034F1}" srcOrd="0" destOrd="0" presId="urn:microsoft.com/office/officeart/2005/8/layout/bList2"/>
    <dgm:cxn modelId="{D33F633E-5642-40F4-AC6C-E9AD8B9E9C2D}" type="presOf" srcId="{54E17AE9-8EFB-4A64-B073-B083CDFF205E}" destId="{1A32BF17-3E22-4EC7-A696-3F5D23AB9E82}" srcOrd="0" destOrd="0" presId="urn:microsoft.com/office/officeart/2005/8/layout/bList2"/>
    <dgm:cxn modelId="{C364E23F-B004-4A0D-984C-C9D803564B9F}" srcId="{814E28EF-CD76-4AFC-89E1-E832A20387A0}" destId="{2F073FE1-9C54-4410-803D-1462F55736A3}" srcOrd="0" destOrd="0" parTransId="{CE5B559C-315F-4756-9116-CA98F08B798C}" sibTransId="{F5CE1BF7-C641-4F47-90DD-1A268D32C436}"/>
    <dgm:cxn modelId="{CB2E4840-78FB-4269-8B43-6AD3763AB708}" srcId="{D1A80A59-87E3-4516-A543-DC8C4D56AA91}" destId="{32A79115-0A0D-48C5-BDF8-7811A4359EC5}" srcOrd="0" destOrd="0" parTransId="{2C689955-CB40-4E63-9E4B-95E3DD51AB86}" sibTransId="{0A261AB8-3A17-4660-8655-B183F84E6B09}"/>
    <dgm:cxn modelId="{B6A7CD60-40B9-48A8-8121-12BE506F0BAB}" type="presOf" srcId="{9E6D842D-8E26-438C-8B6E-7BCE968F4C96}" destId="{77D4A6A3-33DF-4982-AEB9-672E85FD272B}" srcOrd="1" destOrd="0" presId="urn:microsoft.com/office/officeart/2005/8/layout/bList2"/>
    <dgm:cxn modelId="{C3681C64-E849-40FA-9B81-797C6767C9C3}" srcId="{32A79115-0A0D-48C5-BDF8-7811A4359EC5}" destId="{8C97EB77-BC7F-4C72-940C-AF26E6C09DB7}" srcOrd="0" destOrd="0" parTransId="{7381D59D-00CE-4DD6-959E-402DCCB9D15E}" sibTransId="{A9021CF4-ACFE-460A-AAB4-A03EB80F5A1D}"/>
    <dgm:cxn modelId="{67B54165-CACD-4D00-8850-AAC14E62BFFB}" type="presOf" srcId="{8C97EB77-BC7F-4C72-940C-AF26E6C09DB7}" destId="{E9B762E5-B499-42C7-8F99-986301F0945B}" srcOrd="0" destOrd="0" presId="urn:microsoft.com/office/officeart/2005/8/layout/bList2"/>
    <dgm:cxn modelId="{EF169249-D3BC-4876-A63E-444DA9B02320}" type="presOf" srcId="{487E624B-81FD-41B7-A8F7-F578C3206241}" destId="{4E508F97-04E6-4717-B83B-B0D16C96389B}" srcOrd="0" destOrd="0" presId="urn:microsoft.com/office/officeart/2005/8/layout/bList2"/>
    <dgm:cxn modelId="{31FA9849-2054-498A-993C-59E08A2C0D0E}" type="presOf" srcId="{A99AA71A-796D-4534-B75B-624FB4BB78DF}" destId="{F064D8C2-EF44-4F61-BC25-804160D1F439}" srcOrd="0" destOrd="0" presId="urn:microsoft.com/office/officeart/2005/8/layout/bList2"/>
    <dgm:cxn modelId="{58B3CD4B-8B7A-41DF-8E3A-DAC15AC307C1}" type="presOf" srcId="{2F073FE1-9C54-4410-803D-1462F55736A3}" destId="{838C5B29-37FC-433B-9BB1-B9D991D8CB56}" srcOrd="0" destOrd="2" presId="urn:microsoft.com/office/officeart/2005/8/layout/bList2"/>
    <dgm:cxn modelId="{2ABD4A6C-7B81-456B-94CE-E71271EB1441}" type="presOf" srcId="{6DEC05B8-69E7-45B9-B3AA-B68D132C8512}" destId="{8C2BDFC9-7557-465C-9A8B-D7B61A4CAAE5}" srcOrd="1" destOrd="0" presId="urn:microsoft.com/office/officeart/2005/8/layout/bList2"/>
    <dgm:cxn modelId="{2B86BF4E-1766-47E6-B7D8-895B2BFFD269}" type="presOf" srcId="{8C47C267-EB26-4A1B-AC8D-F9D4877CBAD0}" destId="{0D20DF8C-BA74-4A5E-BEE2-39B54A795002}" srcOrd="0" destOrd="0" presId="urn:microsoft.com/office/officeart/2005/8/layout/bList2"/>
    <dgm:cxn modelId="{EEF65D6F-1962-462E-B592-6F20A57B42AE}" type="presOf" srcId="{57141EBD-5445-41A6-8DDF-77D618789381}" destId="{E8FBEE21-7AE5-4877-89BB-1770E6EE7BCE}" srcOrd="0" destOrd="0" presId="urn:microsoft.com/office/officeart/2005/8/layout/bList2"/>
    <dgm:cxn modelId="{A02B786F-EDCC-4C76-AAFD-CA5539F86F00}" srcId="{6DEC05B8-69E7-45B9-B3AA-B68D132C8512}" destId="{FB7A2D5E-E538-4762-8A31-F247FC1357AA}" srcOrd="0" destOrd="0" parTransId="{4C6F2892-883F-4828-8957-5CCB796583B0}" sibTransId="{72169B45-1AB7-45AF-9A8D-6D52941CC243}"/>
    <dgm:cxn modelId="{85E4974F-0416-4F73-97FD-AD07EE20F923}" type="presOf" srcId="{32A79115-0A0D-48C5-BDF8-7811A4359EC5}" destId="{F437D31C-E1B0-48DD-A427-5744EB36192B}" srcOrd="1" destOrd="0" presId="urn:microsoft.com/office/officeart/2005/8/layout/bList2"/>
    <dgm:cxn modelId="{5E28AD4F-5DB8-4B85-B60C-C042D8014F7F}" type="presOf" srcId="{15B022E1-8AB3-49B8-A114-0C937F8F91C4}" destId="{A24950AD-C760-40C3-8CE7-4E9A45A4036F}" srcOrd="0" destOrd="0" presId="urn:microsoft.com/office/officeart/2005/8/layout/bList2"/>
    <dgm:cxn modelId="{9D484050-17C5-42EB-893F-56631AC0309A}" type="presOf" srcId="{611BAE53-5718-4613-B0FC-527D0310C22E}" destId="{BC197D79-9D6D-4222-9FA1-F1FCD60FEBA3}" srcOrd="1" destOrd="0" presId="urn:microsoft.com/office/officeart/2005/8/layout/bList2"/>
    <dgm:cxn modelId="{5BEEA470-27FB-43E4-B0B6-C3FC97B44A49}" type="presOf" srcId="{32A79115-0A0D-48C5-BDF8-7811A4359EC5}" destId="{CB4FFA68-1C18-4C5C-9A06-6B3DBED297B7}" srcOrd="0" destOrd="0" presId="urn:microsoft.com/office/officeart/2005/8/layout/bList2"/>
    <dgm:cxn modelId="{C1C9BF72-5F31-46C8-B44C-0AD4144F985B}" type="presOf" srcId="{FB7A2D5E-E538-4762-8A31-F247FC1357AA}" destId="{4ABAA90F-0714-4419-A40F-AD9B32B0DB4A}" srcOrd="0" destOrd="0" presId="urn:microsoft.com/office/officeart/2005/8/layout/bList2"/>
    <dgm:cxn modelId="{B41C0B56-5415-4033-B83D-6A2B60DBC7FA}" type="presOf" srcId="{9F71F255-55FB-40B8-9789-22F438F85346}" destId="{8F6648D9-D3B5-43B8-9BB8-68D1D88B8F4E}" srcOrd="0" destOrd="0" presId="urn:microsoft.com/office/officeart/2005/8/layout/bList2"/>
    <dgm:cxn modelId="{4FBD5F56-E07D-46CF-964B-F2C66EE9DBC7}" type="presOf" srcId="{9DA1D9A0-7188-47DE-88A7-3264F056CE7D}" destId="{D43CB91B-0A5F-4B9E-9026-F35A9EBAB47E}" srcOrd="1" destOrd="0" presId="urn:microsoft.com/office/officeart/2005/8/layout/bList2"/>
    <dgm:cxn modelId="{181E8E76-527F-4761-ADE4-09E1D7D434AA}" type="presOf" srcId="{44205A47-226B-4E9D-94B0-D00D79DD9546}" destId="{AFD74834-4A96-4196-ACB9-F5263B53ED39}" srcOrd="0" destOrd="0" presId="urn:microsoft.com/office/officeart/2005/8/layout/bList2"/>
    <dgm:cxn modelId="{23B05578-3747-4860-8FDD-54B3374C9153}" type="presOf" srcId="{3D61E146-00DF-455B-BD67-DC7F7D29A045}" destId="{C0853470-B95D-46BA-ACE3-43879BC60FB7}" srcOrd="0" destOrd="0" presId="urn:microsoft.com/office/officeart/2005/8/layout/bList2"/>
    <dgm:cxn modelId="{0CF0C559-BB73-41A8-A50D-60B7A8457F13}" type="presOf" srcId="{0A261AB8-3A17-4660-8655-B183F84E6B09}" destId="{6890E307-3E3D-469F-BDD8-7E691186D945}" srcOrd="0" destOrd="0" presId="urn:microsoft.com/office/officeart/2005/8/layout/bList2"/>
    <dgm:cxn modelId="{20B4635A-05CB-4731-8409-4844E755A6AB}" type="presOf" srcId="{372B4A4C-AC91-4467-B741-C590F7E12055}" destId="{E8FBEE21-7AE5-4877-89BB-1770E6EE7BCE}" srcOrd="0" destOrd="1" presId="urn:microsoft.com/office/officeart/2005/8/layout/bList2"/>
    <dgm:cxn modelId="{1589737E-6505-44EE-A0BE-83FBB80C18D1}" type="presOf" srcId="{5D74B923-C282-48FA-AAD4-337D8F0231C1}" destId="{8F6648D9-D3B5-43B8-9BB8-68D1D88B8F4E}" srcOrd="0" destOrd="1" presId="urn:microsoft.com/office/officeart/2005/8/layout/bList2"/>
    <dgm:cxn modelId="{BAC95D89-3DC1-45D0-9EA7-83C3E8F15500}" type="presOf" srcId="{87BBB3F6-34B5-4B7A-A64D-8743F4BDCC1C}" destId="{838C5B29-37FC-433B-9BB1-B9D991D8CB56}" srcOrd="0" destOrd="0" presId="urn:microsoft.com/office/officeart/2005/8/layout/bList2"/>
    <dgm:cxn modelId="{CD70B18B-23FA-4C90-968A-9E9ABA3B337F}" srcId="{6DEC05B8-69E7-45B9-B3AA-B68D132C8512}" destId="{02561FE5-331A-45D5-8E2C-10F911280ED6}" srcOrd="1" destOrd="0" parTransId="{90984D9B-3988-41F3-8D53-0EEF6F890F0D}" sibTransId="{EDAA7D5A-6F1A-429D-93C2-015B304A7BC3}"/>
    <dgm:cxn modelId="{E7DD218D-9892-45AC-ADBD-8366AB04C2B7}" type="presOf" srcId="{A99AA71A-796D-4534-B75B-624FB4BB78DF}" destId="{0503FDC7-EBFE-43B9-BD33-A30C325E24E9}" srcOrd="1" destOrd="0" presId="urn:microsoft.com/office/officeart/2005/8/layout/bList2"/>
    <dgm:cxn modelId="{3EF7CE8D-D17F-44F2-AF84-EEBE5A7BDADB}" srcId="{9E6D842D-8E26-438C-8B6E-7BCE968F4C96}" destId="{87BBB3F6-34B5-4B7A-A64D-8743F4BDCC1C}" srcOrd="0" destOrd="0" parTransId="{A0C50BDD-B108-495A-B055-A6C2E5B3B2F2}" sibTransId="{DE17DE0D-7F09-48E0-934E-0BC3DE37BA90}"/>
    <dgm:cxn modelId="{4D6D6493-F171-4A2A-96F4-67CD62780B90}" srcId="{814E28EF-CD76-4AFC-89E1-E832A20387A0}" destId="{90AFB3A6-0739-41CC-919B-055E63D5B871}" srcOrd="1" destOrd="0" parTransId="{65D2F78F-5944-4DCA-94A5-0E2988116240}" sibTransId="{CDFF655C-DC69-4815-98CD-E6670D3D67F1}"/>
    <dgm:cxn modelId="{9431F096-3791-46E1-88B2-1E2E4DDD707D}" srcId="{D1A80A59-87E3-4516-A543-DC8C4D56AA91}" destId="{9DA1D9A0-7188-47DE-88A7-3264F056CE7D}" srcOrd="8" destOrd="0" parTransId="{210CB4C3-125C-4EFF-B249-C0BEA218013C}" sibTransId="{ADAF4D65-1F16-4725-898F-A9494AC9C61D}"/>
    <dgm:cxn modelId="{5218E798-83DE-40C2-9D31-D3DF0F9FC60C}" type="presOf" srcId="{A5595EA9-BA3A-4B79-81F1-40A7CB8F64FC}" destId="{1BE5F833-0F4B-454D-ACC2-90C94F7E475B}" srcOrd="0" destOrd="1" presId="urn:microsoft.com/office/officeart/2005/8/layout/bList2"/>
    <dgm:cxn modelId="{FAB9BA9E-7153-4205-863E-6BD64257C85A}" srcId="{D1A80A59-87E3-4516-A543-DC8C4D56AA91}" destId="{15B022E1-8AB3-49B8-A114-0C937F8F91C4}" srcOrd="7" destOrd="0" parTransId="{5BFAFC09-65EE-4D6B-A22B-55C0C7CF17F6}" sibTransId="{248F30FB-B3AF-40D7-B24B-C9176D46C52C}"/>
    <dgm:cxn modelId="{B9F070A2-457C-43EE-85FC-06567DDB7EDA}" srcId="{D1A80A59-87E3-4516-A543-DC8C4D56AA91}" destId="{611BAE53-5718-4613-B0FC-527D0310C22E}" srcOrd="4" destOrd="0" parTransId="{5C41679B-51D8-4E4C-81BE-BCC608DFC3A7}" sibTransId="{54E17AE9-8EFB-4A64-B073-B083CDFF205E}"/>
    <dgm:cxn modelId="{7307EEA3-F90C-4EE1-96A5-F284F9160A69}" type="presOf" srcId="{939B02BC-E4E3-4598-9033-E1C58267C317}" destId="{4296F120-06AB-4940-8F2D-090B964A90E8}" srcOrd="0" destOrd="0" presId="urn:microsoft.com/office/officeart/2005/8/layout/bList2"/>
    <dgm:cxn modelId="{1CA14DA6-ADFB-4312-97E7-FD245165B195}" type="presOf" srcId="{814E28EF-CD76-4AFC-89E1-E832A20387A0}" destId="{838C5B29-37FC-433B-9BB1-B9D991D8CB56}" srcOrd="0" destOrd="1" presId="urn:microsoft.com/office/officeart/2005/8/layout/bList2"/>
    <dgm:cxn modelId="{CD2E9FAB-3FC7-46B8-8085-290C4757364E}" srcId="{D1A80A59-87E3-4516-A543-DC8C4D56AA91}" destId="{6DEC05B8-69E7-45B9-B3AA-B68D132C8512}" srcOrd="5" destOrd="0" parTransId="{A5F197CB-D875-403F-BE79-94D957B1AB8B}" sibTransId="{939B02BC-E4E3-4598-9033-E1C58267C317}"/>
    <dgm:cxn modelId="{5680C9AB-7E5F-487A-85E3-EC4CC6AA4326}" srcId="{611BAE53-5718-4613-B0FC-527D0310C22E}" destId="{44205A47-226B-4E9D-94B0-D00D79DD9546}" srcOrd="0" destOrd="0" parTransId="{F1A18EC4-749A-4F12-B2BD-BB6E3DDE7393}" sibTransId="{CB40E08C-55EC-4540-A756-F8E632492EC7}"/>
    <dgm:cxn modelId="{D9A973B1-1CFC-4ECD-9A09-CE42E52B9F9E}" srcId="{15B022E1-8AB3-49B8-A114-0C937F8F91C4}" destId="{5D74B923-C282-48FA-AAD4-337D8F0231C1}" srcOrd="1" destOrd="0" parTransId="{4A7D1AE7-63A9-4589-9AE9-2435B071DE56}" sibTransId="{44AF912B-8C7F-4B04-A93D-9F8F6DC01061}"/>
    <dgm:cxn modelId="{D2F77EB2-9F8F-4226-9107-16DC85485F73}" srcId="{D1A80A59-87E3-4516-A543-DC8C4D56AA91}" destId="{8C47C267-EB26-4A1B-AC8D-F9D4877CBAD0}" srcOrd="2" destOrd="0" parTransId="{A0267A62-862D-4AF0-811D-454ED8E59960}" sibTransId="{3F874F88-05E2-4923-A4C9-7260E8A9DF8B}"/>
    <dgm:cxn modelId="{10F97FB6-83F8-460C-80EE-8B18A026E22F}" srcId="{D1A80A59-87E3-4516-A543-DC8C4D56AA91}" destId="{9E6D842D-8E26-438C-8B6E-7BCE968F4C96}" srcOrd="3" destOrd="0" parTransId="{C97C608E-D3DD-4EEA-A4A6-0577F07AD535}" sibTransId="{86EB20B5-E4BA-4FAD-A855-6224813606BF}"/>
    <dgm:cxn modelId="{35BC0FC0-E1F8-46CB-8C6B-3069B5A3941C}" type="presOf" srcId="{E08BA489-8FF3-4D3B-AC5F-AAB9E322CD13}" destId="{013187FE-7F18-4E50-AEC5-8DD59BAFEBBA}" srcOrd="0" destOrd="0" presId="urn:microsoft.com/office/officeart/2005/8/layout/bList2"/>
    <dgm:cxn modelId="{38742BC0-06D9-478C-A8C4-C554E2C5CCC9}" type="presOf" srcId="{9E6D842D-8E26-438C-8B6E-7BCE968F4C96}" destId="{52431B72-4430-4115-91AE-0B058EB21E12}" srcOrd="0" destOrd="0" presId="urn:microsoft.com/office/officeart/2005/8/layout/bList2"/>
    <dgm:cxn modelId="{F231B6D2-1D98-4895-960D-26EB7134EC32}" srcId="{3D61E146-00DF-455B-BD67-DC7F7D29A045}" destId="{C7C4985D-34A5-4EDA-A5D3-818C6013A05F}" srcOrd="0" destOrd="0" parTransId="{3A94C5E2-33A6-4A55-8BFA-8D80E2A0E17B}" sibTransId="{BBCA88EA-ABA8-4339-A008-125E12279D24}"/>
    <dgm:cxn modelId="{CFF82DD4-202E-41B5-B229-F3E5B469D0D5}" srcId="{3D61E146-00DF-455B-BD67-DC7F7D29A045}" destId="{A5595EA9-BA3A-4B79-81F1-40A7CB8F64FC}" srcOrd="1" destOrd="0" parTransId="{090209C3-5D79-4784-92E0-D407D2997ECB}" sibTransId="{CC11AAAA-04DA-4414-B867-7930F4DF05F9}"/>
    <dgm:cxn modelId="{58D929D9-858F-4CC0-AB22-066760D7FC29}" type="presOf" srcId="{9DA1D9A0-7188-47DE-88A7-3264F056CE7D}" destId="{FB518D98-7D7A-4C74-BCC5-B6680F7183AA}" srcOrd="0" destOrd="0" presId="urn:microsoft.com/office/officeart/2005/8/layout/bList2"/>
    <dgm:cxn modelId="{E62540DC-193C-49F0-B436-5750311399CF}" srcId="{814E28EF-CD76-4AFC-89E1-E832A20387A0}" destId="{434CC096-837A-4935-A9BA-5313F69199E4}" srcOrd="2" destOrd="0" parTransId="{9C081566-8ABF-4F98-B703-D7123BE5BCBC}" sibTransId="{EDF9F778-9DB3-4CC8-B3A7-F555C724312D}"/>
    <dgm:cxn modelId="{6E745BDD-BFA7-450F-9964-4642BDBED746}" srcId="{9DA1D9A0-7188-47DE-88A7-3264F056CE7D}" destId="{57141EBD-5445-41A6-8DDF-77D618789381}" srcOrd="0" destOrd="0" parTransId="{27FFC420-2623-4525-AEA1-DA48CB72AE3E}" sibTransId="{03E1CD2E-A177-4E1E-8377-43E411EC1A41}"/>
    <dgm:cxn modelId="{6EB43EE4-0C5B-416B-8AA3-FCFF4F0A207F}" type="presOf" srcId="{3D61E146-00DF-455B-BD67-DC7F7D29A045}" destId="{53B6C4AA-AD06-4743-A5B4-5E0E898FD1A4}" srcOrd="1" destOrd="0" presId="urn:microsoft.com/office/officeart/2005/8/layout/bList2"/>
    <dgm:cxn modelId="{75C76EE5-1AF6-4705-B1AA-7AF69BCB8587}" type="presOf" srcId="{CE09AC21-763D-437B-9E1C-F476F009F5F1}" destId="{1F237683-8CEE-40A0-BA4F-E030749C86D8}" srcOrd="0" destOrd="0" presId="urn:microsoft.com/office/officeart/2005/8/layout/bList2"/>
    <dgm:cxn modelId="{6CC99CEC-0F17-4F26-B5A8-66DE45861CBA}" srcId="{A99AA71A-796D-4534-B75B-624FB4BB78DF}" destId="{E9E01572-84D4-4883-8104-B1B913AC2157}" srcOrd="0" destOrd="0" parTransId="{F4A27FEF-1189-4E96-B0A9-27473C333681}" sibTransId="{7378EBB2-B225-4177-8770-790408EE08A2}"/>
    <dgm:cxn modelId="{A146FDF1-7FF8-4E44-B8F2-A4EFD9FB128F}" srcId="{15B022E1-8AB3-49B8-A114-0C937F8F91C4}" destId="{9F71F255-55FB-40B8-9789-22F438F85346}" srcOrd="0" destOrd="0" parTransId="{38F22ADF-90F0-49B5-9DBE-73C2C05C3B71}" sibTransId="{4EB8A14B-F02B-43B2-9053-23476EE6991A}"/>
    <dgm:cxn modelId="{843222F2-E4CA-4D68-ADB1-63EADDD5193E}" type="presOf" srcId="{1DE537BB-A4D7-45E6-87AB-908EBB10D34E}" destId="{AFD74834-4A96-4196-ACB9-F5263B53ED39}" srcOrd="0" destOrd="1" presId="urn:microsoft.com/office/officeart/2005/8/layout/bList2"/>
    <dgm:cxn modelId="{566CD2F5-59A6-4BA2-B59B-8D6421916A83}" type="presOf" srcId="{02561FE5-331A-45D5-8E2C-10F911280ED6}" destId="{4ABAA90F-0714-4419-A40F-AD9B32B0DB4A}" srcOrd="0" destOrd="1" presId="urn:microsoft.com/office/officeart/2005/8/layout/bList2"/>
    <dgm:cxn modelId="{8C5DBB48-2D74-49A6-BAC0-F4DB9A16F905}" type="presParOf" srcId="{994CD4C6-8600-43D2-97D9-BED8E1105B64}" destId="{6F26F00D-0763-4FD2-9685-8EE55FD19780}" srcOrd="0" destOrd="0" presId="urn:microsoft.com/office/officeart/2005/8/layout/bList2"/>
    <dgm:cxn modelId="{A46E1ADA-8583-4FEC-A251-F4F42F3E7AD8}" type="presParOf" srcId="{6F26F00D-0763-4FD2-9685-8EE55FD19780}" destId="{E9B762E5-B499-42C7-8F99-986301F0945B}" srcOrd="0" destOrd="0" presId="urn:microsoft.com/office/officeart/2005/8/layout/bList2"/>
    <dgm:cxn modelId="{0309EB9C-AD73-4CB8-BD78-15F1B6F4656E}" type="presParOf" srcId="{6F26F00D-0763-4FD2-9685-8EE55FD19780}" destId="{CB4FFA68-1C18-4C5C-9A06-6B3DBED297B7}" srcOrd="1" destOrd="0" presId="urn:microsoft.com/office/officeart/2005/8/layout/bList2"/>
    <dgm:cxn modelId="{1323B2B3-6C36-4446-B76C-9FE81E48A5CA}" type="presParOf" srcId="{6F26F00D-0763-4FD2-9685-8EE55FD19780}" destId="{F437D31C-E1B0-48DD-A427-5744EB36192B}" srcOrd="2" destOrd="0" presId="urn:microsoft.com/office/officeart/2005/8/layout/bList2"/>
    <dgm:cxn modelId="{B8ABC057-B6B5-4455-85A8-CBAA20580D0D}" type="presParOf" srcId="{6F26F00D-0763-4FD2-9685-8EE55FD19780}" destId="{5708C729-1212-4983-BD1C-C5096F2736EE}" srcOrd="3" destOrd="0" presId="urn:microsoft.com/office/officeart/2005/8/layout/bList2"/>
    <dgm:cxn modelId="{D149A842-C166-405C-963A-3EE3092A975F}" type="presParOf" srcId="{994CD4C6-8600-43D2-97D9-BED8E1105B64}" destId="{6890E307-3E3D-469F-BDD8-7E691186D945}" srcOrd="1" destOrd="0" presId="urn:microsoft.com/office/officeart/2005/8/layout/bList2"/>
    <dgm:cxn modelId="{2BE6D8AA-D6E6-4464-925E-92FD94FBE4AC}" type="presParOf" srcId="{994CD4C6-8600-43D2-97D9-BED8E1105B64}" destId="{5790CC41-65A7-4A01-A0D6-4645AA07E7B7}" srcOrd="2" destOrd="0" presId="urn:microsoft.com/office/officeart/2005/8/layout/bList2"/>
    <dgm:cxn modelId="{24D47F92-B7A1-41D1-B636-8FC48351F948}" type="presParOf" srcId="{5790CC41-65A7-4A01-A0D6-4645AA07E7B7}" destId="{58E2C92F-9EEC-4306-A5B7-75FF61DB9378}" srcOrd="0" destOrd="0" presId="urn:microsoft.com/office/officeart/2005/8/layout/bList2"/>
    <dgm:cxn modelId="{A2F9D119-6416-4866-93FD-4821BAC9A749}" type="presParOf" srcId="{5790CC41-65A7-4A01-A0D6-4645AA07E7B7}" destId="{F064D8C2-EF44-4F61-BC25-804160D1F439}" srcOrd="1" destOrd="0" presId="urn:microsoft.com/office/officeart/2005/8/layout/bList2"/>
    <dgm:cxn modelId="{614547C2-9AC5-474E-B708-8BC82E75CF7D}" type="presParOf" srcId="{5790CC41-65A7-4A01-A0D6-4645AA07E7B7}" destId="{0503FDC7-EBFE-43B9-BD33-A30C325E24E9}" srcOrd="2" destOrd="0" presId="urn:microsoft.com/office/officeart/2005/8/layout/bList2"/>
    <dgm:cxn modelId="{DA9566A6-725F-4B1A-9C98-120F871B204F}" type="presParOf" srcId="{5790CC41-65A7-4A01-A0D6-4645AA07E7B7}" destId="{CB36F854-0560-4556-A59A-9A822BFA91D7}" srcOrd="3" destOrd="0" presId="urn:microsoft.com/office/officeart/2005/8/layout/bList2"/>
    <dgm:cxn modelId="{4000CAE3-9D84-4606-BA1F-CB395EDBD369}" type="presParOf" srcId="{994CD4C6-8600-43D2-97D9-BED8E1105B64}" destId="{4E508F97-04E6-4717-B83B-B0D16C96389B}" srcOrd="3" destOrd="0" presId="urn:microsoft.com/office/officeart/2005/8/layout/bList2"/>
    <dgm:cxn modelId="{8A8C0571-0CB4-4354-AF4F-9F5FFC514204}" type="presParOf" srcId="{994CD4C6-8600-43D2-97D9-BED8E1105B64}" destId="{5A2D5787-FE2F-4AFE-976F-42BC2948C63F}" srcOrd="4" destOrd="0" presId="urn:microsoft.com/office/officeart/2005/8/layout/bList2"/>
    <dgm:cxn modelId="{E6ACCBF1-1FA1-4B07-B6FB-BB91C4D3D069}" type="presParOf" srcId="{5A2D5787-FE2F-4AFE-976F-42BC2948C63F}" destId="{1F237683-8CEE-40A0-BA4F-E030749C86D8}" srcOrd="0" destOrd="0" presId="urn:microsoft.com/office/officeart/2005/8/layout/bList2"/>
    <dgm:cxn modelId="{51F3B860-3027-4D4B-9EE8-A052E837AAC5}" type="presParOf" srcId="{5A2D5787-FE2F-4AFE-976F-42BC2948C63F}" destId="{0D20DF8C-BA74-4A5E-BEE2-39B54A795002}" srcOrd="1" destOrd="0" presId="urn:microsoft.com/office/officeart/2005/8/layout/bList2"/>
    <dgm:cxn modelId="{1C38B59D-E1E8-41C3-84BC-FF3D759975CB}" type="presParOf" srcId="{5A2D5787-FE2F-4AFE-976F-42BC2948C63F}" destId="{5B019D91-D86F-4372-818A-191B33DA9425}" srcOrd="2" destOrd="0" presId="urn:microsoft.com/office/officeart/2005/8/layout/bList2"/>
    <dgm:cxn modelId="{6117B9F0-D21B-4C71-88BD-2999AB00D64B}" type="presParOf" srcId="{5A2D5787-FE2F-4AFE-976F-42BC2948C63F}" destId="{684D3197-8D1A-4E34-B4E1-ACCB8188B916}" srcOrd="3" destOrd="0" presId="urn:microsoft.com/office/officeart/2005/8/layout/bList2"/>
    <dgm:cxn modelId="{EDCBBC9E-DE66-4195-ABE6-34864AC3BFC9}" type="presParOf" srcId="{994CD4C6-8600-43D2-97D9-BED8E1105B64}" destId="{838CE7F4-2F62-4351-AA3E-AE3517017BC7}" srcOrd="5" destOrd="0" presId="urn:microsoft.com/office/officeart/2005/8/layout/bList2"/>
    <dgm:cxn modelId="{C0C7A261-A0F9-4D94-80FA-A37441EA1A17}" type="presParOf" srcId="{994CD4C6-8600-43D2-97D9-BED8E1105B64}" destId="{DAE68A7F-8371-4027-B13E-33A24219314A}" srcOrd="6" destOrd="0" presId="urn:microsoft.com/office/officeart/2005/8/layout/bList2"/>
    <dgm:cxn modelId="{A5DC512A-41C6-475C-B684-C271D3CCAB60}" type="presParOf" srcId="{DAE68A7F-8371-4027-B13E-33A24219314A}" destId="{838C5B29-37FC-433B-9BB1-B9D991D8CB56}" srcOrd="0" destOrd="0" presId="urn:microsoft.com/office/officeart/2005/8/layout/bList2"/>
    <dgm:cxn modelId="{82346129-99CE-43C9-A330-4F1D701A2F7A}" type="presParOf" srcId="{DAE68A7F-8371-4027-B13E-33A24219314A}" destId="{52431B72-4430-4115-91AE-0B058EB21E12}" srcOrd="1" destOrd="0" presId="urn:microsoft.com/office/officeart/2005/8/layout/bList2"/>
    <dgm:cxn modelId="{CDDD3780-CC0E-42F4-86A4-E133D9ACE2D4}" type="presParOf" srcId="{DAE68A7F-8371-4027-B13E-33A24219314A}" destId="{77D4A6A3-33DF-4982-AEB9-672E85FD272B}" srcOrd="2" destOrd="0" presId="urn:microsoft.com/office/officeart/2005/8/layout/bList2"/>
    <dgm:cxn modelId="{BE668AA8-B448-420B-B38A-7C3E6F366D91}" type="presParOf" srcId="{DAE68A7F-8371-4027-B13E-33A24219314A}" destId="{5DD3AB4A-24CF-4D6D-953A-45C8341351D8}" srcOrd="3" destOrd="0" presId="urn:microsoft.com/office/officeart/2005/8/layout/bList2"/>
    <dgm:cxn modelId="{50BF6417-C04C-4299-8573-E5EE9F0EB38A}" type="presParOf" srcId="{994CD4C6-8600-43D2-97D9-BED8E1105B64}" destId="{8D296F68-83BE-4856-AE37-756B016473AA}" srcOrd="7" destOrd="0" presId="urn:microsoft.com/office/officeart/2005/8/layout/bList2"/>
    <dgm:cxn modelId="{3BAA14D6-FC9F-41AA-AD14-E8193A16AB06}" type="presParOf" srcId="{994CD4C6-8600-43D2-97D9-BED8E1105B64}" destId="{ED55ECEA-243C-4757-A12F-7A2738EC0971}" srcOrd="8" destOrd="0" presId="urn:microsoft.com/office/officeart/2005/8/layout/bList2"/>
    <dgm:cxn modelId="{5595CE25-0F46-497C-A9C2-CEACB9435CD0}" type="presParOf" srcId="{ED55ECEA-243C-4757-A12F-7A2738EC0971}" destId="{AFD74834-4A96-4196-ACB9-F5263B53ED39}" srcOrd="0" destOrd="0" presId="urn:microsoft.com/office/officeart/2005/8/layout/bList2"/>
    <dgm:cxn modelId="{94F92DD4-DCA6-47CF-9456-3AD39A494A45}" type="presParOf" srcId="{ED55ECEA-243C-4757-A12F-7A2738EC0971}" destId="{356C930D-AB79-4D1B-84CF-4811381034F1}" srcOrd="1" destOrd="0" presId="urn:microsoft.com/office/officeart/2005/8/layout/bList2"/>
    <dgm:cxn modelId="{BC029694-585F-4AC7-BC2A-0DCD9EA8217B}" type="presParOf" srcId="{ED55ECEA-243C-4757-A12F-7A2738EC0971}" destId="{BC197D79-9D6D-4222-9FA1-F1FCD60FEBA3}" srcOrd="2" destOrd="0" presId="urn:microsoft.com/office/officeart/2005/8/layout/bList2"/>
    <dgm:cxn modelId="{41D5D252-8ED5-4921-A711-5A0AA1B89E1F}" type="presParOf" srcId="{ED55ECEA-243C-4757-A12F-7A2738EC0971}" destId="{9A950CF9-EE78-4D41-B1DF-59754C59D5A5}" srcOrd="3" destOrd="0" presId="urn:microsoft.com/office/officeart/2005/8/layout/bList2"/>
    <dgm:cxn modelId="{01A7E9F2-3987-48C2-BB50-5EC72782F548}" type="presParOf" srcId="{994CD4C6-8600-43D2-97D9-BED8E1105B64}" destId="{1A32BF17-3E22-4EC7-A696-3F5D23AB9E82}" srcOrd="9" destOrd="0" presId="urn:microsoft.com/office/officeart/2005/8/layout/bList2"/>
    <dgm:cxn modelId="{F58E182C-11D7-4E96-9BAB-C052926BF972}" type="presParOf" srcId="{994CD4C6-8600-43D2-97D9-BED8E1105B64}" destId="{95411C49-D339-4E41-897D-BECA6D00438D}" srcOrd="10" destOrd="0" presId="urn:microsoft.com/office/officeart/2005/8/layout/bList2"/>
    <dgm:cxn modelId="{CA08F294-D630-4B81-9D3B-5BDAC836E6CF}" type="presParOf" srcId="{95411C49-D339-4E41-897D-BECA6D00438D}" destId="{4ABAA90F-0714-4419-A40F-AD9B32B0DB4A}" srcOrd="0" destOrd="0" presId="urn:microsoft.com/office/officeart/2005/8/layout/bList2"/>
    <dgm:cxn modelId="{29958388-380F-4030-B1EF-956BDDB89575}" type="presParOf" srcId="{95411C49-D339-4E41-897D-BECA6D00438D}" destId="{6C2D6CF5-8FD6-40C6-BDEE-19AB884754AD}" srcOrd="1" destOrd="0" presId="urn:microsoft.com/office/officeart/2005/8/layout/bList2"/>
    <dgm:cxn modelId="{AD82C7B8-4A27-4D73-9CF2-504B707DA53A}" type="presParOf" srcId="{95411C49-D339-4E41-897D-BECA6D00438D}" destId="{8C2BDFC9-7557-465C-9A8B-D7B61A4CAAE5}" srcOrd="2" destOrd="0" presId="urn:microsoft.com/office/officeart/2005/8/layout/bList2"/>
    <dgm:cxn modelId="{028D350F-298D-4C70-9B14-BFC34214F33B}" type="presParOf" srcId="{95411C49-D339-4E41-897D-BECA6D00438D}" destId="{7DC40C64-C1AC-484C-B623-3C2E1E699AB5}" srcOrd="3" destOrd="0" presId="urn:microsoft.com/office/officeart/2005/8/layout/bList2"/>
    <dgm:cxn modelId="{50D015E1-7BAC-47E6-BDE6-43E451E2FC28}" type="presParOf" srcId="{994CD4C6-8600-43D2-97D9-BED8E1105B64}" destId="{4296F120-06AB-4940-8F2D-090B964A90E8}" srcOrd="11" destOrd="0" presId="urn:microsoft.com/office/officeart/2005/8/layout/bList2"/>
    <dgm:cxn modelId="{506E23A1-DAC7-421F-8F32-D9A07BA6FB49}" type="presParOf" srcId="{994CD4C6-8600-43D2-97D9-BED8E1105B64}" destId="{D5AAC56A-0BE1-4CD8-99D1-812533302F54}" srcOrd="12" destOrd="0" presId="urn:microsoft.com/office/officeart/2005/8/layout/bList2"/>
    <dgm:cxn modelId="{A9C60777-9401-4010-8152-0D887A2D2F17}" type="presParOf" srcId="{D5AAC56A-0BE1-4CD8-99D1-812533302F54}" destId="{1BE5F833-0F4B-454D-ACC2-90C94F7E475B}" srcOrd="0" destOrd="0" presId="urn:microsoft.com/office/officeart/2005/8/layout/bList2"/>
    <dgm:cxn modelId="{5F538BF8-F026-495F-942B-020BD9C4AE27}" type="presParOf" srcId="{D5AAC56A-0BE1-4CD8-99D1-812533302F54}" destId="{C0853470-B95D-46BA-ACE3-43879BC60FB7}" srcOrd="1" destOrd="0" presId="urn:microsoft.com/office/officeart/2005/8/layout/bList2"/>
    <dgm:cxn modelId="{B29FD85E-A7C2-4314-B465-C267B89CF752}" type="presParOf" srcId="{D5AAC56A-0BE1-4CD8-99D1-812533302F54}" destId="{53B6C4AA-AD06-4743-A5B4-5E0E898FD1A4}" srcOrd="2" destOrd="0" presId="urn:microsoft.com/office/officeart/2005/8/layout/bList2"/>
    <dgm:cxn modelId="{82746FF1-1FDD-46FD-B81C-78A05D3B0AF8}" type="presParOf" srcId="{D5AAC56A-0BE1-4CD8-99D1-812533302F54}" destId="{F13B3951-1938-4F2B-8A5A-4582D1CBECB1}" srcOrd="3" destOrd="0" presId="urn:microsoft.com/office/officeart/2005/8/layout/bList2"/>
    <dgm:cxn modelId="{B3B6E63A-DD5F-4007-96B4-03F344451570}" type="presParOf" srcId="{994CD4C6-8600-43D2-97D9-BED8E1105B64}" destId="{013187FE-7F18-4E50-AEC5-8DD59BAFEBBA}" srcOrd="13" destOrd="0" presId="urn:microsoft.com/office/officeart/2005/8/layout/bList2"/>
    <dgm:cxn modelId="{5854BB46-4E4C-4D73-93C9-2B6C0093047B}" type="presParOf" srcId="{994CD4C6-8600-43D2-97D9-BED8E1105B64}" destId="{BBFD21C1-F43E-4ED0-ABC3-5DBF681017D2}" srcOrd="14" destOrd="0" presId="urn:microsoft.com/office/officeart/2005/8/layout/bList2"/>
    <dgm:cxn modelId="{460991CC-B3F0-4EFC-A717-CC478DA9F45E}" type="presParOf" srcId="{BBFD21C1-F43E-4ED0-ABC3-5DBF681017D2}" destId="{8F6648D9-D3B5-43B8-9BB8-68D1D88B8F4E}" srcOrd="0" destOrd="0" presId="urn:microsoft.com/office/officeart/2005/8/layout/bList2"/>
    <dgm:cxn modelId="{5F541454-8F84-41E1-B850-CF5D467677E2}" type="presParOf" srcId="{BBFD21C1-F43E-4ED0-ABC3-5DBF681017D2}" destId="{A24950AD-C760-40C3-8CE7-4E9A45A4036F}" srcOrd="1" destOrd="0" presId="urn:microsoft.com/office/officeart/2005/8/layout/bList2"/>
    <dgm:cxn modelId="{84C18F38-856A-4F31-8E20-D78D7C2FE6B2}" type="presParOf" srcId="{BBFD21C1-F43E-4ED0-ABC3-5DBF681017D2}" destId="{694D7965-2403-404F-990E-95F91A380482}" srcOrd="2" destOrd="0" presId="urn:microsoft.com/office/officeart/2005/8/layout/bList2"/>
    <dgm:cxn modelId="{700431CC-9EA8-4837-9ABC-DDA8509CAD7D}" type="presParOf" srcId="{BBFD21C1-F43E-4ED0-ABC3-5DBF681017D2}" destId="{755F9AB7-2EB9-4313-8950-10CC3A5CB3AB}" srcOrd="3" destOrd="0" presId="urn:microsoft.com/office/officeart/2005/8/layout/bList2"/>
    <dgm:cxn modelId="{8245BF89-DAD9-40FA-9653-EF3A2A4EDD12}" type="presParOf" srcId="{994CD4C6-8600-43D2-97D9-BED8E1105B64}" destId="{AC61C0DF-DBF9-4C8F-A360-CB5B87302413}" srcOrd="15" destOrd="0" presId="urn:microsoft.com/office/officeart/2005/8/layout/bList2"/>
    <dgm:cxn modelId="{6A5F116A-B465-4BD0-911E-793628301E9F}" type="presParOf" srcId="{994CD4C6-8600-43D2-97D9-BED8E1105B64}" destId="{70C2C103-589D-47E8-AE65-793A33D56FCB}" srcOrd="16" destOrd="0" presId="urn:microsoft.com/office/officeart/2005/8/layout/bList2"/>
    <dgm:cxn modelId="{6B07564B-7437-48FC-9185-B1DF2972E8CA}" type="presParOf" srcId="{70C2C103-589D-47E8-AE65-793A33D56FCB}" destId="{E8FBEE21-7AE5-4877-89BB-1770E6EE7BCE}" srcOrd="0" destOrd="0" presId="urn:microsoft.com/office/officeart/2005/8/layout/bList2"/>
    <dgm:cxn modelId="{27964849-BDF3-498F-B42D-A92532F792A9}" type="presParOf" srcId="{70C2C103-589D-47E8-AE65-793A33D56FCB}" destId="{FB518D98-7D7A-4C74-BCC5-B6680F7183AA}" srcOrd="1" destOrd="0" presId="urn:microsoft.com/office/officeart/2005/8/layout/bList2"/>
    <dgm:cxn modelId="{4DDFA454-5CD9-4ACE-8101-7AC922328F35}" type="presParOf" srcId="{70C2C103-589D-47E8-AE65-793A33D56FCB}" destId="{D43CB91B-0A5F-4B9E-9026-F35A9EBAB47E}" srcOrd="2" destOrd="0" presId="urn:microsoft.com/office/officeart/2005/8/layout/bList2"/>
    <dgm:cxn modelId="{F64D7C68-CAFA-4D0E-9D21-D0752AEDD788}" type="presParOf" srcId="{70C2C103-589D-47E8-AE65-793A33D56FCB}" destId="{587A01F4-3E39-44E1-B562-A46A799DAB7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80A59-87E3-4516-A543-DC8C4D56AA9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79115-0A0D-48C5-BDF8-7811A4359EC5}">
      <dgm:prSet/>
      <dgm:spPr/>
      <dgm:t>
        <a:bodyPr/>
        <a:lstStyle/>
        <a:p>
          <a:r>
            <a:rPr lang="en-US" dirty="0"/>
            <a:t>Redux</a:t>
          </a:r>
        </a:p>
      </dgm:t>
    </dgm:pt>
    <dgm:pt modelId="{2C689955-CB40-4E63-9E4B-95E3DD51AB86}" type="parTrans" cxnId="{CB2E4840-78FB-4269-8B43-6AD3763AB708}">
      <dgm:prSet/>
      <dgm:spPr/>
      <dgm:t>
        <a:bodyPr/>
        <a:lstStyle/>
        <a:p>
          <a:endParaRPr lang="en-US"/>
        </a:p>
      </dgm:t>
    </dgm:pt>
    <dgm:pt modelId="{0A261AB8-3A17-4660-8655-B183F84E6B09}" type="sibTrans" cxnId="{CB2E4840-78FB-4269-8B43-6AD3763AB708}">
      <dgm:prSet/>
      <dgm:spPr/>
      <dgm:t>
        <a:bodyPr/>
        <a:lstStyle/>
        <a:p>
          <a:endParaRPr lang="en-US"/>
        </a:p>
      </dgm:t>
    </dgm:pt>
    <dgm:pt modelId="{8C97EB77-BC7F-4C72-940C-AF26E6C09DB7}">
      <dgm:prSet custT="1"/>
      <dgm:spPr/>
      <dgm:t>
        <a:bodyPr/>
        <a:lstStyle/>
        <a:p>
          <a:pPr>
            <a:buFontTx/>
            <a:buNone/>
          </a:pPr>
          <a:r>
            <a:rPr lang="en-US" sz="1400" dirty="0"/>
            <a:t>	Use the concept of redux for State Management</a:t>
          </a:r>
        </a:p>
      </dgm:t>
    </dgm:pt>
    <dgm:pt modelId="{7381D59D-00CE-4DD6-959E-402DCCB9D15E}" type="parTrans" cxnId="{C3681C64-E849-40FA-9B81-797C6767C9C3}">
      <dgm:prSet/>
      <dgm:spPr/>
      <dgm:t>
        <a:bodyPr/>
        <a:lstStyle/>
        <a:p>
          <a:endParaRPr lang="en-US"/>
        </a:p>
      </dgm:t>
    </dgm:pt>
    <dgm:pt modelId="{A9021CF4-ACFE-460A-AAB4-A03EB80F5A1D}" type="sibTrans" cxnId="{C3681C64-E849-40FA-9B81-797C6767C9C3}">
      <dgm:prSet/>
      <dgm:spPr/>
      <dgm:t>
        <a:bodyPr/>
        <a:lstStyle/>
        <a:p>
          <a:endParaRPr lang="en-US"/>
        </a:p>
      </dgm:t>
    </dgm:pt>
    <dgm:pt modelId="{994CD4C6-8600-43D2-97D9-BED8E1105B64}" type="pres">
      <dgm:prSet presAssocID="{D1A80A59-87E3-4516-A543-DC8C4D56AA91}" presName="diagram" presStyleCnt="0">
        <dgm:presLayoutVars>
          <dgm:dir/>
          <dgm:animLvl val="lvl"/>
          <dgm:resizeHandles val="exact"/>
        </dgm:presLayoutVars>
      </dgm:prSet>
      <dgm:spPr/>
    </dgm:pt>
    <dgm:pt modelId="{6F26F00D-0763-4FD2-9685-8EE55FD19780}" type="pres">
      <dgm:prSet presAssocID="{32A79115-0A0D-48C5-BDF8-7811A4359EC5}" presName="compNode" presStyleCnt="0"/>
      <dgm:spPr/>
    </dgm:pt>
    <dgm:pt modelId="{E9B762E5-B499-42C7-8F99-986301F0945B}" type="pres">
      <dgm:prSet presAssocID="{32A79115-0A0D-48C5-BDF8-7811A4359EC5}" presName="childRect" presStyleLbl="bgAcc1" presStyleIdx="0" presStyleCnt="1">
        <dgm:presLayoutVars>
          <dgm:bulletEnabled val="1"/>
        </dgm:presLayoutVars>
      </dgm:prSet>
      <dgm:spPr/>
    </dgm:pt>
    <dgm:pt modelId="{CB4FFA68-1C18-4C5C-9A06-6B3DBED297B7}" type="pres">
      <dgm:prSet presAssocID="{32A79115-0A0D-48C5-BDF8-7811A4359EC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437D31C-E1B0-48DD-A427-5744EB36192B}" type="pres">
      <dgm:prSet presAssocID="{32A79115-0A0D-48C5-BDF8-7811A4359EC5}" presName="parentRect" presStyleLbl="alignNode1" presStyleIdx="0" presStyleCnt="1"/>
      <dgm:spPr/>
    </dgm:pt>
    <dgm:pt modelId="{5708C729-1212-4983-BD1C-C5096F2736EE}" type="pres">
      <dgm:prSet presAssocID="{32A79115-0A0D-48C5-BDF8-7811A4359EC5}" presName="adorn" presStyleLbl="fgAccFollow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</dgm:ptLst>
  <dgm:cxnLst>
    <dgm:cxn modelId="{D8958822-7F52-4737-9E9C-D561DC0009EC}" type="presOf" srcId="{D1A80A59-87E3-4516-A543-DC8C4D56AA91}" destId="{994CD4C6-8600-43D2-97D9-BED8E1105B64}" srcOrd="0" destOrd="0" presId="urn:microsoft.com/office/officeart/2005/8/layout/bList2"/>
    <dgm:cxn modelId="{CB2E4840-78FB-4269-8B43-6AD3763AB708}" srcId="{D1A80A59-87E3-4516-A543-DC8C4D56AA91}" destId="{32A79115-0A0D-48C5-BDF8-7811A4359EC5}" srcOrd="0" destOrd="0" parTransId="{2C689955-CB40-4E63-9E4B-95E3DD51AB86}" sibTransId="{0A261AB8-3A17-4660-8655-B183F84E6B09}"/>
    <dgm:cxn modelId="{C3681C64-E849-40FA-9B81-797C6767C9C3}" srcId="{32A79115-0A0D-48C5-BDF8-7811A4359EC5}" destId="{8C97EB77-BC7F-4C72-940C-AF26E6C09DB7}" srcOrd="0" destOrd="0" parTransId="{7381D59D-00CE-4DD6-959E-402DCCB9D15E}" sibTransId="{A9021CF4-ACFE-460A-AAB4-A03EB80F5A1D}"/>
    <dgm:cxn modelId="{67B54165-CACD-4D00-8850-AAC14E62BFFB}" type="presOf" srcId="{8C97EB77-BC7F-4C72-940C-AF26E6C09DB7}" destId="{E9B762E5-B499-42C7-8F99-986301F0945B}" srcOrd="0" destOrd="0" presId="urn:microsoft.com/office/officeart/2005/8/layout/bList2"/>
    <dgm:cxn modelId="{85E4974F-0416-4F73-97FD-AD07EE20F923}" type="presOf" srcId="{32A79115-0A0D-48C5-BDF8-7811A4359EC5}" destId="{F437D31C-E1B0-48DD-A427-5744EB36192B}" srcOrd="1" destOrd="0" presId="urn:microsoft.com/office/officeart/2005/8/layout/bList2"/>
    <dgm:cxn modelId="{5BEEA470-27FB-43E4-B0B6-C3FC97B44A49}" type="presOf" srcId="{32A79115-0A0D-48C5-BDF8-7811A4359EC5}" destId="{CB4FFA68-1C18-4C5C-9A06-6B3DBED297B7}" srcOrd="0" destOrd="0" presId="urn:microsoft.com/office/officeart/2005/8/layout/bList2"/>
    <dgm:cxn modelId="{8C5DBB48-2D74-49A6-BAC0-F4DB9A16F905}" type="presParOf" srcId="{994CD4C6-8600-43D2-97D9-BED8E1105B64}" destId="{6F26F00D-0763-4FD2-9685-8EE55FD19780}" srcOrd="0" destOrd="0" presId="urn:microsoft.com/office/officeart/2005/8/layout/bList2"/>
    <dgm:cxn modelId="{A46E1ADA-8583-4FEC-A251-F4F42F3E7AD8}" type="presParOf" srcId="{6F26F00D-0763-4FD2-9685-8EE55FD19780}" destId="{E9B762E5-B499-42C7-8F99-986301F0945B}" srcOrd="0" destOrd="0" presId="urn:microsoft.com/office/officeart/2005/8/layout/bList2"/>
    <dgm:cxn modelId="{0309EB9C-AD73-4CB8-BD78-15F1B6F4656E}" type="presParOf" srcId="{6F26F00D-0763-4FD2-9685-8EE55FD19780}" destId="{CB4FFA68-1C18-4C5C-9A06-6B3DBED297B7}" srcOrd="1" destOrd="0" presId="urn:microsoft.com/office/officeart/2005/8/layout/bList2"/>
    <dgm:cxn modelId="{1323B2B3-6C36-4446-B76C-9FE81E48A5CA}" type="presParOf" srcId="{6F26F00D-0763-4FD2-9685-8EE55FD19780}" destId="{F437D31C-E1B0-48DD-A427-5744EB36192B}" srcOrd="2" destOrd="0" presId="urn:microsoft.com/office/officeart/2005/8/layout/bList2"/>
    <dgm:cxn modelId="{B8ABC057-B6B5-4455-85A8-CBAA20580D0D}" type="presParOf" srcId="{6F26F00D-0763-4FD2-9685-8EE55FD19780}" destId="{5708C729-1212-4983-BD1C-C5096F2736E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4B9BB6-68BB-4E0D-9EFE-9720F3C4303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1D1C09-2476-4764-B90D-A36B94F8FF03}">
      <dgm:prSet/>
      <dgm:spPr/>
      <dgm:t>
        <a:bodyPr/>
        <a:lstStyle/>
        <a:p>
          <a:pPr>
            <a:buNone/>
          </a:pPr>
          <a:r>
            <a:rPr lang="en-US" dirty="0"/>
            <a:t>Verify versions: [node &gt; = 6.9.x, </a:t>
          </a:r>
          <a:r>
            <a:rPr lang="en-US" dirty="0" err="1"/>
            <a:t>Npm</a:t>
          </a:r>
          <a:r>
            <a:rPr lang="en-US" dirty="0"/>
            <a:t> &gt; =  3.x.x]</a:t>
          </a:r>
        </a:p>
      </dgm:t>
    </dgm:pt>
    <dgm:pt modelId="{CA66F521-47BE-4E02-BA7C-88A5F7559008}" type="parTrans" cxnId="{DFEDC40D-21B7-45C7-AC57-419DC61F54A8}">
      <dgm:prSet/>
      <dgm:spPr/>
      <dgm:t>
        <a:bodyPr/>
        <a:lstStyle/>
        <a:p>
          <a:endParaRPr lang="en-US"/>
        </a:p>
      </dgm:t>
    </dgm:pt>
    <dgm:pt modelId="{966C4D99-A14E-4190-A038-66D7ED385212}" type="sibTrans" cxnId="{DFEDC40D-21B7-45C7-AC57-419DC61F54A8}">
      <dgm:prSet/>
      <dgm:spPr/>
      <dgm:t>
        <a:bodyPr/>
        <a:lstStyle/>
        <a:p>
          <a:endParaRPr lang="en-US"/>
        </a:p>
      </dgm:t>
    </dgm:pt>
    <dgm:pt modelId="{56161911-4DB6-446B-9859-880B5146F7AA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i="1" dirty="0"/>
            <a:t>On </a:t>
          </a:r>
          <a:r>
            <a:rPr lang="en-US" i="1" dirty="0" err="1"/>
            <a:t>Cmd</a:t>
          </a:r>
          <a:r>
            <a:rPr lang="en-US" i="1" dirty="0"/>
            <a:t> Prompt</a:t>
          </a:r>
          <a:endParaRPr lang="en-US" dirty="0"/>
        </a:p>
      </dgm:t>
    </dgm:pt>
    <dgm:pt modelId="{41149F1B-7C01-4177-A686-BAE3DCA8B712}" type="parTrans" cxnId="{E7466F30-5350-4FF1-9654-4AA368F41160}">
      <dgm:prSet/>
      <dgm:spPr/>
      <dgm:t>
        <a:bodyPr/>
        <a:lstStyle/>
        <a:p>
          <a:endParaRPr lang="en-US"/>
        </a:p>
      </dgm:t>
    </dgm:pt>
    <dgm:pt modelId="{832216D1-3B7D-4BD5-B475-83C63613437A}" type="sibTrans" cxnId="{E7466F30-5350-4FF1-9654-4AA368F41160}">
      <dgm:prSet/>
      <dgm:spPr/>
      <dgm:t>
        <a:bodyPr/>
        <a:lstStyle/>
        <a:p>
          <a:endParaRPr lang="en-US"/>
        </a:p>
      </dgm:t>
    </dgm:pt>
    <dgm:pt modelId="{232CC6CC-30F1-4504-8637-E03950234212}">
      <dgm:prSet/>
      <dgm:spPr/>
      <dgm:t>
        <a:bodyPr/>
        <a:lstStyle/>
        <a:p>
          <a:r>
            <a:rPr lang="en-US" dirty="0"/>
            <a:t>node -v</a:t>
          </a:r>
        </a:p>
      </dgm:t>
    </dgm:pt>
    <dgm:pt modelId="{AA7F6468-4B39-4BFF-AC9D-687068FB4875}" type="parTrans" cxnId="{12AFA589-31CB-44F3-95A2-D853B1BD1E9E}">
      <dgm:prSet/>
      <dgm:spPr/>
      <dgm:t>
        <a:bodyPr/>
        <a:lstStyle/>
        <a:p>
          <a:endParaRPr lang="en-US"/>
        </a:p>
      </dgm:t>
    </dgm:pt>
    <dgm:pt modelId="{F4D5D528-3C16-4334-BD27-955643FF0EDD}" type="sibTrans" cxnId="{12AFA589-31CB-44F3-95A2-D853B1BD1E9E}">
      <dgm:prSet/>
      <dgm:spPr/>
      <dgm:t>
        <a:bodyPr/>
        <a:lstStyle/>
        <a:p>
          <a:endParaRPr lang="en-US"/>
        </a:p>
      </dgm:t>
    </dgm:pt>
    <dgm:pt modelId="{5DD3D5C2-A5CD-44D9-9A5C-E8C65CF2992F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-v</a:t>
          </a:r>
        </a:p>
      </dgm:t>
    </dgm:pt>
    <dgm:pt modelId="{FCF845C9-C7BF-407E-8427-C18F65C98DA2}" type="parTrans" cxnId="{356B8E5B-FEFD-4E97-89A0-9BF27F59474F}">
      <dgm:prSet/>
      <dgm:spPr/>
      <dgm:t>
        <a:bodyPr/>
        <a:lstStyle/>
        <a:p>
          <a:endParaRPr lang="en-US"/>
        </a:p>
      </dgm:t>
    </dgm:pt>
    <dgm:pt modelId="{92326387-1503-4958-BC65-A801BCE1278A}" type="sibTrans" cxnId="{356B8E5B-FEFD-4E97-89A0-9BF27F59474F}">
      <dgm:prSet/>
      <dgm:spPr/>
      <dgm:t>
        <a:bodyPr/>
        <a:lstStyle/>
        <a:p>
          <a:endParaRPr lang="en-US"/>
        </a:p>
      </dgm:t>
    </dgm:pt>
    <dgm:pt modelId="{233C12BB-9795-4380-A886-4753EEE1B651}">
      <dgm:prSet/>
      <dgm:spPr/>
      <dgm:t>
        <a:bodyPr/>
        <a:lstStyle/>
        <a:p>
          <a:pPr>
            <a:buNone/>
          </a:pPr>
          <a:r>
            <a:rPr lang="en-US" dirty="0"/>
            <a:t>Install the Angular CLI globally:</a:t>
          </a:r>
        </a:p>
      </dgm:t>
    </dgm:pt>
    <dgm:pt modelId="{7A87BFE7-85B9-4C05-9C0C-7B1D0560B336}" type="parTrans" cxnId="{778D2E47-41E1-4720-9DD9-EDACEE6F096A}">
      <dgm:prSet/>
      <dgm:spPr/>
      <dgm:t>
        <a:bodyPr/>
        <a:lstStyle/>
        <a:p>
          <a:endParaRPr lang="en-US"/>
        </a:p>
      </dgm:t>
    </dgm:pt>
    <dgm:pt modelId="{DA496046-01CA-4ED8-81C0-80AA2409CCA0}" type="sibTrans" cxnId="{778D2E47-41E1-4720-9DD9-EDACEE6F096A}">
      <dgm:prSet/>
      <dgm:spPr/>
      <dgm:t>
        <a:bodyPr/>
        <a:lstStyle/>
        <a:p>
          <a:endParaRPr lang="en-US"/>
        </a:p>
      </dgm:t>
    </dgm:pt>
    <dgm:pt modelId="{F5A35B62-4FC5-487D-BCB8-5C1DF6DD730D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i="1" dirty="0"/>
            <a:t>On </a:t>
          </a:r>
          <a:r>
            <a:rPr lang="en-US" i="1" dirty="0" err="1"/>
            <a:t>Cmd</a:t>
          </a:r>
          <a:r>
            <a:rPr lang="en-US" i="1" dirty="0"/>
            <a:t> Prompt</a:t>
          </a:r>
          <a:endParaRPr lang="en-US" dirty="0"/>
        </a:p>
      </dgm:t>
    </dgm:pt>
    <dgm:pt modelId="{B1C9E301-FD7F-49A1-AF45-E2761214372F}" type="parTrans" cxnId="{E0C2CA65-6CF5-4DD3-819F-AF7FC7AD0B21}">
      <dgm:prSet/>
      <dgm:spPr/>
      <dgm:t>
        <a:bodyPr/>
        <a:lstStyle/>
        <a:p>
          <a:endParaRPr lang="en-US"/>
        </a:p>
      </dgm:t>
    </dgm:pt>
    <dgm:pt modelId="{425C340A-077B-4394-92CE-0B0F66D73656}" type="sibTrans" cxnId="{E0C2CA65-6CF5-4DD3-819F-AF7FC7AD0B21}">
      <dgm:prSet/>
      <dgm:spPr/>
      <dgm:t>
        <a:bodyPr/>
        <a:lstStyle/>
        <a:p>
          <a:endParaRPr lang="en-US"/>
        </a:p>
      </dgm:t>
    </dgm:pt>
    <dgm:pt modelId="{EBC5DDFD-FFA9-4572-B08B-55EBE856C323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-g @angular/cli</a:t>
          </a:r>
        </a:p>
      </dgm:t>
    </dgm:pt>
    <dgm:pt modelId="{B163810E-B9C8-49D6-94A1-8EF7A5D5AE37}" type="parTrans" cxnId="{05B63317-4601-4934-B644-71BA9470E889}">
      <dgm:prSet/>
      <dgm:spPr/>
      <dgm:t>
        <a:bodyPr/>
        <a:lstStyle/>
        <a:p>
          <a:endParaRPr lang="en-US"/>
        </a:p>
      </dgm:t>
    </dgm:pt>
    <dgm:pt modelId="{5CB1BB91-11AC-4A95-BA40-C757A2EF631E}" type="sibTrans" cxnId="{05B63317-4601-4934-B644-71BA9470E889}">
      <dgm:prSet/>
      <dgm:spPr/>
      <dgm:t>
        <a:bodyPr/>
        <a:lstStyle/>
        <a:p>
          <a:endParaRPr lang="en-US"/>
        </a:p>
      </dgm:t>
    </dgm:pt>
    <dgm:pt modelId="{C78CAA90-2C77-4DF0-9698-D7B0FE4B6A2C}">
      <dgm:prSet/>
      <dgm:spPr>
        <a:solidFill>
          <a:srgbClr val="FFA41D"/>
        </a:solidFill>
      </dgm:spPr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Start New Project:</a:t>
          </a:r>
        </a:p>
      </dgm:t>
    </dgm:pt>
    <dgm:pt modelId="{030B1EF4-AE31-4231-8E41-6462328228F6}" type="parTrans" cxnId="{6A16D3A3-C845-4D27-B029-21356589B050}">
      <dgm:prSet/>
      <dgm:spPr/>
      <dgm:t>
        <a:bodyPr/>
        <a:lstStyle/>
        <a:p>
          <a:endParaRPr lang="en-US"/>
        </a:p>
      </dgm:t>
    </dgm:pt>
    <dgm:pt modelId="{E34089D1-932C-4F1A-85DC-398ADC181CBF}" type="sibTrans" cxnId="{6A16D3A3-C845-4D27-B029-21356589B050}">
      <dgm:prSet/>
      <dgm:spPr/>
      <dgm:t>
        <a:bodyPr/>
        <a:lstStyle/>
        <a:p>
          <a:endParaRPr lang="en-US"/>
        </a:p>
      </dgm:t>
    </dgm:pt>
    <dgm:pt modelId="{B7F5B851-C3D4-4E67-8DA9-678835A5C9B3}">
      <dgm:prSet/>
      <dgm:spPr>
        <a:solidFill>
          <a:srgbClr val="FFA41D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i="1" dirty="0">
              <a:solidFill>
                <a:schemeClr val="tx1"/>
              </a:solidFill>
            </a:rPr>
            <a:t>On </a:t>
          </a:r>
          <a:r>
            <a:rPr lang="en-US" i="1" dirty="0" err="1">
              <a:solidFill>
                <a:schemeClr val="tx1"/>
              </a:solidFill>
            </a:rPr>
            <a:t>Cmd</a:t>
          </a:r>
          <a:r>
            <a:rPr lang="en-US" i="1" dirty="0">
              <a:solidFill>
                <a:schemeClr val="tx1"/>
              </a:solidFill>
            </a:rPr>
            <a:t> Prompt</a:t>
          </a:r>
          <a:endParaRPr lang="en-US" dirty="0">
            <a:solidFill>
              <a:schemeClr val="tx1"/>
            </a:solidFill>
          </a:endParaRPr>
        </a:p>
      </dgm:t>
    </dgm:pt>
    <dgm:pt modelId="{40AC3F68-6803-4BD3-A479-B03D3D5EB6A6}" type="parTrans" cxnId="{8D0C892E-D116-426B-A3FA-B077126D76A2}">
      <dgm:prSet/>
      <dgm:spPr/>
      <dgm:t>
        <a:bodyPr/>
        <a:lstStyle/>
        <a:p>
          <a:endParaRPr lang="en-US"/>
        </a:p>
      </dgm:t>
    </dgm:pt>
    <dgm:pt modelId="{6EB1EEAB-E2B3-4897-BB03-25716D5424E7}" type="sibTrans" cxnId="{8D0C892E-D116-426B-A3FA-B077126D76A2}">
      <dgm:prSet/>
      <dgm:spPr/>
      <dgm:t>
        <a:bodyPr/>
        <a:lstStyle/>
        <a:p>
          <a:endParaRPr lang="en-US"/>
        </a:p>
      </dgm:t>
    </dgm:pt>
    <dgm:pt modelId="{468C419A-BCF7-4A9F-8CCA-AB6085DC02F9}">
      <dgm:prSet/>
      <dgm:spPr>
        <a:solidFill>
          <a:srgbClr val="FFA41D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ng new </a:t>
          </a:r>
          <a:r>
            <a:rPr lang="en-US" b="1" dirty="0">
              <a:solidFill>
                <a:schemeClr val="tx1"/>
              </a:solidFill>
            </a:rPr>
            <a:t>my-app</a:t>
          </a:r>
        </a:p>
      </dgm:t>
    </dgm:pt>
    <dgm:pt modelId="{8421BD79-509A-4992-B7E9-8FBC8FAA8272}" type="parTrans" cxnId="{AF4118AB-38DA-41D8-A3FE-74D7DC74D1CA}">
      <dgm:prSet/>
      <dgm:spPr/>
      <dgm:t>
        <a:bodyPr/>
        <a:lstStyle/>
        <a:p>
          <a:endParaRPr lang="en-US"/>
        </a:p>
      </dgm:t>
    </dgm:pt>
    <dgm:pt modelId="{F59186F6-8FA0-4724-9B0E-05FF28C88EFA}" type="sibTrans" cxnId="{AF4118AB-38DA-41D8-A3FE-74D7DC74D1CA}">
      <dgm:prSet/>
      <dgm:spPr/>
      <dgm:t>
        <a:bodyPr/>
        <a:lstStyle/>
        <a:p>
          <a:endParaRPr lang="en-US"/>
        </a:p>
      </dgm:t>
    </dgm:pt>
    <dgm:pt modelId="{39DC5975-A6D5-49A1-9993-13B0B25912FD}">
      <dgm:prSet/>
      <dgm:spPr>
        <a:solidFill>
          <a:srgbClr val="FFA41D"/>
        </a:solidFill>
      </dgm:spPr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Launch:</a:t>
          </a:r>
        </a:p>
      </dgm:t>
    </dgm:pt>
    <dgm:pt modelId="{AE4FE068-4508-4755-847C-86E283036E27}" type="parTrans" cxnId="{4AE34881-60AE-4ADF-B3E3-AAFECB452F05}">
      <dgm:prSet/>
      <dgm:spPr/>
      <dgm:t>
        <a:bodyPr/>
        <a:lstStyle/>
        <a:p>
          <a:endParaRPr lang="en-US"/>
        </a:p>
      </dgm:t>
    </dgm:pt>
    <dgm:pt modelId="{A8E335B3-491C-475C-BD10-59C99893AD9F}" type="sibTrans" cxnId="{4AE34881-60AE-4ADF-B3E3-AAFECB452F05}">
      <dgm:prSet/>
      <dgm:spPr/>
      <dgm:t>
        <a:bodyPr/>
        <a:lstStyle/>
        <a:p>
          <a:endParaRPr lang="en-US"/>
        </a:p>
      </dgm:t>
    </dgm:pt>
    <dgm:pt modelId="{BC9FBC1F-ECDE-4858-B98E-AADF1A9226C8}">
      <dgm:prSet/>
      <dgm:spPr>
        <a:solidFill>
          <a:srgbClr val="FFA41D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i="1" dirty="0">
              <a:solidFill>
                <a:schemeClr val="tx1"/>
              </a:solidFill>
            </a:rPr>
            <a:t>On </a:t>
          </a:r>
          <a:r>
            <a:rPr lang="en-US" i="1" dirty="0" err="1">
              <a:solidFill>
                <a:schemeClr val="tx1"/>
              </a:solidFill>
            </a:rPr>
            <a:t>Cmd</a:t>
          </a:r>
          <a:r>
            <a:rPr lang="en-US" i="1" dirty="0">
              <a:solidFill>
                <a:schemeClr val="tx1"/>
              </a:solidFill>
            </a:rPr>
            <a:t> Prompt</a:t>
          </a:r>
          <a:endParaRPr lang="en-US" dirty="0">
            <a:solidFill>
              <a:schemeClr val="tx1"/>
            </a:solidFill>
          </a:endParaRPr>
        </a:p>
      </dgm:t>
    </dgm:pt>
    <dgm:pt modelId="{6814A02A-0268-4AA4-9BDC-89E7CF53E440}" type="parTrans" cxnId="{E55A7A77-52F4-4631-A0CA-E463B2248ACA}">
      <dgm:prSet/>
      <dgm:spPr/>
      <dgm:t>
        <a:bodyPr/>
        <a:lstStyle/>
        <a:p>
          <a:endParaRPr lang="en-US"/>
        </a:p>
      </dgm:t>
    </dgm:pt>
    <dgm:pt modelId="{B0659A33-EEDD-4578-B19A-FF69BDC1C2B6}" type="sibTrans" cxnId="{E55A7A77-52F4-4631-A0CA-E463B2248ACA}">
      <dgm:prSet/>
      <dgm:spPr/>
      <dgm:t>
        <a:bodyPr/>
        <a:lstStyle/>
        <a:p>
          <a:endParaRPr lang="en-US"/>
        </a:p>
      </dgm:t>
    </dgm:pt>
    <dgm:pt modelId="{5E22BBC9-B24C-4953-A998-67522FB01C35}">
      <dgm:prSet/>
      <dgm:spPr>
        <a:solidFill>
          <a:srgbClr val="FFA41D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cd my-app </a:t>
          </a:r>
        </a:p>
      </dgm:t>
    </dgm:pt>
    <dgm:pt modelId="{CFCC9FCA-3C0F-4879-9D2E-89EF6F908B74}" type="parTrans" cxnId="{50F594DA-F856-4FDE-9730-F8F5015DDD9C}">
      <dgm:prSet/>
      <dgm:spPr/>
      <dgm:t>
        <a:bodyPr/>
        <a:lstStyle/>
        <a:p>
          <a:endParaRPr lang="en-US"/>
        </a:p>
      </dgm:t>
    </dgm:pt>
    <dgm:pt modelId="{78ABF5B7-1AAA-42C4-88A7-B3C1EE36D74C}" type="sibTrans" cxnId="{50F594DA-F856-4FDE-9730-F8F5015DDD9C}">
      <dgm:prSet/>
      <dgm:spPr/>
      <dgm:t>
        <a:bodyPr/>
        <a:lstStyle/>
        <a:p>
          <a:endParaRPr lang="en-US"/>
        </a:p>
      </dgm:t>
    </dgm:pt>
    <dgm:pt modelId="{CAC752E1-77C3-48FB-98FC-7FB5B3EF4810}">
      <dgm:prSet/>
      <dgm:spPr>
        <a:solidFill>
          <a:srgbClr val="FFA41D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ng serve –open</a:t>
          </a:r>
        </a:p>
      </dgm:t>
    </dgm:pt>
    <dgm:pt modelId="{8ABE5F60-10C7-44A5-B3A6-7FB94B70B0A0}" type="parTrans" cxnId="{696018FF-1073-437B-B157-DC3096C92F4A}">
      <dgm:prSet/>
      <dgm:spPr/>
      <dgm:t>
        <a:bodyPr/>
        <a:lstStyle/>
        <a:p>
          <a:endParaRPr lang="en-US"/>
        </a:p>
      </dgm:t>
    </dgm:pt>
    <dgm:pt modelId="{E64CFF2F-A57C-4AAF-A71E-790B606C92B4}" type="sibTrans" cxnId="{696018FF-1073-437B-B157-DC3096C92F4A}">
      <dgm:prSet/>
      <dgm:spPr/>
      <dgm:t>
        <a:bodyPr/>
        <a:lstStyle/>
        <a:p>
          <a:endParaRPr lang="en-US"/>
        </a:p>
      </dgm:t>
    </dgm:pt>
    <dgm:pt modelId="{70B0FB4B-4BCF-47B0-95C0-EE841FBE94DC}">
      <dgm:prSet/>
      <dgm:spPr>
        <a:solidFill>
          <a:srgbClr val="FFA41D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>
              <a:solidFill>
                <a:schemeClr val="tx1"/>
              </a:solidFill>
            </a:rPr>
            <a:t>Create a folder: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   my-angular-project</a:t>
          </a:r>
        </a:p>
      </dgm:t>
    </dgm:pt>
    <dgm:pt modelId="{68B8E654-232E-4A4F-ADC4-F4DF897A71EA}" type="parTrans" cxnId="{6DE67C78-6D26-4691-883F-31AC76AB6B38}">
      <dgm:prSet/>
      <dgm:spPr/>
      <dgm:t>
        <a:bodyPr/>
        <a:lstStyle/>
        <a:p>
          <a:endParaRPr lang="en-US"/>
        </a:p>
      </dgm:t>
    </dgm:pt>
    <dgm:pt modelId="{57DEEAEF-3592-480F-8717-9BAAE97B5914}" type="sibTrans" cxnId="{6DE67C78-6D26-4691-883F-31AC76AB6B38}">
      <dgm:prSet/>
      <dgm:spPr/>
      <dgm:t>
        <a:bodyPr/>
        <a:lstStyle/>
        <a:p>
          <a:endParaRPr lang="en-US"/>
        </a:p>
      </dgm:t>
    </dgm:pt>
    <dgm:pt modelId="{1320B40B-BE7A-4C58-8D10-88548BC75900}">
      <dgm:prSet/>
      <dgm:spPr>
        <a:solidFill>
          <a:srgbClr val="FFA41D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cd my-angular-project</a:t>
          </a:r>
        </a:p>
      </dgm:t>
    </dgm:pt>
    <dgm:pt modelId="{DCA3C687-1247-4682-B5A0-796176A2A5F5}" type="parTrans" cxnId="{3E35FCB8-968B-4041-8649-E063237D1BAC}">
      <dgm:prSet/>
      <dgm:spPr/>
      <dgm:t>
        <a:bodyPr/>
        <a:lstStyle/>
        <a:p>
          <a:endParaRPr lang="en-US"/>
        </a:p>
      </dgm:t>
    </dgm:pt>
    <dgm:pt modelId="{0D2E1D19-BFA2-4288-A943-DB378019DD8B}" type="sibTrans" cxnId="{3E35FCB8-968B-4041-8649-E063237D1BAC}">
      <dgm:prSet/>
      <dgm:spPr/>
      <dgm:t>
        <a:bodyPr/>
        <a:lstStyle/>
        <a:p>
          <a:endParaRPr lang="en-US"/>
        </a:p>
      </dgm:t>
    </dgm:pt>
    <dgm:pt modelId="{2FF2CC7B-500F-4F00-95EB-837061572B52}">
      <dgm:prSet/>
      <dgm:spPr/>
      <dgm:t>
        <a:bodyPr/>
        <a:lstStyle/>
        <a:p>
          <a:pPr algn="l">
            <a:buNone/>
          </a:pPr>
          <a:r>
            <a:rPr lang="en-US" dirty="0"/>
            <a:t>Install </a:t>
          </a:r>
          <a:r>
            <a:rPr lang="en-US" dirty="0" err="1"/>
            <a:t>npm</a:t>
          </a:r>
          <a:r>
            <a:rPr lang="en-US" dirty="0"/>
            <a:t>, node.js</a:t>
          </a:r>
        </a:p>
        <a:p>
          <a:pPr algn="l">
            <a:buNone/>
          </a:pPr>
          <a:r>
            <a:rPr lang="en-US" dirty="0"/>
            <a:t>Install any IDE:</a:t>
          </a:r>
        </a:p>
      </dgm:t>
    </dgm:pt>
    <dgm:pt modelId="{A6E02037-31F7-4C9C-B4B4-1342F4BA4060}" type="parTrans" cxnId="{7F7DB884-BAF8-40C7-B3BC-369C56E89F85}">
      <dgm:prSet/>
      <dgm:spPr/>
      <dgm:t>
        <a:bodyPr/>
        <a:lstStyle/>
        <a:p>
          <a:endParaRPr lang="en-US"/>
        </a:p>
      </dgm:t>
    </dgm:pt>
    <dgm:pt modelId="{2E23B04B-46D2-4341-8967-38C070809214}" type="sibTrans" cxnId="{7F7DB884-BAF8-40C7-B3BC-369C56E89F85}">
      <dgm:prSet/>
      <dgm:spPr/>
      <dgm:t>
        <a:bodyPr/>
        <a:lstStyle/>
        <a:p>
          <a:endParaRPr lang="en-US"/>
        </a:p>
      </dgm:t>
    </dgm:pt>
    <dgm:pt modelId="{36F1DCC9-3C0E-4868-A27C-14C224D7D932}">
      <dgm:prSet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Visual Studio Code</a:t>
          </a:r>
        </a:p>
      </dgm:t>
    </dgm:pt>
    <dgm:pt modelId="{DD331DD7-5A8C-417E-B6CB-DE48587BE283}" type="parTrans" cxnId="{93B996BD-87B2-4262-A47C-B9984331CEDD}">
      <dgm:prSet/>
      <dgm:spPr/>
      <dgm:t>
        <a:bodyPr/>
        <a:lstStyle/>
        <a:p>
          <a:endParaRPr lang="en-US"/>
        </a:p>
      </dgm:t>
    </dgm:pt>
    <dgm:pt modelId="{D7A408C3-E754-4DC4-BE0A-81038F6969A6}" type="sibTrans" cxnId="{93B996BD-87B2-4262-A47C-B9984331CEDD}">
      <dgm:prSet/>
      <dgm:spPr/>
      <dgm:t>
        <a:bodyPr/>
        <a:lstStyle/>
        <a:p>
          <a:endParaRPr lang="en-US"/>
        </a:p>
      </dgm:t>
    </dgm:pt>
    <dgm:pt modelId="{149621CC-80E0-4DB2-B306-9C847DEA8799}">
      <dgm:prSet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 err="1"/>
            <a:t>Webeclipse</a:t>
          </a:r>
          <a:endParaRPr lang="en-US" dirty="0"/>
        </a:p>
      </dgm:t>
    </dgm:pt>
    <dgm:pt modelId="{BB67D97B-2571-45D5-8BC5-565AB9A28298}" type="parTrans" cxnId="{09FBBE4C-4E9D-4766-8D47-DF4CE4019797}">
      <dgm:prSet/>
      <dgm:spPr/>
      <dgm:t>
        <a:bodyPr/>
        <a:lstStyle/>
        <a:p>
          <a:endParaRPr lang="en-US"/>
        </a:p>
      </dgm:t>
    </dgm:pt>
    <dgm:pt modelId="{7E31C017-C1C3-42BA-BA78-F6B18D6219E7}" type="sibTrans" cxnId="{09FBBE4C-4E9D-4766-8D47-DF4CE4019797}">
      <dgm:prSet/>
      <dgm:spPr/>
      <dgm:t>
        <a:bodyPr/>
        <a:lstStyle/>
        <a:p>
          <a:endParaRPr lang="en-US"/>
        </a:p>
      </dgm:t>
    </dgm:pt>
    <dgm:pt modelId="{95A91000-371C-48A5-8676-7C36A3AB892F}">
      <dgm:prSet/>
      <dgm:spPr/>
      <dgm:t>
        <a:bodyPr/>
        <a:lstStyle/>
        <a:p>
          <a:pPr algn="l">
            <a:buFont typeface="Wingdings" panose="05000000000000000000" pitchFamily="2" charset="2"/>
            <a:buChar char="ü"/>
          </a:pPr>
          <a:r>
            <a:rPr lang="en-US" dirty="0"/>
            <a:t>Sublime Text 3</a:t>
          </a:r>
        </a:p>
      </dgm:t>
    </dgm:pt>
    <dgm:pt modelId="{74761B0B-EC35-4751-BA3A-2B4D62AAD8E7}" type="parTrans" cxnId="{BA15B554-8FAA-4E4B-A7B6-631F1918584A}">
      <dgm:prSet/>
      <dgm:spPr/>
      <dgm:t>
        <a:bodyPr/>
        <a:lstStyle/>
        <a:p>
          <a:endParaRPr lang="en-US"/>
        </a:p>
      </dgm:t>
    </dgm:pt>
    <dgm:pt modelId="{8D5DE49A-7353-43A2-A7C1-F39A5167CBAA}" type="sibTrans" cxnId="{BA15B554-8FAA-4E4B-A7B6-631F1918584A}">
      <dgm:prSet/>
      <dgm:spPr/>
      <dgm:t>
        <a:bodyPr/>
        <a:lstStyle/>
        <a:p>
          <a:endParaRPr lang="en-US"/>
        </a:p>
      </dgm:t>
    </dgm:pt>
    <dgm:pt modelId="{6662493C-3E5E-466B-A677-03E3A53DAF83}" type="pres">
      <dgm:prSet presAssocID="{084B9BB6-68BB-4E0D-9EFE-9720F3C4303E}" presName="CompostProcess" presStyleCnt="0">
        <dgm:presLayoutVars>
          <dgm:dir/>
          <dgm:resizeHandles val="exact"/>
        </dgm:presLayoutVars>
      </dgm:prSet>
      <dgm:spPr/>
    </dgm:pt>
    <dgm:pt modelId="{9EF79163-B868-4A6C-BC9C-4DC735CF06CE}" type="pres">
      <dgm:prSet presAssocID="{084B9BB6-68BB-4E0D-9EFE-9720F3C4303E}" presName="arrow" presStyleLbl="bgShp" presStyleIdx="0" presStyleCnt="1"/>
      <dgm:spPr/>
    </dgm:pt>
    <dgm:pt modelId="{664CA334-253D-4FD0-B2FE-CC827172A38D}" type="pres">
      <dgm:prSet presAssocID="{084B9BB6-68BB-4E0D-9EFE-9720F3C4303E}" presName="linearProcess" presStyleCnt="0"/>
      <dgm:spPr/>
    </dgm:pt>
    <dgm:pt modelId="{2DF281C8-CEDB-473A-BEAF-579407DDBA80}" type="pres">
      <dgm:prSet presAssocID="{2FF2CC7B-500F-4F00-95EB-837061572B52}" presName="textNode" presStyleLbl="node1" presStyleIdx="0" presStyleCnt="5">
        <dgm:presLayoutVars>
          <dgm:bulletEnabled val="1"/>
        </dgm:presLayoutVars>
      </dgm:prSet>
      <dgm:spPr/>
    </dgm:pt>
    <dgm:pt modelId="{35E0EE99-77B7-4458-B429-A3930837442F}" type="pres">
      <dgm:prSet presAssocID="{2E23B04B-46D2-4341-8967-38C070809214}" presName="sibTrans" presStyleCnt="0"/>
      <dgm:spPr/>
    </dgm:pt>
    <dgm:pt modelId="{6A3065A0-1DB6-41E2-838F-76D031D7C474}" type="pres">
      <dgm:prSet presAssocID="{5E1D1C09-2476-4764-B90D-A36B94F8FF03}" presName="textNode" presStyleLbl="node1" presStyleIdx="1" presStyleCnt="5">
        <dgm:presLayoutVars>
          <dgm:bulletEnabled val="1"/>
        </dgm:presLayoutVars>
      </dgm:prSet>
      <dgm:spPr/>
    </dgm:pt>
    <dgm:pt modelId="{D5D8B52E-8CEF-41D1-9243-FECC94721E63}" type="pres">
      <dgm:prSet presAssocID="{966C4D99-A14E-4190-A038-66D7ED385212}" presName="sibTrans" presStyleCnt="0"/>
      <dgm:spPr/>
    </dgm:pt>
    <dgm:pt modelId="{2BFA0E75-7930-4A69-BBD7-285B4D62687C}" type="pres">
      <dgm:prSet presAssocID="{233C12BB-9795-4380-A886-4753EEE1B651}" presName="textNode" presStyleLbl="node1" presStyleIdx="2" presStyleCnt="5" custScaleX="130616">
        <dgm:presLayoutVars>
          <dgm:bulletEnabled val="1"/>
        </dgm:presLayoutVars>
      </dgm:prSet>
      <dgm:spPr/>
    </dgm:pt>
    <dgm:pt modelId="{9E7D846E-6782-4A0D-BB03-EEEF223CFA73}" type="pres">
      <dgm:prSet presAssocID="{DA496046-01CA-4ED8-81C0-80AA2409CCA0}" presName="sibTrans" presStyleCnt="0"/>
      <dgm:spPr/>
    </dgm:pt>
    <dgm:pt modelId="{3500BAF4-F42C-4D2C-AD0B-B6B0A89633E9}" type="pres">
      <dgm:prSet presAssocID="{C78CAA90-2C77-4DF0-9698-D7B0FE4B6A2C}" presName="textNode" presStyleLbl="node1" presStyleIdx="3" presStyleCnt="5" custScaleX="116280">
        <dgm:presLayoutVars>
          <dgm:bulletEnabled val="1"/>
        </dgm:presLayoutVars>
      </dgm:prSet>
      <dgm:spPr/>
    </dgm:pt>
    <dgm:pt modelId="{7DC3B979-811C-4215-93CA-204545EC763F}" type="pres">
      <dgm:prSet presAssocID="{E34089D1-932C-4F1A-85DC-398ADC181CBF}" presName="sibTrans" presStyleCnt="0"/>
      <dgm:spPr/>
    </dgm:pt>
    <dgm:pt modelId="{B07EB6F2-232A-441F-8165-4D9223D3BB95}" type="pres">
      <dgm:prSet presAssocID="{39DC5975-A6D5-49A1-9993-13B0B25912F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515F405-DC75-4082-9859-9CE30869D10E}" type="presOf" srcId="{36F1DCC9-3C0E-4868-A27C-14C224D7D932}" destId="{2DF281C8-CEDB-473A-BEAF-579407DDBA80}" srcOrd="0" destOrd="2" presId="urn:microsoft.com/office/officeart/2005/8/layout/hProcess9"/>
    <dgm:cxn modelId="{7C9CA808-7905-4988-A43C-D5D32385B56F}" type="presOf" srcId="{1320B40B-BE7A-4C58-8D10-88548BC75900}" destId="{3500BAF4-F42C-4D2C-AD0B-B6B0A89633E9}" srcOrd="0" destOrd="3" presId="urn:microsoft.com/office/officeart/2005/8/layout/hProcess9"/>
    <dgm:cxn modelId="{DFEDC40D-21B7-45C7-AC57-419DC61F54A8}" srcId="{084B9BB6-68BB-4E0D-9EFE-9720F3C4303E}" destId="{5E1D1C09-2476-4764-B90D-A36B94F8FF03}" srcOrd="1" destOrd="0" parTransId="{CA66F521-47BE-4E02-BA7C-88A5F7559008}" sibTransId="{966C4D99-A14E-4190-A038-66D7ED385212}"/>
    <dgm:cxn modelId="{C5418416-ED91-4FB6-9471-459661D7581B}" type="presOf" srcId="{5DD3D5C2-A5CD-44D9-9A5C-E8C65CF2992F}" destId="{6A3065A0-1DB6-41E2-838F-76D031D7C474}" srcOrd="0" destOrd="3" presId="urn:microsoft.com/office/officeart/2005/8/layout/hProcess9"/>
    <dgm:cxn modelId="{05B63317-4601-4934-B644-71BA9470E889}" srcId="{F5A35B62-4FC5-487D-BCB8-5C1DF6DD730D}" destId="{EBC5DDFD-FFA9-4572-B08B-55EBE856C323}" srcOrd="0" destOrd="0" parTransId="{B163810E-B9C8-49D6-94A1-8EF7A5D5AE37}" sibTransId="{5CB1BB91-11AC-4A95-BA40-C757A2EF631E}"/>
    <dgm:cxn modelId="{8D0C892E-D116-426B-A3FA-B077126D76A2}" srcId="{C78CAA90-2C77-4DF0-9698-D7B0FE4B6A2C}" destId="{B7F5B851-C3D4-4E67-8DA9-678835A5C9B3}" srcOrd="1" destOrd="0" parTransId="{40AC3F68-6803-4BD3-A479-B03D3D5EB6A6}" sibTransId="{6EB1EEAB-E2B3-4897-BB03-25716D5424E7}"/>
    <dgm:cxn modelId="{E7466F30-5350-4FF1-9654-4AA368F41160}" srcId="{5E1D1C09-2476-4764-B90D-A36B94F8FF03}" destId="{56161911-4DB6-446B-9859-880B5146F7AA}" srcOrd="0" destOrd="0" parTransId="{41149F1B-7C01-4177-A686-BAE3DCA8B712}" sibTransId="{832216D1-3B7D-4BD5-B475-83C63613437A}"/>
    <dgm:cxn modelId="{F14A9536-E9FB-455A-BBA2-E0EB3F7B588A}" type="presOf" srcId="{39DC5975-A6D5-49A1-9993-13B0B25912FD}" destId="{B07EB6F2-232A-441F-8165-4D9223D3BB95}" srcOrd="0" destOrd="0" presId="urn:microsoft.com/office/officeart/2005/8/layout/hProcess9"/>
    <dgm:cxn modelId="{8098DC37-C1FD-4DA3-B09B-F3D457B5B804}" type="presOf" srcId="{B7F5B851-C3D4-4E67-8DA9-678835A5C9B3}" destId="{3500BAF4-F42C-4D2C-AD0B-B6B0A89633E9}" srcOrd="0" destOrd="2" presId="urn:microsoft.com/office/officeart/2005/8/layout/hProcess9"/>
    <dgm:cxn modelId="{356B8E5B-FEFD-4E97-89A0-9BF27F59474F}" srcId="{56161911-4DB6-446B-9859-880B5146F7AA}" destId="{5DD3D5C2-A5CD-44D9-9A5C-E8C65CF2992F}" srcOrd="1" destOrd="0" parTransId="{FCF845C9-C7BF-407E-8427-C18F65C98DA2}" sibTransId="{92326387-1503-4958-BC65-A801BCE1278A}"/>
    <dgm:cxn modelId="{BD41865F-6389-45C8-AB74-340964E17B7F}" type="presOf" srcId="{149621CC-80E0-4DB2-B306-9C847DEA8799}" destId="{2DF281C8-CEDB-473A-BEAF-579407DDBA80}" srcOrd="0" destOrd="1" presId="urn:microsoft.com/office/officeart/2005/8/layout/hProcess9"/>
    <dgm:cxn modelId="{E0C2CA65-6CF5-4DD3-819F-AF7FC7AD0B21}" srcId="{233C12BB-9795-4380-A886-4753EEE1B651}" destId="{F5A35B62-4FC5-487D-BCB8-5C1DF6DD730D}" srcOrd="0" destOrd="0" parTransId="{B1C9E301-FD7F-49A1-AF45-E2761214372F}" sibTransId="{425C340A-077B-4394-92CE-0B0F66D73656}"/>
    <dgm:cxn modelId="{778D2E47-41E1-4720-9DD9-EDACEE6F096A}" srcId="{084B9BB6-68BB-4E0D-9EFE-9720F3C4303E}" destId="{233C12BB-9795-4380-A886-4753EEE1B651}" srcOrd="2" destOrd="0" parTransId="{7A87BFE7-85B9-4C05-9C0C-7B1D0560B336}" sibTransId="{DA496046-01CA-4ED8-81C0-80AA2409CCA0}"/>
    <dgm:cxn modelId="{2A3D8B6B-04CF-4CD9-B85B-F6C6AD73F4AC}" type="presOf" srcId="{70B0FB4B-4BCF-47B0-95C0-EE841FBE94DC}" destId="{3500BAF4-F42C-4D2C-AD0B-B6B0A89633E9}" srcOrd="0" destOrd="1" presId="urn:microsoft.com/office/officeart/2005/8/layout/hProcess9"/>
    <dgm:cxn modelId="{09FBBE4C-4E9D-4766-8D47-DF4CE4019797}" srcId="{2FF2CC7B-500F-4F00-95EB-837061572B52}" destId="{149621CC-80E0-4DB2-B306-9C847DEA8799}" srcOrd="0" destOrd="0" parTransId="{BB67D97B-2571-45D5-8BC5-565AB9A28298}" sibTransId="{7E31C017-C1C3-42BA-BA78-F6B18D6219E7}"/>
    <dgm:cxn modelId="{BA15B554-8FAA-4E4B-A7B6-631F1918584A}" srcId="{2FF2CC7B-500F-4F00-95EB-837061572B52}" destId="{95A91000-371C-48A5-8676-7C36A3AB892F}" srcOrd="2" destOrd="0" parTransId="{74761B0B-EC35-4751-BA3A-2B4D62AAD8E7}" sibTransId="{8D5DE49A-7353-43A2-A7C1-F39A5167CBAA}"/>
    <dgm:cxn modelId="{8FC48455-BD1C-4D3F-8E5F-4070ACE716AE}" type="presOf" srcId="{233C12BB-9795-4380-A886-4753EEE1B651}" destId="{2BFA0E75-7930-4A69-BBD7-285B4D62687C}" srcOrd="0" destOrd="0" presId="urn:microsoft.com/office/officeart/2005/8/layout/hProcess9"/>
    <dgm:cxn modelId="{E55A7A77-52F4-4631-A0CA-E463B2248ACA}" srcId="{39DC5975-A6D5-49A1-9993-13B0B25912FD}" destId="{BC9FBC1F-ECDE-4858-B98E-AADF1A9226C8}" srcOrd="0" destOrd="0" parTransId="{6814A02A-0268-4AA4-9BDC-89E7CF53E440}" sibTransId="{B0659A33-EEDD-4578-B19A-FF69BDC1C2B6}"/>
    <dgm:cxn modelId="{6DE67C78-6D26-4691-883F-31AC76AB6B38}" srcId="{C78CAA90-2C77-4DF0-9698-D7B0FE4B6A2C}" destId="{70B0FB4B-4BCF-47B0-95C0-EE841FBE94DC}" srcOrd="0" destOrd="0" parTransId="{68B8E654-232E-4A4F-ADC4-F4DF897A71EA}" sibTransId="{57DEEAEF-3592-480F-8717-9BAAE97B5914}"/>
    <dgm:cxn modelId="{55748C59-EF59-4200-B946-675DBC02E2B4}" type="presOf" srcId="{56161911-4DB6-446B-9859-880B5146F7AA}" destId="{6A3065A0-1DB6-41E2-838F-76D031D7C474}" srcOrd="0" destOrd="1" presId="urn:microsoft.com/office/officeart/2005/8/layout/hProcess9"/>
    <dgm:cxn modelId="{B24D227F-FBEA-45AD-B0E0-752B5E8EBC52}" type="presOf" srcId="{468C419A-BCF7-4A9F-8CCA-AB6085DC02F9}" destId="{3500BAF4-F42C-4D2C-AD0B-B6B0A89633E9}" srcOrd="0" destOrd="4" presId="urn:microsoft.com/office/officeart/2005/8/layout/hProcess9"/>
    <dgm:cxn modelId="{4AE34881-60AE-4ADF-B3E3-AAFECB452F05}" srcId="{084B9BB6-68BB-4E0D-9EFE-9720F3C4303E}" destId="{39DC5975-A6D5-49A1-9993-13B0B25912FD}" srcOrd="4" destOrd="0" parTransId="{AE4FE068-4508-4755-847C-86E283036E27}" sibTransId="{A8E335B3-491C-475C-BD10-59C99893AD9F}"/>
    <dgm:cxn modelId="{7F7DB884-BAF8-40C7-B3BC-369C56E89F85}" srcId="{084B9BB6-68BB-4E0D-9EFE-9720F3C4303E}" destId="{2FF2CC7B-500F-4F00-95EB-837061572B52}" srcOrd="0" destOrd="0" parTransId="{A6E02037-31F7-4C9C-B4B4-1342F4BA4060}" sibTransId="{2E23B04B-46D2-4341-8967-38C070809214}"/>
    <dgm:cxn modelId="{12AFA589-31CB-44F3-95A2-D853B1BD1E9E}" srcId="{56161911-4DB6-446B-9859-880B5146F7AA}" destId="{232CC6CC-30F1-4504-8637-E03950234212}" srcOrd="0" destOrd="0" parTransId="{AA7F6468-4B39-4BFF-AC9D-687068FB4875}" sibTransId="{F4D5D528-3C16-4334-BD27-955643FF0EDD}"/>
    <dgm:cxn modelId="{F7F1F189-BFE0-4AB8-BA46-6155F3F0A343}" type="presOf" srcId="{5E22BBC9-B24C-4953-A998-67522FB01C35}" destId="{B07EB6F2-232A-441F-8165-4D9223D3BB95}" srcOrd="0" destOrd="2" presId="urn:microsoft.com/office/officeart/2005/8/layout/hProcess9"/>
    <dgm:cxn modelId="{6629F58A-7DF3-4551-82A4-957D41FC4258}" type="presOf" srcId="{084B9BB6-68BB-4E0D-9EFE-9720F3C4303E}" destId="{6662493C-3E5E-466B-A677-03E3A53DAF83}" srcOrd="0" destOrd="0" presId="urn:microsoft.com/office/officeart/2005/8/layout/hProcess9"/>
    <dgm:cxn modelId="{93546D8C-2582-4BF1-BDD3-3992150E47AE}" type="presOf" srcId="{232CC6CC-30F1-4504-8637-E03950234212}" destId="{6A3065A0-1DB6-41E2-838F-76D031D7C474}" srcOrd="0" destOrd="2" presId="urn:microsoft.com/office/officeart/2005/8/layout/hProcess9"/>
    <dgm:cxn modelId="{78CEAE9B-024F-443A-99EA-DD44063168E6}" type="presOf" srcId="{5E1D1C09-2476-4764-B90D-A36B94F8FF03}" destId="{6A3065A0-1DB6-41E2-838F-76D031D7C474}" srcOrd="0" destOrd="0" presId="urn:microsoft.com/office/officeart/2005/8/layout/hProcess9"/>
    <dgm:cxn modelId="{6A16D3A3-C845-4D27-B029-21356589B050}" srcId="{084B9BB6-68BB-4E0D-9EFE-9720F3C4303E}" destId="{C78CAA90-2C77-4DF0-9698-D7B0FE4B6A2C}" srcOrd="3" destOrd="0" parTransId="{030B1EF4-AE31-4231-8E41-6462328228F6}" sibTransId="{E34089D1-932C-4F1A-85DC-398ADC181CBF}"/>
    <dgm:cxn modelId="{6B015CA9-9A99-4959-AD31-1E43EE977ACD}" type="presOf" srcId="{F5A35B62-4FC5-487D-BCB8-5C1DF6DD730D}" destId="{2BFA0E75-7930-4A69-BBD7-285B4D62687C}" srcOrd="0" destOrd="1" presId="urn:microsoft.com/office/officeart/2005/8/layout/hProcess9"/>
    <dgm:cxn modelId="{AF4118AB-38DA-41D8-A3FE-74D7DC74D1CA}" srcId="{B7F5B851-C3D4-4E67-8DA9-678835A5C9B3}" destId="{468C419A-BCF7-4A9F-8CCA-AB6085DC02F9}" srcOrd="1" destOrd="0" parTransId="{8421BD79-509A-4992-B7E9-8FBC8FAA8272}" sibTransId="{F59186F6-8FA0-4724-9B0E-05FF28C88EFA}"/>
    <dgm:cxn modelId="{8BDB82AF-6D5B-43C8-94AA-D2888BF58D33}" type="presOf" srcId="{EBC5DDFD-FFA9-4572-B08B-55EBE856C323}" destId="{2BFA0E75-7930-4A69-BBD7-285B4D62687C}" srcOrd="0" destOrd="2" presId="urn:microsoft.com/office/officeart/2005/8/layout/hProcess9"/>
    <dgm:cxn modelId="{B4E097B4-7EA3-4C94-8D74-1108F3EDB7C9}" type="presOf" srcId="{BC9FBC1F-ECDE-4858-B98E-AADF1A9226C8}" destId="{B07EB6F2-232A-441F-8165-4D9223D3BB95}" srcOrd="0" destOrd="1" presId="urn:microsoft.com/office/officeart/2005/8/layout/hProcess9"/>
    <dgm:cxn modelId="{3E35FCB8-968B-4041-8649-E063237D1BAC}" srcId="{B7F5B851-C3D4-4E67-8DA9-678835A5C9B3}" destId="{1320B40B-BE7A-4C58-8D10-88548BC75900}" srcOrd="0" destOrd="0" parTransId="{DCA3C687-1247-4682-B5A0-796176A2A5F5}" sibTransId="{0D2E1D19-BFA2-4288-A943-DB378019DD8B}"/>
    <dgm:cxn modelId="{93B996BD-87B2-4262-A47C-B9984331CEDD}" srcId="{2FF2CC7B-500F-4F00-95EB-837061572B52}" destId="{36F1DCC9-3C0E-4868-A27C-14C224D7D932}" srcOrd="1" destOrd="0" parTransId="{DD331DD7-5A8C-417E-B6CB-DE48587BE283}" sibTransId="{D7A408C3-E754-4DC4-BE0A-81038F6969A6}"/>
    <dgm:cxn modelId="{52FDB2C9-7F18-4AEF-9DF5-F2701ED2B96F}" type="presOf" srcId="{C78CAA90-2C77-4DF0-9698-D7B0FE4B6A2C}" destId="{3500BAF4-F42C-4D2C-AD0B-B6B0A89633E9}" srcOrd="0" destOrd="0" presId="urn:microsoft.com/office/officeart/2005/8/layout/hProcess9"/>
    <dgm:cxn modelId="{9DBB98CF-164C-47F3-8B13-30552CF7DBF3}" type="presOf" srcId="{CAC752E1-77C3-48FB-98FC-7FB5B3EF4810}" destId="{B07EB6F2-232A-441F-8165-4D9223D3BB95}" srcOrd="0" destOrd="3" presId="urn:microsoft.com/office/officeart/2005/8/layout/hProcess9"/>
    <dgm:cxn modelId="{851564D2-429F-4D6F-B2E6-9E116934FF22}" type="presOf" srcId="{95A91000-371C-48A5-8676-7C36A3AB892F}" destId="{2DF281C8-CEDB-473A-BEAF-579407DDBA80}" srcOrd="0" destOrd="3" presId="urn:microsoft.com/office/officeart/2005/8/layout/hProcess9"/>
    <dgm:cxn modelId="{50F594DA-F856-4FDE-9730-F8F5015DDD9C}" srcId="{BC9FBC1F-ECDE-4858-B98E-AADF1A9226C8}" destId="{5E22BBC9-B24C-4953-A998-67522FB01C35}" srcOrd="0" destOrd="0" parTransId="{CFCC9FCA-3C0F-4879-9D2E-89EF6F908B74}" sibTransId="{78ABF5B7-1AAA-42C4-88A7-B3C1EE36D74C}"/>
    <dgm:cxn modelId="{F346A6F2-41B4-42A4-BEB9-1495F0384052}" type="presOf" srcId="{2FF2CC7B-500F-4F00-95EB-837061572B52}" destId="{2DF281C8-CEDB-473A-BEAF-579407DDBA80}" srcOrd="0" destOrd="0" presId="urn:microsoft.com/office/officeart/2005/8/layout/hProcess9"/>
    <dgm:cxn modelId="{696018FF-1073-437B-B157-DC3096C92F4A}" srcId="{BC9FBC1F-ECDE-4858-B98E-AADF1A9226C8}" destId="{CAC752E1-77C3-48FB-98FC-7FB5B3EF4810}" srcOrd="1" destOrd="0" parTransId="{8ABE5F60-10C7-44A5-B3A6-7FB94B70B0A0}" sibTransId="{E64CFF2F-A57C-4AAF-A71E-790B606C92B4}"/>
    <dgm:cxn modelId="{5DEF10D4-1C6A-4CB2-80D8-18FB942349DF}" type="presParOf" srcId="{6662493C-3E5E-466B-A677-03E3A53DAF83}" destId="{9EF79163-B868-4A6C-BC9C-4DC735CF06CE}" srcOrd="0" destOrd="0" presId="urn:microsoft.com/office/officeart/2005/8/layout/hProcess9"/>
    <dgm:cxn modelId="{1DC963CB-790D-4DD5-A4E0-D5FBEE715D74}" type="presParOf" srcId="{6662493C-3E5E-466B-A677-03E3A53DAF83}" destId="{664CA334-253D-4FD0-B2FE-CC827172A38D}" srcOrd="1" destOrd="0" presId="urn:microsoft.com/office/officeart/2005/8/layout/hProcess9"/>
    <dgm:cxn modelId="{660733A9-DA62-4B12-BF9E-2225DE5F09C9}" type="presParOf" srcId="{664CA334-253D-4FD0-B2FE-CC827172A38D}" destId="{2DF281C8-CEDB-473A-BEAF-579407DDBA80}" srcOrd="0" destOrd="0" presId="urn:microsoft.com/office/officeart/2005/8/layout/hProcess9"/>
    <dgm:cxn modelId="{D51AEAE3-8544-4C10-AACD-F0B606988879}" type="presParOf" srcId="{664CA334-253D-4FD0-B2FE-CC827172A38D}" destId="{35E0EE99-77B7-4458-B429-A3930837442F}" srcOrd="1" destOrd="0" presId="urn:microsoft.com/office/officeart/2005/8/layout/hProcess9"/>
    <dgm:cxn modelId="{041B26A2-A05A-4C49-A60C-C8483F5C1405}" type="presParOf" srcId="{664CA334-253D-4FD0-B2FE-CC827172A38D}" destId="{6A3065A0-1DB6-41E2-838F-76D031D7C474}" srcOrd="2" destOrd="0" presId="urn:microsoft.com/office/officeart/2005/8/layout/hProcess9"/>
    <dgm:cxn modelId="{BB5A7092-F9E0-4A3B-A488-3E662DC319C7}" type="presParOf" srcId="{664CA334-253D-4FD0-B2FE-CC827172A38D}" destId="{D5D8B52E-8CEF-41D1-9243-FECC94721E63}" srcOrd="3" destOrd="0" presId="urn:microsoft.com/office/officeart/2005/8/layout/hProcess9"/>
    <dgm:cxn modelId="{823BD99F-F2FE-41AD-8320-9A53B7D4F518}" type="presParOf" srcId="{664CA334-253D-4FD0-B2FE-CC827172A38D}" destId="{2BFA0E75-7930-4A69-BBD7-285B4D62687C}" srcOrd="4" destOrd="0" presId="urn:microsoft.com/office/officeart/2005/8/layout/hProcess9"/>
    <dgm:cxn modelId="{31C4D6EE-501F-415D-9006-35B2C684B0AD}" type="presParOf" srcId="{664CA334-253D-4FD0-B2FE-CC827172A38D}" destId="{9E7D846E-6782-4A0D-BB03-EEEF223CFA73}" srcOrd="5" destOrd="0" presId="urn:microsoft.com/office/officeart/2005/8/layout/hProcess9"/>
    <dgm:cxn modelId="{E33E96BF-EA64-4D2E-9DA9-B6A8FC4474BC}" type="presParOf" srcId="{664CA334-253D-4FD0-B2FE-CC827172A38D}" destId="{3500BAF4-F42C-4D2C-AD0B-B6B0A89633E9}" srcOrd="6" destOrd="0" presId="urn:microsoft.com/office/officeart/2005/8/layout/hProcess9"/>
    <dgm:cxn modelId="{16EEF7C2-B940-477C-8235-E7AFC2E3B675}" type="presParOf" srcId="{664CA334-253D-4FD0-B2FE-CC827172A38D}" destId="{7DC3B979-811C-4215-93CA-204545EC763F}" srcOrd="7" destOrd="0" presId="urn:microsoft.com/office/officeart/2005/8/layout/hProcess9"/>
    <dgm:cxn modelId="{D6431B0A-4DCF-4416-BB5B-8D7865B9791B}" type="presParOf" srcId="{664CA334-253D-4FD0-B2FE-CC827172A38D}" destId="{B07EB6F2-232A-441F-8165-4D9223D3BB9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762E5-B499-42C7-8F99-986301F0945B}">
      <dsp:nvSpPr>
        <dsp:cNvPr id="0" name=""/>
        <dsp:cNvSpPr/>
      </dsp:nvSpPr>
      <dsp:spPr>
        <a:xfrm>
          <a:off x="152486" y="4841"/>
          <a:ext cx="2004669" cy="14964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400" kern="1200" dirty="0"/>
            <a:t>	Controls a patch of screen called a view</a:t>
          </a:r>
        </a:p>
      </dsp:txBody>
      <dsp:txXfrm>
        <a:off x="187549" y="39904"/>
        <a:ext cx="1934543" cy="1461380"/>
      </dsp:txXfrm>
    </dsp:sp>
    <dsp:sp modelId="{F437D31C-E1B0-48DD-A427-5744EB36192B}">
      <dsp:nvSpPr>
        <dsp:cNvPr id="0" name=""/>
        <dsp:cNvSpPr/>
      </dsp:nvSpPr>
      <dsp:spPr>
        <a:xfrm>
          <a:off x="152486" y="1501284"/>
          <a:ext cx="2004669" cy="64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Components</a:t>
          </a:r>
        </a:p>
      </dsp:txBody>
      <dsp:txXfrm>
        <a:off x="152486" y="1501284"/>
        <a:ext cx="1411739" cy="643470"/>
      </dsp:txXfrm>
    </dsp:sp>
    <dsp:sp modelId="{5708C729-1212-4983-BD1C-C5096F2736EE}">
      <dsp:nvSpPr>
        <dsp:cNvPr id="0" name=""/>
        <dsp:cNvSpPr/>
      </dsp:nvSpPr>
      <dsp:spPr>
        <a:xfrm>
          <a:off x="1620934" y="1603494"/>
          <a:ext cx="701634" cy="7016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2C92F-9EEC-4306-A5B7-75FF61DB9378}">
      <dsp:nvSpPr>
        <dsp:cNvPr id="0" name=""/>
        <dsp:cNvSpPr/>
      </dsp:nvSpPr>
      <dsp:spPr>
        <a:xfrm>
          <a:off x="2496394" y="4841"/>
          <a:ext cx="2004669" cy="14964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b="0" i="0" kern="1200" dirty="0"/>
            <a:t>	</a:t>
          </a:r>
          <a:r>
            <a:rPr lang="en-US" sz="1400" b="0" i="0" kern="1200" dirty="0"/>
            <a:t>A form of HTML that tells Angular how to render the component.</a:t>
          </a:r>
          <a:endParaRPr lang="en-US" sz="1400" kern="1200" dirty="0"/>
        </a:p>
      </dsp:txBody>
      <dsp:txXfrm>
        <a:off x="2531457" y="39904"/>
        <a:ext cx="1934543" cy="1461380"/>
      </dsp:txXfrm>
    </dsp:sp>
    <dsp:sp modelId="{0503FDC7-EBFE-43B9-BD33-A30C325E24E9}">
      <dsp:nvSpPr>
        <dsp:cNvPr id="0" name=""/>
        <dsp:cNvSpPr/>
      </dsp:nvSpPr>
      <dsp:spPr>
        <a:xfrm>
          <a:off x="2496394" y="1501284"/>
          <a:ext cx="2004669" cy="64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Templates</a:t>
          </a:r>
        </a:p>
      </dsp:txBody>
      <dsp:txXfrm>
        <a:off x="2496394" y="1501284"/>
        <a:ext cx="1411739" cy="643470"/>
      </dsp:txXfrm>
    </dsp:sp>
    <dsp:sp modelId="{CB36F854-0560-4556-A59A-9A822BFA91D7}">
      <dsp:nvSpPr>
        <dsp:cNvPr id="0" name=""/>
        <dsp:cNvSpPr/>
      </dsp:nvSpPr>
      <dsp:spPr>
        <a:xfrm>
          <a:off x="3964842" y="1603494"/>
          <a:ext cx="701634" cy="7016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37683-8CEE-40A0-BA4F-E030749C86D8}">
      <dsp:nvSpPr>
        <dsp:cNvPr id="0" name=""/>
        <dsp:cNvSpPr/>
      </dsp:nvSpPr>
      <dsp:spPr>
        <a:xfrm>
          <a:off x="4840302" y="4841"/>
          <a:ext cx="2004669" cy="14964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400" b="0" i="0" kern="1200" dirty="0"/>
            <a:t>	Tells Angular how to process a class like a Component / Directive</a:t>
          </a:r>
          <a:endParaRPr lang="en-US" sz="1400" kern="1200" dirty="0"/>
        </a:p>
      </dsp:txBody>
      <dsp:txXfrm>
        <a:off x="4875365" y="39904"/>
        <a:ext cx="1934543" cy="1461380"/>
      </dsp:txXfrm>
    </dsp:sp>
    <dsp:sp modelId="{5B019D91-D86F-4372-818A-191B33DA9425}">
      <dsp:nvSpPr>
        <dsp:cNvPr id="0" name=""/>
        <dsp:cNvSpPr/>
      </dsp:nvSpPr>
      <dsp:spPr>
        <a:xfrm>
          <a:off x="4840302" y="1501284"/>
          <a:ext cx="2004669" cy="64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Meta Data</a:t>
          </a:r>
        </a:p>
      </dsp:txBody>
      <dsp:txXfrm>
        <a:off x="4840302" y="1501284"/>
        <a:ext cx="1411739" cy="643470"/>
      </dsp:txXfrm>
    </dsp:sp>
    <dsp:sp modelId="{684D3197-8D1A-4E34-B4E1-ACCB8188B916}">
      <dsp:nvSpPr>
        <dsp:cNvPr id="0" name=""/>
        <dsp:cNvSpPr/>
      </dsp:nvSpPr>
      <dsp:spPr>
        <a:xfrm>
          <a:off x="6308750" y="1603494"/>
          <a:ext cx="701634" cy="70163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C5B29-37FC-433B-9BB1-B9D991D8CB56}">
      <dsp:nvSpPr>
        <dsp:cNvPr id="0" name=""/>
        <dsp:cNvSpPr/>
      </dsp:nvSpPr>
      <dsp:spPr>
        <a:xfrm>
          <a:off x="7184210" y="4841"/>
          <a:ext cx="2004669" cy="14964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400" b="0" i="0" kern="1200" dirty="0"/>
            <a:t>	Tells Angular how to process a class. 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400" kern="1200" dirty="0"/>
            <a:t>3 Types:</a:t>
          </a: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Component</a:t>
          </a: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Structural</a:t>
          </a: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Attribute</a:t>
          </a:r>
        </a:p>
      </dsp:txBody>
      <dsp:txXfrm>
        <a:off x="7219273" y="39904"/>
        <a:ext cx="1934543" cy="1461380"/>
      </dsp:txXfrm>
    </dsp:sp>
    <dsp:sp modelId="{77D4A6A3-33DF-4982-AEB9-672E85FD272B}">
      <dsp:nvSpPr>
        <dsp:cNvPr id="0" name=""/>
        <dsp:cNvSpPr/>
      </dsp:nvSpPr>
      <dsp:spPr>
        <a:xfrm>
          <a:off x="7184210" y="1501284"/>
          <a:ext cx="2004669" cy="64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Directives</a:t>
          </a:r>
        </a:p>
      </dsp:txBody>
      <dsp:txXfrm>
        <a:off x="7184210" y="1501284"/>
        <a:ext cx="1411739" cy="643470"/>
      </dsp:txXfrm>
    </dsp:sp>
    <dsp:sp modelId="{5DD3AB4A-24CF-4D6D-953A-45C8341351D8}">
      <dsp:nvSpPr>
        <dsp:cNvPr id="0" name=""/>
        <dsp:cNvSpPr/>
      </dsp:nvSpPr>
      <dsp:spPr>
        <a:xfrm>
          <a:off x="8652658" y="1603494"/>
          <a:ext cx="701634" cy="7016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74834-4A96-4196-ACB9-F5263B53ED39}">
      <dsp:nvSpPr>
        <dsp:cNvPr id="0" name=""/>
        <dsp:cNvSpPr/>
      </dsp:nvSpPr>
      <dsp:spPr>
        <a:xfrm>
          <a:off x="9528117" y="4841"/>
          <a:ext cx="2004669" cy="14964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400" kern="1200" dirty="0"/>
            <a:t>	Is a mechanism to group components, directives, pipes and services that are related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1400" kern="1200" dirty="0"/>
        </a:p>
      </dsp:txBody>
      <dsp:txXfrm>
        <a:off x="9563180" y="39904"/>
        <a:ext cx="1934543" cy="1461380"/>
      </dsp:txXfrm>
    </dsp:sp>
    <dsp:sp modelId="{BC197D79-9D6D-4222-9FA1-F1FCD60FEBA3}">
      <dsp:nvSpPr>
        <dsp:cNvPr id="0" name=""/>
        <dsp:cNvSpPr/>
      </dsp:nvSpPr>
      <dsp:spPr>
        <a:xfrm>
          <a:off x="9528117" y="1501284"/>
          <a:ext cx="2004669" cy="64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Modules</a:t>
          </a:r>
        </a:p>
      </dsp:txBody>
      <dsp:txXfrm>
        <a:off x="9528117" y="1501284"/>
        <a:ext cx="1411739" cy="643470"/>
      </dsp:txXfrm>
    </dsp:sp>
    <dsp:sp modelId="{9A950CF9-EE78-4D41-B1DF-59754C59D5A5}">
      <dsp:nvSpPr>
        <dsp:cNvPr id="0" name=""/>
        <dsp:cNvSpPr/>
      </dsp:nvSpPr>
      <dsp:spPr>
        <a:xfrm>
          <a:off x="10996565" y="1603494"/>
          <a:ext cx="701634" cy="70163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AA90F-0714-4419-A40F-AD9B32B0DB4A}">
      <dsp:nvSpPr>
        <dsp:cNvPr id="0" name=""/>
        <dsp:cNvSpPr/>
      </dsp:nvSpPr>
      <dsp:spPr>
        <a:xfrm>
          <a:off x="1324440" y="2652633"/>
          <a:ext cx="2004669" cy="14964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Coordinates parts of a template with parts of a component.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Tells Angular how to connect both sides.</a:t>
          </a:r>
          <a:endParaRPr lang="en-US" sz="1400" kern="1200" dirty="0"/>
        </a:p>
      </dsp:txBody>
      <dsp:txXfrm>
        <a:off x="1359503" y="2687696"/>
        <a:ext cx="1934543" cy="1461380"/>
      </dsp:txXfrm>
    </dsp:sp>
    <dsp:sp modelId="{8C2BDFC9-7557-465C-9A8B-D7B61A4CAAE5}">
      <dsp:nvSpPr>
        <dsp:cNvPr id="0" name=""/>
        <dsp:cNvSpPr/>
      </dsp:nvSpPr>
      <dsp:spPr>
        <a:xfrm>
          <a:off x="1324440" y="4149076"/>
          <a:ext cx="2004669" cy="64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Binding / Event Binding</a:t>
          </a:r>
        </a:p>
      </dsp:txBody>
      <dsp:txXfrm>
        <a:off x="1324440" y="4149076"/>
        <a:ext cx="1411739" cy="643470"/>
      </dsp:txXfrm>
    </dsp:sp>
    <dsp:sp modelId="{7DC40C64-C1AC-484C-B623-3C2E1E699AB5}">
      <dsp:nvSpPr>
        <dsp:cNvPr id="0" name=""/>
        <dsp:cNvSpPr/>
      </dsp:nvSpPr>
      <dsp:spPr>
        <a:xfrm>
          <a:off x="2792888" y="4251286"/>
          <a:ext cx="701634" cy="70163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5F833-0F4B-454D-ACC2-90C94F7E475B}">
      <dsp:nvSpPr>
        <dsp:cNvPr id="0" name=""/>
        <dsp:cNvSpPr/>
      </dsp:nvSpPr>
      <dsp:spPr>
        <a:xfrm>
          <a:off x="3668348" y="2652633"/>
          <a:ext cx="2004669" cy="14964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A class with a narrow, well-defined purpose.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Available to components through Dependency Injection</a:t>
          </a:r>
        </a:p>
      </dsp:txBody>
      <dsp:txXfrm>
        <a:off x="3703411" y="2687696"/>
        <a:ext cx="1934543" cy="1461380"/>
      </dsp:txXfrm>
    </dsp:sp>
    <dsp:sp modelId="{53B6C4AA-AD06-4743-A5B4-5E0E898FD1A4}">
      <dsp:nvSpPr>
        <dsp:cNvPr id="0" name=""/>
        <dsp:cNvSpPr/>
      </dsp:nvSpPr>
      <dsp:spPr>
        <a:xfrm>
          <a:off x="3668348" y="4149076"/>
          <a:ext cx="2004669" cy="64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Services</a:t>
          </a:r>
        </a:p>
      </dsp:txBody>
      <dsp:txXfrm>
        <a:off x="3668348" y="4149076"/>
        <a:ext cx="1411739" cy="643470"/>
      </dsp:txXfrm>
    </dsp:sp>
    <dsp:sp modelId="{F13B3951-1938-4F2B-8A5A-4582D1CBECB1}">
      <dsp:nvSpPr>
        <dsp:cNvPr id="0" name=""/>
        <dsp:cNvSpPr/>
      </dsp:nvSpPr>
      <dsp:spPr>
        <a:xfrm>
          <a:off x="5136796" y="4251286"/>
          <a:ext cx="701634" cy="701634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648D9-D3B5-43B8-9BB8-68D1D88B8F4E}">
      <dsp:nvSpPr>
        <dsp:cNvPr id="0" name=""/>
        <dsp:cNvSpPr/>
      </dsp:nvSpPr>
      <dsp:spPr>
        <a:xfrm>
          <a:off x="6012256" y="2652633"/>
          <a:ext cx="2004669" cy="14964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Reduce amount of info a component needs to know about its dependencies.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Easy unit testing</a:t>
          </a:r>
          <a:endParaRPr lang="en-US" sz="1400" kern="1200" dirty="0"/>
        </a:p>
      </dsp:txBody>
      <dsp:txXfrm>
        <a:off x="6047319" y="2687696"/>
        <a:ext cx="1934543" cy="1461380"/>
      </dsp:txXfrm>
    </dsp:sp>
    <dsp:sp modelId="{694D7965-2403-404F-990E-95F91A380482}">
      <dsp:nvSpPr>
        <dsp:cNvPr id="0" name=""/>
        <dsp:cNvSpPr/>
      </dsp:nvSpPr>
      <dsp:spPr>
        <a:xfrm>
          <a:off x="6012256" y="4149076"/>
          <a:ext cx="2004669" cy="64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Dependency Injection</a:t>
          </a:r>
        </a:p>
      </dsp:txBody>
      <dsp:txXfrm>
        <a:off x="6012256" y="4149076"/>
        <a:ext cx="1411739" cy="643470"/>
      </dsp:txXfrm>
    </dsp:sp>
    <dsp:sp modelId="{755F9AB7-2EB9-4313-8950-10CC3A5CB3AB}">
      <dsp:nvSpPr>
        <dsp:cNvPr id="0" name=""/>
        <dsp:cNvSpPr/>
      </dsp:nvSpPr>
      <dsp:spPr>
        <a:xfrm>
          <a:off x="7480704" y="4251286"/>
          <a:ext cx="701634" cy="701634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BEE21-7AE5-4877-89BB-1770E6EE7BCE}">
      <dsp:nvSpPr>
        <dsp:cNvPr id="0" name=""/>
        <dsp:cNvSpPr/>
      </dsp:nvSpPr>
      <dsp:spPr>
        <a:xfrm>
          <a:off x="8356163" y="2652633"/>
          <a:ext cx="2004669" cy="14964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keep your application linkable and bookmarkable and allow users to share links with others.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optional</a:t>
          </a:r>
        </a:p>
      </dsp:txBody>
      <dsp:txXfrm>
        <a:off x="8391226" y="2687696"/>
        <a:ext cx="1934543" cy="1461380"/>
      </dsp:txXfrm>
    </dsp:sp>
    <dsp:sp modelId="{D43CB91B-0A5F-4B9E-9026-F35A9EBAB47E}">
      <dsp:nvSpPr>
        <dsp:cNvPr id="0" name=""/>
        <dsp:cNvSpPr/>
      </dsp:nvSpPr>
      <dsp:spPr>
        <a:xfrm>
          <a:off x="8356163" y="4149076"/>
          <a:ext cx="2004669" cy="643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Routing</a:t>
          </a:r>
        </a:p>
      </dsp:txBody>
      <dsp:txXfrm>
        <a:off x="8356163" y="4149076"/>
        <a:ext cx="1411739" cy="643470"/>
      </dsp:txXfrm>
    </dsp:sp>
    <dsp:sp modelId="{587A01F4-3E39-44E1-B562-A46A799DAB7B}">
      <dsp:nvSpPr>
        <dsp:cNvPr id="0" name=""/>
        <dsp:cNvSpPr/>
      </dsp:nvSpPr>
      <dsp:spPr>
        <a:xfrm>
          <a:off x="9824611" y="4251286"/>
          <a:ext cx="701634" cy="701634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762E5-B499-42C7-8F99-986301F0945B}">
      <dsp:nvSpPr>
        <dsp:cNvPr id="0" name=""/>
        <dsp:cNvSpPr/>
      </dsp:nvSpPr>
      <dsp:spPr>
        <a:xfrm>
          <a:off x="55216" y="1176"/>
          <a:ext cx="1937212" cy="14460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400" kern="1200" dirty="0"/>
            <a:t>	Use the concept of redux for State Management</a:t>
          </a:r>
        </a:p>
      </dsp:txBody>
      <dsp:txXfrm>
        <a:off x="89100" y="35060"/>
        <a:ext cx="1869444" cy="1412203"/>
      </dsp:txXfrm>
    </dsp:sp>
    <dsp:sp modelId="{F437D31C-E1B0-48DD-A427-5744EB36192B}">
      <dsp:nvSpPr>
        <dsp:cNvPr id="0" name=""/>
        <dsp:cNvSpPr/>
      </dsp:nvSpPr>
      <dsp:spPr>
        <a:xfrm>
          <a:off x="55216" y="1447264"/>
          <a:ext cx="1937212" cy="621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Redux</a:t>
          </a:r>
        </a:p>
      </dsp:txBody>
      <dsp:txXfrm>
        <a:off x="55216" y="1447264"/>
        <a:ext cx="1364233" cy="621817"/>
      </dsp:txXfrm>
    </dsp:sp>
    <dsp:sp modelId="{5708C729-1212-4983-BD1C-C5096F2736EE}">
      <dsp:nvSpPr>
        <dsp:cNvPr id="0" name=""/>
        <dsp:cNvSpPr/>
      </dsp:nvSpPr>
      <dsp:spPr>
        <a:xfrm>
          <a:off x="1474250" y="1546034"/>
          <a:ext cx="678024" cy="6780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79163-B868-4A6C-BC9C-4DC735CF06CE}">
      <dsp:nvSpPr>
        <dsp:cNvPr id="0" name=""/>
        <dsp:cNvSpPr/>
      </dsp:nvSpPr>
      <dsp:spPr>
        <a:xfrm>
          <a:off x="846557" y="0"/>
          <a:ext cx="9594317" cy="48460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281C8-CEDB-473A-BEAF-579407DDBA80}">
      <dsp:nvSpPr>
        <dsp:cNvPr id="0" name=""/>
        <dsp:cNvSpPr/>
      </dsp:nvSpPr>
      <dsp:spPr>
        <a:xfrm>
          <a:off x="8337" y="1453802"/>
          <a:ext cx="1957663" cy="1938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Install </a:t>
          </a:r>
          <a:r>
            <a:rPr lang="en-US" sz="1700" kern="1200" dirty="0" err="1"/>
            <a:t>npm</a:t>
          </a:r>
          <a:r>
            <a:rPr lang="en-US" sz="1700" kern="1200" dirty="0"/>
            <a:t>, node.js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Install any IDE: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300" kern="1200" dirty="0" err="1"/>
            <a:t>Webeclipse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300" kern="1200" dirty="0"/>
            <a:t>Visual Studio Code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300" kern="1200" dirty="0"/>
            <a:t>Sublime Text 3</a:t>
          </a:r>
        </a:p>
      </dsp:txBody>
      <dsp:txXfrm>
        <a:off x="102962" y="1548427"/>
        <a:ext cx="1768413" cy="1749153"/>
      </dsp:txXfrm>
    </dsp:sp>
    <dsp:sp modelId="{6A3065A0-1DB6-41E2-838F-76D031D7C474}">
      <dsp:nvSpPr>
        <dsp:cNvPr id="0" name=""/>
        <dsp:cNvSpPr/>
      </dsp:nvSpPr>
      <dsp:spPr>
        <a:xfrm>
          <a:off x="2107094" y="1453802"/>
          <a:ext cx="1957663" cy="1938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Verify versions: [node &gt; = 6.9.x, </a:t>
          </a:r>
          <a:r>
            <a:rPr lang="en-US" sz="1700" kern="1200" dirty="0" err="1"/>
            <a:t>Npm</a:t>
          </a:r>
          <a:r>
            <a:rPr lang="en-US" sz="1700" kern="1200" dirty="0"/>
            <a:t> &gt; =  3.x.x]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300" i="1" kern="1200" dirty="0"/>
            <a:t>On </a:t>
          </a:r>
          <a:r>
            <a:rPr lang="en-US" sz="1300" i="1" kern="1200" dirty="0" err="1"/>
            <a:t>Cmd</a:t>
          </a:r>
          <a:r>
            <a:rPr lang="en-US" sz="1300" i="1" kern="1200" dirty="0"/>
            <a:t> Prompt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node -v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npm</a:t>
          </a:r>
          <a:r>
            <a:rPr lang="en-US" sz="1300" kern="1200" dirty="0"/>
            <a:t> -v</a:t>
          </a:r>
        </a:p>
      </dsp:txBody>
      <dsp:txXfrm>
        <a:off x="2201719" y="1548427"/>
        <a:ext cx="1768413" cy="1749153"/>
      </dsp:txXfrm>
    </dsp:sp>
    <dsp:sp modelId="{2BFA0E75-7930-4A69-BBD7-285B4D62687C}">
      <dsp:nvSpPr>
        <dsp:cNvPr id="0" name=""/>
        <dsp:cNvSpPr/>
      </dsp:nvSpPr>
      <dsp:spPr>
        <a:xfrm>
          <a:off x="4205850" y="1453802"/>
          <a:ext cx="2557022" cy="1938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Install the Angular CLI globally: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300" i="1" kern="1200" dirty="0"/>
            <a:t>On </a:t>
          </a:r>
          <a:r>
            <a:rPr lang="en-US" sz="1300" i="1" kern="1200" dirty="0" err="1"/>
            <a:t>Cmd</a:t>
          </a:r>
          <a:r>
            <a:rPr lang="en-US" sz="1300" i="1" kern="1200" dirty="0"/>
            <a:t> Prompt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npm</a:t>
          </a:r>
          <a:r>
            <a:rPr lang="en-US" sz="1300" kern="1200" dirty="0"/>
            <a:t> install -g @angular/cli</a:t>
          </a:r>
        </a:p>
      </dsp:txBody>
      <dsp:txXfrm>
        <a:off x="4300475" y="1548427"/>
        <a:ext cx="2367772" cy="1749153"/>
      </dsp:txXfrm>
    </dsp:sp>
    <dsp:sp modelId="{3500BAF4-F42C-4D2C-AD0B-B6B0A89633E9}">
      <dsp:nvSpPr>
        <dsp:cNvPr id="0" name=""/>
        <dsp:cNvSpPr/>
      </dsp:nvSpPr>
      <dsp:spPr>
        <a:xfrm>
          <a:off x="6903966" y="1453802"/>
          <a:ext cx="2276371" cy="1938403"/>
        </a:xfrm>
        <a:prstGeom prst="roundRect">
          <a:avLst/>
        </a:prstGeom>
        <a:solidFill>
          <a:srgbClr val="FFA4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Start New Project: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300" kern="1200" dirty="0">
              <a:solidFill>
                <a:schemeClr val="tx1"/>
              </a:solidFill>
            </a:rPr>
            <a:t>Create a folder:</a:t>
          </a:r>
          <a:br>
            <a:rPr lang="en-US" sz="1300" kern="1200" dirty="0">
              <a:solidFill>
                <a:schemeClr val="tx1"/>
              </a:solidFill>
            </a:rPr>
          </a:br>
          <a:r>
            <a:rPr lang="en-US" sz="1300" kern="1200" dirty="0">
              <a:solidFill>
                <a:schemeClr val="tx1"/>
              </a:solidFill>
            </a:rPr>
            <a:t>   my-angular-project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300" i="1" kern="1200" dirty="0">
              <a:solidFill>
                <a:schemeClr val="tx1"/>
              </a:solidFill>
            </a:rPr>
            <a:t>On </a:t>
          </a:r>
          <a:r>
            <a:rPr lang="en-US" sz="1300" i="1" kern="1200" dirty="0" err="1">
              <a:solidFill>
                <a:schemeClr val="tx1"/>
              </a:solidFill>
            </a:rPr>
            <a:t>Cmd</a:t>
          </a:r>
          <a:r>
            <a:rPr lang="en-US" sz="1300" i="1" kern="1200" dirty="0">
              <a:solidFill>
                <a:schemeClr val="tx1"/>
              </a:solidFill>
            </a:rPr>
            <a:t> Prompt</a:t>
          </a:r>
          <a:endParaRPr lang="en-US" sz="1300" kern="1200" dirty="0">
            <a:solidFill>
              <a:schemeClr val="tx1"/>
            </a:solidFill>
          </a:endParaRP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tx1"/>
              </a:solidFill>
            </a:rPr>
            <a:t>cd my-angular-project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tx1"/>
              </a:solidFill>
            </a:rPr>
            <a:t>ng new </a:t>
          </a:r>
          <a:r>
            <a:rPr lang="en-US" sz="1300" b="1" kern="1200" dirty="0">
              <a:solidFill>
                <a:schemeClr val="tx1"/>
              </a:solidFill>
            </a:rPr>
            <a:t>my-app</a:t>
          </a:r>
        </a:p>
      </dsp:txBody>
      <dsp:txXfrm>
        <a:off x="6998591" y="1548427"/>
        <a:ext cx="2087121" cy="1749153"/>
      </dsp:txXfrm>
    </dsp:sp>
    <dsp:sp modelId="{B07EB6F2-232A-441F-8165-4D9223D3BB95}">
      <dsp:nvSpPr>
        <dsp:cNvPr id="0" name=""/>
        <dsp:cNvSpPr/>
      </dsp:nvSpPr>
      <dsp:spPr>
        <a:xfrm>
          <a:off x="9321430" y="1453802"/>
          <a:ext cx="1957663" cy="1938403"/>
        </a:xfrm>
        <a:prstGeom prst="roundRect">
          <a:avLst/>
        </a:prstGeom>
        <a:solidFill>
          <a:srgbClr val="FFA4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Launch: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300" i="1" kern="1200" dirty="0">
              <a:solidFill>
                <a:schemeClr val="tx1"/>
              </a:solidFill>
            </a:rPr>
            <a:t>On </a:t>
          </a:r>
          <a:r>
            <a:rPr lang="en-US" sz="1300" i="1" kern="1200" dirty="0" err="1">
              <a:solidFill>
                <a:schemeClr val="tx1"/>
              </a:solidFill>
            </a:rPr>
            <a:t>Cmd</a:t>
          </a:r>
          <a:r>
            <a:rPr lang="en-US" sz="1300" i="1" kern="1200" dirty="0">
              <a:solidFill>
                <a:schemeClr val="tx1"/>
              </a:solidFill>
            </a:rPr>
            <a:t> Prompt</a:t>
          </a:r>
          <a:endParaRPr lang="en-US" sz="1300" kern="1200" dirty="0">
            <a:solidFill>
              <a:schemeClr val="tx1"/>
            </a:solidFill>
          </a:endParaRP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tx1"/>
              </a:solidFill>
            </a:rPr>
            <a:t>cd my-app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tx1"/>
              </a:solidFill>
            </a:rPr>
            <a:t>ng serve –open</a:t>
          </a:r>
        </a:p>
      </dsp:txBody>
      <dsp:txXfrm>
        <a:off x="9416055" y="1548427"/>
        <a:ext cx="1768413" cy="1749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3D73-A1EC-4ACA-A09B-34AE61949C0B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B19B2-7E74-4138-B66A-951B3CBDF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19B2-7E74-4138-B66A-951B3CBDFF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5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19B2-7E74-4138-B66A-951B3CBDF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19B2-7E74-4138-B66A-951B3CBDFF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382951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B7D84-16BB-4DAB-9A94-732989BF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55489">
            <a:off x="10099445" y="534691"/>
            <a:ext cx="1569355" cy="14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4994F-B9D6-4BF3-B12C-45665391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49DD-B044-4642-AC36-EAA31453D6A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F1A71-5BAF-4550-B5ED-24CEE0E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2A74-D03B-49AD-A762-24F985C5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FB513B-668F-4A41-A757-F971AF6C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82841"/>
          </a:xfr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317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C8FE-5BF2-46E9-9AC4-FCC2F6812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79" y="1407695"/>
            <a:ext cx="5646821" cy="4769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BE944-88D4-4109-A6FB-3B1286DB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07695"/>
            <a:ext cx="5618747" cy="4769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2F6FF-E5FF-40AD-9C7C-2EC8B0D4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A449DD-B044-4642-AC36-EAA31453D6A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5DE29-97C6-4486-957E-A93E34EC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AFAC-9DE2-4397-84DB-30AD3892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1B97BF-7BA1-4D90-9D5C-555E5F32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82841"/>
          </a:xfr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74062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B8FF3-4568-48EE-B6B8-EFB83D1E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6" y="1249529"/>
            <a:ext cx="5648659" cy="12555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AA761-7866-462E-9806-26E0CA38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916" y="2505075"/>
            <a:ext cx="564865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A913A-953B-4D89-9BAD-C7DBFD0A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9529"/>
            <a:ext cx="5654842" cy="12555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C9AC5-9B36-4120-9ACC-DC4C786E1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5484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C3E88-4AAA-480C-91B3-D7CF6415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A449DD-B044-4642-AC36-EAA31453D6A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7547F-E35A-4EEA-9782-4EF56305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CC632-1DE2-4181-B902-3F78E7D0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4DBE1F-0A55-42C0-8A22-9BEF515BEB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1999" cy="1082841"/>
          </a:xfr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styles</a:t>
            </a:r>
          </a:p>
        </p:txBody>
      </p:sp>
    </p:spTree>
    <p:extLst>
      <p:ext uri="{BB962C8B-B14F-4D97-AF65-F5344CB8AC3E}">
        <p14:creationId xmlns:p14="http://schemas.microsoft.com/office/powerpoint/2010/main" val="878337297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78009-2C9C-4108-801F-8FDFA241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C8E6-C878-4C58-8F86-B2A084E7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A449DD-B044-4642-AC36-EAA31453D6A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CCEA-D4CE-4551-9031-F7764F1C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A8F0-3D99-4AD7-A56D-5C680F3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93E8DC-BA5D-4051-974B-087728CE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2841"/>
          </a:xfr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26286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8CC202-8990-4B52-A466-7276EA1D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82841"/>
          </a:xfr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85408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" y="1239254"/>
            <a:ext cx="11984188" cy="5017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A449DD-B044-4642-AC36-EAA31453D6A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116FC2-F6C6-45CA-B447-0E248935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82841"/>
          </a:xfr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043049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914400" y="3635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914400" y="51075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9E1F7-FF39-49DB-87C5-DE1D2DE7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55489">
            <a:off x="10099445" y="534691"/>
            <a:ext cx="1569355" cy="14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5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520981" y="506503"/>
            <a:ext cx="11150039" cy="584499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42933" y="2882400"/>
            <a:ext cx="7506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4000" i="1">
                <a:solidFill>
                  <a:srgbClr val="434343"/>
                </a:solidFill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4000" i="1">
                <a:solidFill>
                  <a:srgbClr val="434343"/>
                </a:solidFill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4000" i="1"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274067" y="100100"/>
            <a:ext cx="1066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6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96091" y="226423"/>
            <a:ext cx="11678195" cy="6514011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96686" y="422679"/>
            <a:ext cx="10284823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96686" y="1889760"/>
            <a:ext cx="10955383" cy="46677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949108A1-2ACF-4649-B123-52638D581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8" t="22902" r="21244" b="22634"/>
          <a:stretch/>
        </p:blipFill>
        <p:spPr bwMode="auto">
          <a:xfrm>
            <a:off x="10981509" y="299096"/>
            <a:ext cx="109081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195CBD-C142-464D-9706-62A3E087304D}"/>
              </a:ext>
            </a:extLst>
          </p:cNvPr>
          <p:cNvCxnSpPr>
            <a:cxnSpLocks/>
          </p:cNvCxnSpPr>
          <p:nvPr/>
        </p:nvCxnSpPr>
        <p:spPr>
          <a:xfrm flipV="1">
            <a:off x="687979" y="1762135"/>
            <a:ext cx="10972800" cy="28965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0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43840" y="217715"/>
            <a:ext cx="11730446" cy="65140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93904" y="657810"/>
            <a:ext cx="9935056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93904" y="2046514"/>
            <a:ext cx="5502393" cy="450679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496594" y="2012973"/>
            <a:ext cx="5336930" cy="450679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29333" y="1189033"/>
            <a:ext cx="9154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29333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498371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7767409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56718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3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A2D7-8CB5-4D24-9AC1-F6406AA1A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7D0ED-1BF8-483C-B38D-BACB70CE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80A2-056E-4078-8318-436D7CDB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49DD-B044-4642-AC36-EAA31453D6A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ED2-8286-42EC-A0ED-37A62F8F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8C29-CB4C-4A4A-9AF2-E5C8AF3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9121-442D-4D0C-AD3B-15A6363A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82841"/>
          </a:xfr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A509-E654-475F-8E6E-EC40AABB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275346"/>
            <a:ext cx="11851105" cy="4957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4801-F54A-4A43-8F0A-D9EC28A0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F0BE-085B-4E8A-9076-96D6BE6893A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DCEB-6260-4F54-8DE2-DF5B6F97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858E-1875-427B-A3FE-13A5136B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1FA-D8C5-4C1B-8F73-07BA83061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29333" y="1189033"/>
            <a:ext cx="915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29333" y="2514601"/>
            <a:ext cx="91548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733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733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733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733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733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733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733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733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fld id="{CA7FFFE3-C504-4DF1-8840-DFDD1212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03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885" r:id="rId11"/>
    <p:sldLayoutId id="2147483886" r:id="rId12"/>
    <p:sldLayoutId id="2147483891" r:id="rId13"/>
    <p:sldLayoutId id="2147483854" r:id="rId14"/>
    <p:sldLayoutId id="2147483842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CABE-1362-4844-992C-C30A7CD1F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Angular 2,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0D2DD-A16C-49C5-A024-3D8D1C3B4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1 -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4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0DE-E80B-4DBA-A1BA-462D1818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90262"/>
          </a:xfrm>
        </p:spPr>
        <p:txBody>
          <a:bodyPr/>
          <a:lstStyle/>
          <a:p>
            <a:r>
              <a:rPr lang="en-US" dirty="0"/>
              <a:t>Files in root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CA6AE-4769-44F3-968A-346B5F308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21516" t="20337" r="59090" b="18788"/>
          <a:stretch/>
        </p:blipFill>
        <p:spPr>
          <a:xfrm>
            <a:off x="314035" y="1302326"/>
            <a:ext cx="3075709" cy="53848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AE159B4-C448-4653-9D62-8CB23D03E1B2}"/>
              </a:ext>
            </a:extLst>
          </p:cNvPr>
          <p:cNvSpPr txBox="1"/>
          <p:nvPr/>
        </p:nvSpPr>
        <p:spPr>
          <a:xfrm>
            <a:off x="4128655" y="1451202"/>
            <a:ext cx="745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e2e folder contains e2e test related 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third party files/modules listed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package.json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are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node_modules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0A37C1-3D26-49E9-8841-B0C10E1CA14E}"/>
              </a:ext>
            </a:extLst>
          </p:cNvPr>
          <p:cNvSpPr txBox="1"/>
          <p:nvPr/>
        </p:nvSpPr>
        <p:spPr>
          <a:xfrm>
            <a:off x="4128655" y="2443400"/>
            <a:ext cx="6604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Configurations for: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Angular-cli:  set defaults, files included in project build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Editor: common settings for all project users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Gitignore</a:t>
            </a:r>
            <a:r>
              <a:rPr lang="en-US" dirty="0">
                <a:solidFill>
                  <a:schemeClr val="accent1"/>
                </a:solidFill>
              </a:rPr>
              <a:t>: Do not commit files into source 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Karma: test runner for unit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Protractor:  framework for e2e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Package: </a:t>
            </a:r>
            <a:r>
              <a:rPr lang="en-US" dirty="0" err="1">
                <a:solidFill>
                  <a:schemeClr val="accent1"/>
                </a:solidFill>
              </a:rPr>
              <a:t>npm</a:t>
            </a:r>
            <a:r>
              <a:rPr lang="en-US" dirty="0">
                <a:solidFill>
                  <a:schemeClr val="accent1"/>
                </a:solidFill>
              </a:rPr>
              <a:t> settings for 3</a:t>
            </a:r>
            <a:r>
              <a:rPr lang="en-US" baseline="30000" dirty="0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 party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Typescript compiler for IDE settings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Lint: settings for code styling</a:t>
            </a:r>
          </a:p>
        </p:txBody>
      </p:sp>
    </p:spTree>
    <p:extLst>
      <p:ext uri="{BB962C8B-B14F-4D97-AF65-F5344CB8AC3E}">
        <p14:creationId xmlns:p14="http://schemas.microsoft.com/office/powerpoint/2010/main" val="127742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0DE-E80B-4DBA-A1BA-462D1818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97686-6112-456C-B27E-D30DCF6C8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20753" t="18630" r="60560" b="7762"/>
          <a:stretch/>
        </p:blipFill>
        <p:spPr>
          <a:xfrm>
            <a:off x="387424" y="1143576"/>
            <a:ext cx="2434434" cy="5610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71425-48DB-4343-9F91-592D93671B42}"/>
              </a:ext>
            </a:extLst>
          </p:cNvPr>
          <p:cNvSpPr txBox="1"/>
          <p:nvPr/>
        </p:nvSpPr>
        <p:spPr>
          <a:xfrm>
            <a:off x="2946400" y="1695984"/>
            <a:ext cx="8996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App: app related class, html, 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, spec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Assets: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Environments:  to set production / development </a:t>
            </a:r>
            <a:r>
              <a:rPr lang="en-US" dirty="0" err="1">
                <a:solidFill>
                  <a:schemeClr val="accent1"/>
                </a:solidFill>
              </a:rPr>
              <a:t>env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Favicon: fav icon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Index.html: The main html page when someone visits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Main.ts</a:t>
            </a:r>
            <a:r>
              <a:rPr lang="en-US" dirty="0">
                <a:solidFill>
                  <a:schemeClr val="accent1"/>
                </a:solidFill>
              </a:rPr>
              <a:t>: The main entry point for the app. </a:t>
            </a:r>
            <a:r>
              <a:rPr lang="en-US" dirty="0" err="1">
                <a:solidFill>
                  <a:schemeClr val="accent1"/>
                </a:solidFill>
              </a:rPr>
              <a:t>Bootstarps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app.module</a:t>
            </a:r>
            <a:r>
              <a:rPr lang="en-US" dirty="0">
                <a:solidFill>
                  <a:schemeClr val="accent1"/>
                </a:solidFill>
              </a:rPr>
              <a:t> to run in the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Polyfills.ts</a:t>
            </a:r>
            <a:r>
              <a:rPr lang="en-US" dirty="0">
                <a:solidFill>
                  <a:schemeClr val="accent1"/>
                </a:solidFill>
              </a:rPr>
              <a:t>: normalize different browsers’ standards for 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Styles: global styles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Test.ts</a:t>
            </a:r>
            <a:r>
              <a:rPr lang="en-US" dirty="0">
                <a:solidFill>
                  <a:schemeClr val="accent1"/>
                </a:solidFill>
              </a:rPr>
              <a:t>: main entry point for unit-tests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Tsconfig.app.json</a:t>
            </a:r>
            <a:r>
              <a:rPr lang="en-US" dirty="0">
                <a:solidFill>
                  <a:schemeClr val="accent1"/>
                </a:solidFill>
              </a:rPr>
              <a:t>: typescript compiler configuration for angular app</a:t>
            </a:r>
          </a:p>
        </p:txBody>
      </p:sp>
    </p:spTree>
    <p:extLst>
      <p:ext uri="{BB962C8B-B14F-4D97-AF65-F5344CB8AC3E}">
        <p14:creationId xmlns:p14="http://schemas.microsoft.com/office/powerpoint/2010/main" val="78748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1ED8-24C5-499A-8159-EB483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Look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6415D8-E9CE-4C0C-9016-A6E0D992D74A}"/>
              </a:ext>
            </a:extLst>
          </p:cNvPr>
          <p:cNvGrpSpPr/>
          <p:nvPr/>
        </p:nvGrpSpPr>
        <p:grpSpPr>
          <a:xfrm>
            <a:off x="515230" y="1171622"/>
            <a:ext cx="10827025" cy="5515504"/>
            <a:chOff x="515230" y="1171622"/>
            <a:chExt cx="10827025" cy="551550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2112DC-18C3-4E4E-896F-099718E33D89}"/>
                </a:ext>
              </a:extLst>
            </p:cNvPr>
            <p:cNvGrpSpPr/>
            <p:nvPr/>
          </p:nvGrpSpPr>
          <p:grpSpPr>
            <a:xfrm>
              <a:off x="515230" y="1171622"/>
              <a:ext cx="10827025" cy="5515504"/>
              <a:chOff x="515230" y="1171622"/>
              <a:chExt cx="10827025" cy="551550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99EC86B-AFF5-43C0-A9DB-D3A900CFC4F7}"/>
                  </a:ext>
                </a:extLst>
              </p:cNvPr>
              <p:cNvGrpSpPr/>
              <p:nvPr/>
            </p:nvGrpSpPr>
            <p:grpSpPr>
              <a:xfrm>
                <a:off x="5871818" y="1171622"/>
                <a:ext cx="5470437" cy="3326487"/>
                <a:chOff x="5871818" y="1171622"/>
                <a:chExt cx="5470437" cy="332648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B2ED9E26-A43E-4339-8364-B12BB51F66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71818" y="1533337"/>
                  <a:ext cx="5470437" cy="2964772"/>
                </a:xfrm>
                <a:prstGeom prst="rect">
                  <a:avLst/>
                </a:prstGeom>
              </p:spPr>
            </p:pic>
            <p:sp>
              <p:nvSpPr>
                <p:cNvPr id="12" name="Content Placeholder 9">
                  <a:extLst>
                    <a:ext uri="{FF2B5EF4-FFF2-40B4-BE49-F238E27FC236}">
                      <a16:creationId xmlns:a16="http://schemas.microsoft.com/office/drawing/2014/main" id="{879FBB26-2891-4D5E-81E8-EC4D3409A7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71818" y="1171622"/>
                  <a:ext cx="3241665" cy="3423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800" dirty="0" err="1"/>
                    <a:t>app.component.ts</a:t>
                  </a:r>
                  <a:endParaRPr lang="en-US" sz="1800" dirty="0"/>
                </a:p>
              </p:txBody>
            </p:sp>
          </p:grpSp>
          <p:pic>
            <p:nvPicPr>
              <p:cNvPr id="1027" name="Picture 3" descr="Image result for angular 2 hello world">
                <a:extLst>
                  <a:ext uri="{FF2B5EF4-FFF2-40B4-BE49-F238E27FC236}">
                    <a16:creationId xmlns:a16="http://schemas.microsoft.com/office/drawing/2014/main" id="{27114117-5F1B-444E-AB17-A52AFF980D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230" y="1492754"/>
                <a:ext cx="5063533" cy="3082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23A965-9FD8-4126-935E-AE67D55FD559}"/>
                  </a:ext>
                </a:extLst>
              </p:cNvPr>
              <p:cNvSpPr txBox="1"/>
              <p:nvPr/>
            </p:nvSpPr>
            <p:spPr>
              <a:xfrm>
                <a:off x="6095999" y="5104159"/>
                <a:ext cx="4596370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Angular 4</a:t>
                </a:r>
              </a:p>
              <a:p>
                <a:r>
                  <a:rPr lang="en-US" sz="2400" dirty="0"/>
                  <a:t>This is my first sample Angular App</a:t>
                </a:r>
              </a:p>
              <a:p>
                <a:r>
                  <a:rPr lang="en-US" dirty="0"/>
                  <a:t>Language: Typescript</a:t>
                </a:r>
              </a:p>
              <a:p>
                <a:r>
                  <a:rPr lang="en-US" dirty="0"/>
                  <a:t>Angular Version: 4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140824A-4FC8-4DB2-9B3F-3C4F8EAB8ADE}"/>
                  </a:ext>
                </a:extLst>
              </p:cNvPr>
              <p:cNvGrpSpPr/>
              <p:nvPr/>
            </p:nvGrpSpPr>
            <p:grpSpPr>
              <a:xfrm>
                <a:off x="515230" y="4680577"/>
                <a:ext cx="5063533" cy="2006549"/>
                <a:chOff x="515230" y="4680577"/>
                <a:chExt cx="5063533" cy="20065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7313D778-FC58-4980-9E06-9F317368DE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5230" y="5209630"/>
                  <a:ext cx="5063533" cy="1477496"/>
                </a:xfrm>
                <a:prstGeom prst="rect">
                  <a:avLst/>
                </a:prstGeom>
              </p:spPr>
            </p:pic>
            <p:sp>
              <p:nvSpPr>
                <p:cNvPr id="13" name="Content Placeholder 9">
                  <a:extLst>
                    <a:ext uri="{FF2B5EF4-FFF2-40B4-BE49-F238E27FC236}">
                      <a16:creationId xmlns:a16="http://schemas.microsoft.com/office/drawing/2014/main" id="{292E5E28-5A70-4BB7-8A44-141DE956D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5230" y="4680577"/>
                  <a:ext cx="3000542" cy="42358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800" dirty="0"/>
                    <a:t>app.component.html</a:t>
                  </a:r>
                </a:p>
              </p:txBody>
            </p:sp>
          </p:grpSp>
          <p:sp>
            <p:nvSpPr>
              <p:cNvPr id="14" name="Content Placeholder 9">
                <a:extLst>
                  <a:ext uri="{FF2B5EF4-FFF2-40B4-BE49-F238E27FC236}">
                    <a16:creationId xmlns:a16="http://schemas.microsoft.com/office/drawing/2014/main" id="{158E0EB5-A685-46EC-9DA8-F7B4FE4F3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1818" y="4776801"/>
                <a:ext cx="2383612" cy="343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Output: </a:t>
                </a:r>
              </a:p>
            </p:txBody>
          </p: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AC6D9F7-73DB-4F3B-9143-1E3BCB9D4FFF}"/>
                </a:ext>
              </a:extLst>
            </p:cNvPr>
            <p:cNvCxnSpPr>
              <a:cxnSpLocks/>
            </p:cNvCxnSpPr>
            <p:nvPr/>
          </p:nvCxnSpPr>
          <p:spPr>
            <a:xfrm>
              <a:off x="3404681" y="3284943"/>
              <a:ext cx="2811293" cy="382385"/>
            </a:xfrm>
            <a:prstGeom prst="bentConnector3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03ECBAA8-75E4-4C79-A9AD-77B60419E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5651" y="2897667"/>
              <a:ext cx="4029491" cy="187913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8BF8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347BB630-B5C5-443E-85FF-D821DA94D6C9}"/>
                </a:ext>
              </a:extLst>
            </p:cNvPr>
            <p:cNvCxnSpPr>
              <a:cxnSpLocks/>
            </p:cNvCxnSpPr>
            <p:nvPr/>
          </p:nvCxnSpPr>
          <p:spPr>
            <a:xfrm>
              <a:off x="4560002" y="2290314"/>
              <a:ext cx="1655972" cy="1159345"/>
            </a:xfrm>
            <a:prstGeom prst="bentConnector3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Connector: Elbow 1033">
              <a:extLst>
                <a:ext uri="{FF2B5EF4-FFF2-40B4-BE49-F238E27FC236}">
                  <a16:creationId xmlns:a16="http://schemas.microsoft.com/office/drawing/2014/main" id="{8C043D59-80A9-4C48-89C8-A7193BEE74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0352" y="3899457"/>
              <a:ext cx="4543272" cy="189560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05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DFE3-CFC7-4407-BD7D-47926429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CB38-3D91-45BC-BE41-A556B41B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275346"/>
            <a:ext cx="11851105" cy="5310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Angular: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Angular is a framework for building client applications in HTML, CSS, and either JavaScript or a language like TypeScript that compiles to JavaScript. It is developed by Google.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Framework: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By framework, it means that it has all the features and code that is needed to write client side apps. </a:t>
            </a:r>
          </a:p>
          <a:p>
            <a:pPr marL="0" indent="0">
              <a:buNone/>
            </a:pPr>
            <a:r>
              <a:rPr lang="en-US" sz="2000" dirty="0"/>
              <a:t>For example: manage browser history, security features, </a:t>
            </a:r>
            <a:r>
              <a:rPr lang="en-US" sz="2000" dirty="0" err="1"/>
              <a:t>async</a:t>
            </a:r>
            <a:r>
              <a:rPr lang="en-US" sz="2000" dirty="0"/>
              <a:t> operations, handle routing, can do templating logic, write testable code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Angular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0070C0"/>
                </a:solidFill>
              </a:rPr>
              <a:t>4</a:t>
            </a:r>
            <a:r>
              <a:rPr lang="en-US" sz="2600" b="1" dirty="0"/>
              <a:t> </a:t>
            </a:r>
            <a:r>
              <a:rPr lang="en-US" sz="2000" dirty="0"/>
              <a:t>is an upgraded version from Angular 2, but completely different from Angular 1.*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Script Language: </a:t>
            </a:r>
            <a:r>
              <a:rPr lang="en-US" sz="20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402751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1ED8-24C5-499A-8159-EB483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F624-4B69-47E4-9C1A-B2F23F2B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Angular 4 is easy to learn and use</a:t>
            </a:r>
          </a:p>
          <a:p>
            <a:r>
              <a:rPr lang="en-US" sz="1800" dirty="0"/>
              <a:t>Cross platform</a:t>
            </a:r>
          </a:p>
          <a:p>
            <a:r>
              <a:rPr lang="en-US" sz="1800" dirty="0"/>
              <a:t>Better speed and performance</a:t>
            </a:r>
          </a:p>
          <a:p>
            <a:r>
              <a:rPr lang="en-US" sz="1800" dirty="0"/>
              <a:t>Code is well structured and maintainable.</a:t>
            </a:r>
          </a:p>
          <a:p>
            <a:r>
              <a:rPr lang="en-US" sz="1800" dirty="0"/>
              <a:t>Testable application.</a:t>
            </a:r>
          </a:p>
          <a:p>
            <a:r>
              <a:rPr lang="en-US" sz="1800" dirty="0"/>
              <a:t>Written in Typescript - A superset of JavaScript that implements many new ES2016+ features.</a:t>
            </a:r>
          </a:p>
          <a:p>
            <a:r>
              <a:rPr lang="en-US" sz="1800" dirty="0"/>
              <a:t>Implements dependency injection concept</a:t>
            </a:r>
          </a:p>
          <a:p>
            <a:r>
              <a:rPr lang="en-US" sz="1800" b="1" dirty="0"/>
              <a:t>Angular 2 was designed for mobile from the ground up. </a:t>
            </a:r>
          </a:p>
          <a:p>
            <a:r>
              <a:rPr lang="en-US" sz="1800" dirty="0"/>
              <a:t>Angular be combined with tools like Redux to simplify state management in an asynchronous, event-driven world</a:t>
            </a:r>
          </a:p>
          <a:p>
            <a:r>
              <a:rPr lang="en-US" sz="1800" b="1" dirty="0"/>
              <a:t>Testing: </a:t>
            </a:r>
            <a:r>
              <a:rPr lang="en-US" sz="1800" dirty="0"/>
              <a:t>With Karma for unit tests, you can identify your mistake on the fly and Protractor makes your scenario tests run faster and in a stable manner.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493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1ED8-24C5-499A-8159-EB483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9A89BA-70AE-4900-B998-27AB4E8FF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015171"/>
              </p:ext>
            </p:extLst>
          </p:nvPr>
        </p:nvGraphicFramePr>
        <p:xfrm>
          <a:off x="144463" y="1274763"/>
          <a:ext cx="11850687" cy="4957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74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1ED8-24C5-499A-8159-EB483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9A89BA-70AE-4900-B998-27AB4E8FF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210706"/>
              </p:ext>
            </p:extLst>
          </p:nvPr>
        </p:nvGraphicFramePr>
        <p:xfrm>
          <a:off x="240145" y="1275346"/>
          <a:ext cx="2207491" cy="2225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99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8C21-B2C9-49DC-BE87-2F63548D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- Attributes example - 1</a:t>
            </a:r>
          </a:p>
        </p:txBody>
      </p:sp>
      <p:pic>
        <p:nvPicPr>
          <p:cNvPr id="1026" name="Picture 2" descr="Highlight v.2">
            <a:extLst>
              <a:ext uri="{FF2B5EF4-FFF2-40B4-BE49-F238E27FC236}">
                <a16:creationId xmlns:a16="http://schemas.microsoft.com/office/drawing/2014/main" id="{8000B447-AD87-4F0E-9FA8-8CAF26CEC664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48" y="1546751"/>
            <a:ext cx="5433673" cy="2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8C21-B2C9-49DC-BE87-2F63548D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Structural - example - 2</a:t>
            </a:r>
          </a:p>
        </p:txBody>
      </p:sp>
      <p:pic>
        <p:nvPicPr>
          <p:cNvPr id="1028" name="Picture 4" descr="UnlessDirective in action">
            <a:extLst>
              <a:ext uri="{FF2B5EF4-FFF2-40B4-BE49-F238E27FC236}">
                <a16:creationId xmlns:a16="http://schemas.microsoft.com/office/drawing/2014/main" id="{20713602-866B-4648-B84B-0E130CB4137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54" y="2457895"/>
            <a:ext cx="9554391" cy="18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9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A410-00AF-4DAA-9B12-E9081088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85"/>
            <a:ext cx="12191999" cy="108284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EFD4EB-26C4-472E-9C12-E65113D1DB28}"/>
              </a:ext>
            </a:extLst>
          </p:cNvPr>
          <p:cNvGrpSpPr/>
          <p:nvPr/>
        </p:nvGrpSpPr>
        <p:grpSpPr>
          <a:xfrm>
            <a:off x="713388" y="1175657"/>
            <a:ext cx="10181033" cy="5389446"/>
            <a:chOff x="648076" y="1175657"/>
            <a:chExt cx="10181033" cy="538944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CF7BF5-DEE9-4BB8-A4F7-2459FE69700E}"/>
                </a:ext>
              </a:extLst>
            </p:cNvPr>
            <p:cNvSpPr/>
            <p:nvPr/>
          </p:nvSpPr>
          <p:spPr>
            <a:xfrm>
              <a:off x="3657600" y="1175657"/>
              <a:ext cx="7171509" cy="3456865"/>
            </a:xfrm>
            <a:prstGeom prst="rect">
              <a:avLst/>
            </a:prstGeom>
            <a:solidFill>
              <a:schemeClr val="accent2">
                <a:alpha val="16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418D72-E58C-4129-B1C4-EEF51B343254}"/>
                </a:ext>
              </a:extLst>
            </p:cNvPr>
            <p:cNvSpPr txBox="1"/>
            <p:nvPr/>
          </p:nvSpPr>
          <p:spPr>
            <a:xfrm>
              <a:off x="3984171" y="2437113"/>
              <a:ext cx="2651759" cy="956360"/>
            </a:xfrm>
            <a:prstGeom prst="rect">
              <a:avLst/>
            </a:prstGeom>
            <a:solidFill>
              <a:srgbClr val="FFFF00">
                <a:alpha val="58000"/>
              </a:srgb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COMPONENTS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(Type of Directive)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7B7E38-79DE-412E-A247-6F9A5DCAED17}"/>
                </a:ext>
              </a:extLst>
            </p:cNvPr>
            <p:cNvGrpSpPr/>
            <p:nvPr/>
          </p:nvGrpSpPr>
          <p:grpSpPr>
            <a:xfrm>
              <a:off x="1006765" y="1349895"/>
              <a:ext cx="1342079" cy="1067616"/>
              <a:chOff x="2746323" y="3860801"/>
              <a:chExt cx="1043065" cy="1140671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B9E474A-2ADD-420D-BA6C-732B65456658}"/>
                  </a:ext>
                </a:extLst>
              </p:cNvPr>
              <p:cNvSpPr/>
              <p:nvPr/>
            </p:nvSpPr>
            <p:spPr>
              <a:xfrm>
                <a:off x="2746323" y="3860801"/>
                <a:ext cx="1043065" cy="1140671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2" name="Picture 4" descr="Image result for gear icon png">
                <a:extLst>
                  <a:ext uri="{FF2B5EF4-FFF2-40B4-BE49-F238E27FC236}">
                    <a16:creationId xmlns:a16="http://schemas.microsoft.com/office/drawing/2014/main" id="{04A23F60-AA00-4CAA-B3DF-945CDDC7C4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2346" y="4279735"/>
                <a:ext cx="550006" cy="675744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18114B-16A4-4327-A9F8-62E59D19CCF2}"/>
                  </a:ext>
                </a:extLst>
              </p:cNvPr>
              <p:cNvSpPr txBox="1"/>
              <p:nvPr/>
            </p:nvSpPr>
            <p:spPr>
              <a:xfrm>
                <a:off x="2847978" y="3917427"/>
                <a:ext cx="871722" cy="40731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SERVICES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2E3C6B-8F0F-4BB3-9FC1-B5569D4BCA72}"/>
                </a:ext>
              </a:extLst>
            </p:cNvPr>
            <p:cNvSpPr txBox="1"/>
            <p:nvPr/>
          </p:nvSpPr>
          <p:spPr>
            <a:xfrm>
              <a:off x="2174395" y="2411039"/>
              <a:ext cx="1539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Dependency Injection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809912-FACC-4A3D-8A66-33242A5438C3}"/>
                </a:ext>
              </a:extLst>
            </p:cNvPr>
            <p:cNvSpPr/>
            <p:nvPr/>
          </p:nvSpPr>
          <p:spPr>
            <a:xfrm>
              <a:off x="8700696" y="2474353"/>
              <a:ext cx="1612900" cy="919119"/>
            </a:xfrm>
            <a:prstGeom prst="rect">
              <a:avLst/>
            </a:prstGeom>
            <a:solidFill>
              <a:srgbClr val="8BF828"/>
            </a:solidFill>
            <a:ln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TEMPLATES</a:t>
              </a:r>
            </a:p>
          </p:txBody>
        </p:sp>
        <p:grpSp>
          <p:nvGrpSpPr>
            <p:cNvPr id="2056" name="Group 2055">
              <a:extLst>
                <a:ext uri="{FF2B5EF4-FFF2-40B4-BE49-F238E27FC236}">
                  <a16:creationId xmlns:a16="http://schemas.microsoft.com/office/drawing/2014/main" id="{9E068B9C-EADE-4FEA-BF24-DFA905E5BECE}"/>
                </a:ext>
              </a:extLst>
            </p:cNvPr>
            <p:cNvGrpSpPr/>
            <p:nvPr/>
          </p:nvGrpSpPr>
          <p:grpSpPr>
            <a:xfrm>
              <a:off x="6159094" y="2494899"/>
              <a:ext cx="2546519" cy="437721"/>
              <a:chOff x="3802816" y="2131069"/>
              <a:chExt cx="2191585" cy="292722"/>
            </a:xfrm>
          </p:grpSpPr>
          <p:sp>
            <p:nvSpPr>
              <p:cNvPr id="2048" name="TextBox 2047">
                <a:extLst>
                  <a:ext uri="{FF2B5EF4-FFF2-40B4-BE49-F238E27FC236}">
                    <a16:creationId xmlns:a16="http://schemas.microsoft.com/office/drawing/2014/main" id="{A6B7CB7C-29FC-465F-A2D4-9785DCA3BD0F}"/>
                  </a:ext>
                </a:extLst>
              </p:cNvPr>
              <p:cNvSpPr txBox="1"/>
              <p:nvPr/>
            </p:nvSpPr>
            <p:spPr>
              <a:xfrm>
                <a:off x="3802816" y="2131069"/>
                <a:ext cx="2035643" cy="246987"/>
              </a:xfrm>
              <a:prstGeom prst="rect">
                <a:avLst/>
              </a:prstGeom>
              <a:noFill/>
              <a:ln w="6350">
                <a:noFill/>
                <a:head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Manages</a:t>
                </a:r>
              </a:p>
            </p:txBody>
          </p:sp>
          <p:cxnSp>
            <p:nvCxnSpPr>
              <p:cNvPr id="2055" name="Straight Connector 2054">
                <a:extLst>
                  <a:ext uri="{FF2B5EF4-FFF2-40B4-BE49-F238E27FC236}">
                    <a16:creationId xmlns:a16="http://schemas.microsoft.com/office/drawing/2014/main" id="{4E7EF488-44A3-4371-AEDC-FA1DC88DC9B2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4213191" y="2412204"/>
                <a:ext cx="1781210" cy="11587"/>
              </a:xfrm>
              <a:prstGeom prst="line">
                <a:avLst/>
              </a:prstGeom>
              <a:ln w="6350">
                <a:solidFill>
                  <a:schemeClr val="accent5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925064-C482-4F60-80C4-7B06145DEDC1}"/>
                </a:ext>
              </a:extLst>
            </p:cNvPr>
            <p:cNvSpPr/>
            <p:nvPr/>
          </p:nvSpPr>
          <p:spPr>
            <a:xfrm>
              <a:off x="648076" y="3393472"/>
              <a:ext cx="2143355" cy="1543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MODULES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Mechanism to group Components, Directives, Services</a:t>
              </a:r>
            </a:p>
          </p:txBody>
        </p:sp>
        <p:sp>
          <p:nvSpPr>
            <p:cNvPr id="2063" name="Arrow: Curved Up 2062">
              <a:extLst>
                <a:ext uri="{FF2B5EF4-FFF2-40B4-BE49-F238E27FC236}">
                  <a16:creationId xmlns:a16="http://schemas.microsoft.com/office/drawing/2014/main" id="{156189F9-1885-4E02-8D7B-540FEA04A594}"/>
                </a:ext>
              </a:extLst>
            </p:cNvPr>
            <p:cNvSpPr/>
            <p:nvPr/>
          </p:nvSpPr>
          <p:spPr>
            <a:xfrm flipH="1">
              <a:off x="5070566" y="3430713"/>
              <a:ext cx="4418662" cy="970244"/>
            </a:xfrm>
            <a:prstGeom prst="curvedUpArrow">
              <a:avLst>
                <a:gd name="adj1" fmla="val 28599"/>
                <a:gd name="adj2" fmla="val 85137"/>
                <a:gd name="adj3" fmla="val 41164"/>
              </a:avLst>
            </a:prstGeom>
            <a:solidFill>
              <a:srgbClr val="FF0000"/>
            </a:solidFill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Event-Binding</a:t>
              </a:r>
            </a:p>
          </p:txBody>
        </p:sp>
        <p:sp>
          <p:nvSpPr>
            <p:cNvPr id="2064" name="Arrow: Curved Down 2063">
              <a:extLst>
                <a:ext uri="{FF2B5EF4-FFF2-40B4-BE49-F238E27FC236}">
                  <a16:creationId xmlns:a16="http://schemas.microsoft.com/office/drawing/2014/main" id="{6ABD2034-FBFD-4801-B1E5-4D96EA2A212E}"/>
                </a:ext>
              </a:extLst>
            </p:cNvPr>
            <p:cNvSpPr/>
            <p:nvPr/>
          </p:nvSpPr>
          <p:spPr>
            <a:xfrm>
              <a:off x="5249617" y="1376620"/>
              <a:ext cx="4445000" cy="1060493"/>
            </a:xfrm>
            <a:prstGeom prst="curvedDownArrow">
              <a:avLst>
                <a:gd name="adj1" fmla="val 18061"/>
                <a:gd name="adj2" fmla="val 71823"/>
                <a:gd name="adj3" fmla="val 36976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Data-Binding</a:t>
              </a:r>
            </a:p>
          </p:txBody>
        </p:sp>
        <p:sp>
          <p:nvSpPr>
            <p:cNvPr id="2069" name="Flowchart: Multidocument 2068">
              <a:extLst>
                <a:ext uri="{FF2B5EF4-FFF2-40B4-BE49-F238E27FC236}">
                  <a16:creationId xmlns:a16="http://schemas.microsoft.com/office/drawing/2014/main" id="{30C8D05F-C04C-4AF0-9CFC-E3A5FC45A053}"/>
                </a:ext>
              </a:extLst>
            </p:cNvPr>
            <p:cNvSpPr/>
            <p:nvPr/>
          </p:nvSpPr>
          <p:spPr>
            <a:xfrm>
              <a:off x="6526800" y="5208535"/>
              <a:ext cx="1890634" cy="1117567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DIRECTIVES</a:t>
              </a:r>
            </a:p>
          </p:txBody>
        </p:sp>
        <p:cxnSp>
          <p:nvCxnSpPr>
            <p:cNvPr id="2071" name="Connector: Elbow 2070">
              <a:extLst>
                <a:ext uri="{FF2B5EF4-FFF2-40B4-BE49-F238E27FC236}">
                  <a16:creationId xmlns:a16="http://schemas.microsoft.com/office/drawing/2014/main" id="{4418CCBD-EBD1-437C-8A24-8C11FD574A88}"/>
                </a:ext>
              </a:extLst>
            </p:cNvPr>
            <p:cNvCxnSpPr>
              <a:cxnSpLocks/>
              <a:stCxn id="18" idx="2"/>
              <a:endCxn id="8" idx="1"/>
            </p:cNvCxnSpPr>
            <p:nvPr/>
          </p:nvCxnSpPr>
          <p:spPr>
            <a:xfrm rot="16200000" flipH="1">
              <a:off x="2582097" y="1513219"/>
              <a:ext cx="497782" cy="23063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Connector: Elbow 2075">
              <a:extLst>
                <a:ext uri="{FF2B5EF4-FFF2-40B4-BE49-F238E27FC236}">
                  <a16:creationId xmlns:a16="http://schemas.microsoft.com/office/drawing/2014/main" id="{7D8AEE67-ED2F-488E-BD61-3C233C55A005}"/>
                </a:ext>
              </a:extLst>
            </p:cNvPr>
            <p:cNvCxnSpPr>
              <a:cxnSpLocks/>
              <a:stCxn id="2069" idx="3"/>
              <a:endCxn id="4" idx="3"/>
            </p:cNvCxnSpPr>
            <p:nvPr/>
          </p:nvCxnSpPr>
          <p:spPr>
            <a:xfrm flipV="1">
              <a:off x="8417434" y="2933913"/>
              <a:ext cx="1896162" cy="2833406"/>
            </a:xfrm>
            <a:prstGeom prst="bentConnector3">
              <a:avLst>
                <a:gd name="adj1" fmla="val 112056"/>
              </a:avLst>
            </a:prstGeom>
            <a:ln w="6350"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TextBox 2076">
              <a:extLst>
                <a:ext uri="{FF2B5EF4-FFF2-40B4-BE49-F238E27FC236}">
                  <a16:creationId xmlns:a16="http://schemas.microsoft.com/office/drawing/2014/main" id="{55C9FC4F-4501-4EB8-8572-CB8B66D49CC2}"/>
                </a:ext>
              </a:extLst>
            </p:cNvPr>
            <p:cNvSpPr txBox="1"/>
            <p:nvPr/>
          </p:nvSpPr>
          <p:spPr>
            <a:xfrm>
              <a:off x="8678174" y="5026550"/>
              <a:ext cx="1401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attach behavior to elements in DOM</a:t>
              </a:r>
            </a:p>
          </p:txBody>
        </p: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690A7B2A-290B-42B8-9035-819D48E05B46}"/>
                </a:ext>
              </a:extLst>
            </p:cNvPr>
            <p:cNvCxnSpPr>
              <a:cxnSpLocks/>
              <a:stCxn id="2069" idx="1"/>
            </p:cNvCxnSpPr>
            <p:nvPr/>
          </p:nvCxnSpPr>
          <p:spPr>
            <a:xfrm rot="10800000">
              <a:off x="4715150" y="3440247"/>
              <a:ext cx="1811650" cy="2327073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Folded Corner 87">
              <a:extLst>
                <a:ext uri="{FF2B5EF4-FFF2-40B4-BE49-F238E27FC236}">
                  <a16:creationId xmlns:a16="http://schemas.microsoft.com/office/drawing/2014/main" id="{116A2C03-A0CD-43CD-8FF1-F50DCE553E8A}"/>
                </a:ext>
              </a:extLst>
            </p:cNvPr>
            <p:cNvSpPr/>
            <p:nvPr/>
          </p:nvSpPr>
          <p:spPr>
            <a:xfrm>
              <a:off x="3984169" y="1772444"/>
              <a:ext cx="866169" cy="771346"/>
            </a:xfrm>
            <a:prstGeom prst="foldedCorne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META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33" name="Rectangle: Folded Corner 132">
              <a:extLst>
                <a:ext uri="{FF2B5EF4-FFF2-40B4-BE49-F238E27FC236}">
                  <a16:creationId xmlns:a16="http://schemas.microsoft.com/office/drawing/2014/main" id="{55E44B7A-22C7-4E2D-AF09-94B4556E1883}"/>
                </a:ext>
              </a:extLst>
            </p:cNvPr>
            <p:cNvSpPr/>
            <p:nvPr/>
          </p:nvSpPr>
          <p:spPr>
            <a:xfrm>
              <a:off x="6526800" y="4850375"/>
              <a:ext cx="866169" cy="77134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META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981BF7C-E521-40AC-B2F6-56574B89ED0F}"/>
                </a:ext>
              </a:extLst>
            </p:cNvPr>
            <p:cNvSpPr txBox="1"/>
            <p:nvPr/>
          </p:nvSpPr>
          <p:spPr>
            <a:xfrm>
              <a:off x="1611984" y="5798724"/>
              <a:ext cx="1361788" cy="478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lnSpcReduction="10000"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COMPONENT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1C77B02-97BC-4D6C-927E-97AAD152ED42}"/>
                </a:ext>
              </a:extLst>
            </p:cNvPr>
            <p:cNvSpPr txBox="1"/>
            <p:nvPr/>
          </p:nvSpPr>
          <p:spPr>
            <a:xfrm>
              <a:off x="3520282" y="5801850"/>
              <a:ext cx="1361787" cy="478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lnSpcReduction="10000"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COMPONENT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357D62B-2E90-47CA-AAE8-7C63EDF2AEF9}"/>
                </a:ext>
              </a:extLst>
            </p:cNvPr>
            <p:cNvSpPr/>
            <p:nvPr/>
          </p:nvSpPr>
          <p:spPr>
            <a:xfrm>
              <a:off x="1916795" y="6276904"/>
              <a:ext cx="1048963" cy="288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TEMPLATE 1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1078CEA-385C-4D9A-9E04-BD2910F3E8E1}"/>
                </a:ext>
              </a:extLst>
            </p:cNvPr>
            <p:cNvSpPr/>
            <p:nvPr/>
          </p:nvSpPr>
          <p:spPr>
            <a:xfrm>
              <a:off x="3819873" y="6276903"/>
              <a:ext cx="1048963" cy="288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TEMPLATE 2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CA7DF27-A375-4721-8793-EA2F4AED0A8A}"/>
                </a:ext>
              </a:extLst>
            </p:cNvPr>
            <p:cNvCxnSpPr/>
            <p:nvPr/>
          </p:nvCxnSpPr>
          <p:spPr>
            <a:xfrm flipH="1">
              <a:off x="2431850" y="3393472"/>
              <a:ext cx="1895053" cy="237384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0AEC355-443D-4A29-B7D2-DF55CC1BCED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91" y="3430713"/>
              <a:ext cx="0" cy="236801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5472C77-65EA-469B-A032-8E983FF87672}"/>
                </a:ext>
              </a:extLst>
            </p:cNvPr>
            <p:cNvSpPr txBox="1"/>
            <p:nvPr/>
          </p:nvSpPr>
          <p:spPr>
            <a:xfrm>
              <a:off x="2973772" y="5167153"/>
              <a:ext cx="1353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93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1ED8-24C5-499A-8159-EB483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4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C622C6-9760-45AC-A1BE-BAC1EBC07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6492"/>
              </p:ext>
            </p:extLst>
          </p:nvPr>
        </p:nvGraphicFramePr>
        <p:xfrm>
          <a:off x="412955" y="1386348"/>
          <a:ext cx="11287432" cy="484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799053"/>
      </p:ext>
    </p:extLst>
  </p:cSld>
  <p:clrMapOvr>
    <a:masterClrMapping/>
  </p:clrMapOvr>
</p:sld>
</file>

<file path=ppt/theme/theme1.xml><?xml version="1.0" encoding="utf-8"?>
<a:theme xmlns:a="http://schemas.openxmlformats.org/drawingml/2006/main" name="Bee_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e_Theme" id="{F7D09674-B1CE-4FCA-BC65-D53686CF6C07}" vid="{17F15419-9F33-42A3-9FD6-FCEAEC4240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Bee_Theme</Template>
  <TotalTime>5294</TotalTime>
  <Words>629</Words>
  <Application>Microsoft Office PowerPoint</Application>
  <PresentationFormat>Widescreen</PresentationFormat>
  <Paragraphs>135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Raleway</vt:lpstr>
      <vt:lpstr>Raleway ExtraBold</vt:lpstr>
      <vt:lpstr>Raleway Light</vt:lpstr>
      <vt:lpstr>Wingdings</vt:lpstr>
      <vt:lpstr>Bee_Theme</vt:lpstr>
      <vt:lpstr>Angular 2, 4</vt:lpstr>
      <vt:lpstr>Angular 4</vt:lpstr>
      <vt:lpstr>Why Angular ?</vt:lpstr>
      <vt:lpstr>Building Blocks</vt:lpstr>
      <vt:lpstr>Additional Learning</vt:lpstr>
      <vt:lpstr>Directive - Attributes example - 1</vt:lpstr>
      <vt:lpstr>Directives Structural - example - 2</vt:lpstr>
      <vt:lpstr>Architecture</vt:lpstr>
      <vt:lpstr>Angular 4 Setup</vt:lpstr>
      <vt:lpstr>Files in root folder</vt:lpstr>
      <vt:lpstr>Files in src folder</vt:lpstr>
      <vt:lpstr>First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2, 4</dc:title>
  <dc:creator>onvtech@outlook.com</dc:creator>
  <cp:lastModifiedBy>onvtech@outlook.com</cp:lastModifiedBy>
  <cp:revision>132</cp:revision>
  <dcterms:created xsi:type="dcterms:W3CDTF">2017-09-09T07:15:52Z</dcterms:created>
  <dcterms:modified xsi:type="dcterms:W3CDTF">2018-05-18T08:29:21Z</dcterms:modified>
</cp:coreProperties>
</file>