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57" r:id="rId4"/>
    <p:sldId id="264" r:id="rId5"/>
    <p:sldId id="258" r:id="rId6"/>
    <p:sldId id="260" r:id="rId7"/>
    <p:sldId id="259" r:id="rId8"/>
    <p:sldId id="263" r:id="rId9"/>
    <p:sldId id="262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15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5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4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43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4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4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46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1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9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951"/>
            <a:ext cx="10929551" cy="1326291"/>
          </a:xfrm>
        </p:spPr>
        <p:txBody>
          <a:bodyPr/>
          <a:lstStyle>
            <a:lvl1pPr>
              <a:defRPr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41621"/>
            <a:ext cx="10929550" cy="4549845"/>
          </a:xfrm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99259" y="6236043"/>
            <a:ext cx="1600200" cy="377825"/>
          </a:xfrm>
        </p:spPr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4928"/>
            <a:ext cx="83840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4184" y="6234928"/>
            <a:ext cx="551167" cy="377825"/>
          </a:xfrm>
        </p:spPr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0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7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6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1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3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6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ass-lang.com/documentation/file.SASS_REFERENCE.html#nested_rules" TargetMode="External"/><Relationship Id="rId2" Type="http://schemas.openxmlformats.org/officeDocument/2006/relationships/hyperlink" Target="http://sass-lang.com/documentation/file.SASS_REFERENCE.html#variables_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ass-lang.com/documentation/file.SASS_REFERENCE.html#import" TargetMode="External"/><Relationship Id="rId4" Type="http://schemas.openxmlformats.org/officeDocument/2006/relationships/hyperlink" Target="http://sass-lang.com/documentation/file.SASS_REFERENCE.html#mixi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F4B2-5A0E-43AE-8847-5AC8A1E7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888D2-B58E-4074-B29B-7ADE65DCD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7671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DC28-D730-414D-89FB-861746CF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of bootstrap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E8FB-D400-4A63-99B6-22D5B517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Live</a:t>
            </a:r>
          </a:p>
        </p:txBody>
      </p:sp>
    </p:spTree>
    <p:extLst>
      <p:ext uri="{BB962C8B-B14F-4D97-AF65-F5344CB8AC3E}">
        <p14:creationId xmlns:p14="http://schemas.microsoft.com/office/powerpoint/2010/main" val="130885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F2DC45-5E24-4976-8647-63BF75ED9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5" t="5000" r="6250" b="14102"/>
          <a:stretch/>
        </p:blipFill>
        <p:spPr>
          <a:xfrm>
            <a:off x="457199" y="162056"/>
            <a:ext cx="10709031" cy="6423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77B4C-4F1F-49A4-9086-1BA3DC28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884" y="272562"/>
            <a:ext cx="4097215" cy="1326291"/>
          </a:xfrm>
        </p:spPr>
        <p:txBody>
          <a:bodyPr/>
          <a:lstStyle/>
          <a:p>
            <a:r>
              <a:rPr lang="en-US" dirty="0"/>
              <a:t>Starter Template</a:t>
            </a:r>
          </a:p>
        </p:txBody>
      </p:sp>
    </p:spTree>
    <p:extLst>
      <p:ext uri="{BB962C8B-B14F-4D97-AF65-F5344CB8AC3E}">
        <p14:creationId xmlns:p14="http://schemas.microsoft.com/office/powerpoint/2010/main" val="374796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280A-CCC6-4CD5-96DD-10139722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92FD-D521-47C0-82F5-75F490F0B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At the end of this course, you will be able to:</a:t>
            </a:r>
          </a:p>
          <a:p>
            <a:r>
              <a:rPr lang="en-US" dirty="0"/>
              <a:t>Create Responsive Websites</a:t>
            </a:r>
          </a:p>
          <a:p>
            <a:r>
              <a:rPr lang="en-US" dirty="0"/>
              <a:t>Create JS Bootstrap Components</a:t>
            </a:r>
          </a:p>
          <a:p>
            <a:r>
              <a:rPr lang="en-US" dirty="0"/>
              <a:t>Create a sample website</a:t>
            </a:r>
          </a:p>
          <a:p>
            <a:endParaRPr lang="en-US" dirty="0"/>
          </a:p>
          <a:p>
            <a:r>
              <a:rPr lang="en-US" dirty="0"/>
              <a:t>By the end of the course, we will complete a Bootstrap integrated </a:t>
            </a:r>
            <a:r>
              <a:rPr lang="en-US" dirty="0" err="1"/>
              <a:t>eComm</a:t>
            </a:r>
            <a:r>
              <a:rPr lang="en-US" dirty="0"/>
              <a:t> mini-site.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6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5EBC-7AE6-4164-8AE6-21F77B96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520A-6AA6-4DCA-82E8-153F84925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CSS</a:t>
            </a:r>
          </a:p>
          <a:p>
            <a:r>
              <a:rPr lang="en-US" dirty="0"/>
              <a:t>BASICS OF JS / JQUERY</a:t>
            </a:r>
          </a:p>
          <a:p>
            <a:r>
              <a:rPr lang="en-US" dirty="0"/>
              <a:t>BASICS OF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8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5EBC-7AE6-4164-8AE6-21F77B96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 in this course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520A-6AA6-4DCA-82E8-153F84925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4</a:t>
            </a:r>
          </a:p>
          <a:p>
            <a:r>
              <a:rPr lang="en-US" dirty="0"/>
              <a:t>Layouts (Grid System)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Utilities (New in Bootstrap 4)</a:t>
            </a:r>
          </a:p>
          <a:p>
            <a:r>
              <a:rPr lang="en-US" dirty="0"/>
              <a:t>Customization</a:t>
            </a:r>
          </a:p>
          <a:p>
            <a:r>
              <a:rPr lang="en-US"/>
              <a:t>Optimization</a:t>
            </a:r>
            <a:endParaRPr lang="en-US" dirty="0"/>
          </a:p>
          <a:p>
            <a:r>
              <a:rPr lang="en-US" dirty="0"/>
              <a:t>A sample </a:t>
            </a:r>
            <a:r>
              <a:rPr lang="en-US" dirty="0" err="1"/>
              <a:t>eComm</a:t>
            </a:r>
            <a:r>
              <a:rPr lang="en-US" dirty="0"/>
              <a:t> Website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428A57-EF96-4ED4-9EC3-8BF2767D0DB2}"/>
              </a:ext>
            </a:extLst>
          </p:cNvPr>
          <p:cNvSpPr txBox="1">
            <a:spLocks/>
          </p:cNvSpPr>
          <p:nvPr/>
        </p:nvSpPr>
        <p:spPr>
          <a:xfrm>
            <a:off x="631224" y="2390252"/>
            <a:ext cx="10929551" cy="1326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ln w="3175" cmpd="sng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4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30D9-CFA7-40B5-8236-98CF2589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1281-30B7-4802-8155-1175BDB79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2421"/>
            <a:ext cx="3246119" cy="41738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Bootstrap is the most popular HTML, CSS, and JavaScript framework for developing responsive, mobile-first websites.</a:t>
            </a:r>
          </a:p>
        </p:txBody>
      </p:sp>
      <p:pic>
        <p:nvPicPr>
          <p:cNvPr id="1026" name="Picture 2" descr="Image result for responsive layout">
            <a:extLst>
              <a:ext uri="{FF2B5EF4-FFF2-40B4-BE49-F238E27FC236}">
                <a16:creationId xmlns:a16="http://schemas.microsoft.com/office/drawing/2014/main" id="{A3A18D08-A7CB-408C-AA48-487E67D2A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324" y="1712423"/>
            <a:ext cx="7086601" cy="386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1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BA1E-A18B-4E8E-887E-91FF7F1A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/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C3C4-2441-4B16-9C41-6A67B32C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.NET - </a:t>
            </a:r>
            <a:r>
              <a:rPr lang="en-US" dirty="0"/>
              <a:t>install and manage Bootstrap’s CSS or Sass and JavaScript using NuGet:</a:t>
            </a:r>
          </a:p>
          <a:p>
            <a:pPr marL="0" indent="0">
              <a:buNone/>
            </a:pPr>
            <a:r>
              <a:rPr lang="en-US" dirty="0"/>
              <a:t>Install-Package bootstrap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RubyGems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- Using Bundler (recommended) and </a:t>
            </a:r>
            <a:r>
              <a:rPr lang="en-US" dirty="0" err="1"/>
              <a:t>RubyGems</a:t>
            </a:r>
            <a:r>
              <a:rPr lang="en-US" dirty="0"/>
              <a:t> by adding the following line to the </a:t>
            </a:r>
            <a:r>
              <a:rPr lang="en-US" dirty="0" err="1"/>
              <a:t>Gemfile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gem 'bootstrap', '~&gt; 4.0.0’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Node.js </a:t>
            </a:r>
            <a:r>
              <a:rPr lang="en-US" dirty="0"/>
              <a:t>- with the </a:t>
            </a:r>
            <a:r>
              <a:rPr lang="en-US" dirty="0" err="1"/>
              <a:t>npm</a:t>
            </a:r>
            <a:r>
              <a:rPr lang="en-US" dirty="0"/>
              <a:t> package: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jquery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popper.js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Need an Editor to try Bootstrap:</a:t>
            </a:r>
          </a:p>
          <a:p>
            <a:pPr marL="0" indent="0">
              <a:buNone/>
            </a:pPr>
            <a:r>
              <a:rPr lang="en-US" dirty="0"/>
              <a:t>Use: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2"/>
              </a:rPr>
              <a:t>https://code.visualstudio.com/download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2324-AAD4-46C9-A998-C888F8B7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Requires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909B-19DA-4022-B594-1641746F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41621"/>
            <a:ext cx="10929550" cy="50471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b="1" dirty="0">
                <a:solidFill>
                  <a:srgbClr val="92D050"/>
                </a:solidFill>
              </a:rPr>
              <a:t>Bootstrap needs CSS and JS files. </a:t>
            </a:r>
            <a:r>
              <a:rPr lang="en-US" dirty="0"/>
              <a:t>Can Download Or By Reference :</a:t>
            </a:r>
          </a:p>
          <a:p>
            <a:pPr marL="0" indent="0">
              <a:buNone/>
            </a:pPr>
            <a:r>
              <a:rPr lang="en-US" dirty="0"/>
              <a:t>----------------------------------------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FF00"/>
                </a:solidFill>
              </a:rPr>
              <a:t>Download Compiled CSS and JS</a:t>
            </a:r>
          </a:p>
          <a:p>
            <a:pPr lvl="1"/>
            <a:r>
              <a:rPr lang="en-US" dirty="0"/>
              <a:t>Compiled and minified CSS bundles</a:t>
            </a:r>
          </a:p>
          <a:p>
            <a:pPr lvl="1"/>
            <a:r>
              <a:rPr lang="en-US" dirty="0"/>
              <a:t>Compiled and minified JavaScript plugins</a:t>
            </a:r>
          </a:p>
          <a:p>
            <a:pPr marL="457200" lvl="1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dirty="0">
                <a:solidFill>
                  <a:srgbClr val="FFFF00"/>
                </a:solidFill>
              </a:rPr>
              <a:t>Using BootstrapCDN  </a:t>
            </a:r>
          </a:p>
          <a:p>
            <a:pPr marL="0" indent="0">
              <a:buNone/>
            </a:pPr>
            <a:r>
              <a:rPr lang="en-US" sz="1900" i="1" dirty="0">
                <a:solidFill>
                  <a:srgbClr val="FFFF00"/>
                </a:solidFill>
              </a:rPr>
              <a:t>CSS File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="https://maxcdn.bootstrapcdn.com/bootstrap/4.0.0/</a:t>
            </a:r>
            <a:r>
              <a:rPr lang="en-US" dirty="0" err="1"/>
              <a:t>css</a:t>
            </a:r>
            <a:r>
              <a:rPr lang="en-US" dirty="0"/>
              <a:t>/bootstrap.min.css" </a:t>
            </a:r>
            <a:br>
              <a:rPr lang="en-US" dirty="0"/>
            </a:br>
            <a:r>
              <a:rPr lang="en-US" dirty="0"/>
              <a:t>integrity="sha384-Gn5384xqQ1aoWXA+058RXPxPg6fy4IWvTNh0E263XmFcJlSAwiGgFAW/dAiS6JXm" </a:t>
            </a:r>
            <a:r>
              <a:rPr lang="en-US" dirty="0" err="1"/>
              <a:t>crossorigin</a:t>
            </a:r>
            <a:r>
              <a:rPr lang="en-US" dirty="0"/>
              <a:t>="anonymous"&gt;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JS/</a:t>
            </a:r>
            <a:r>
              <a:rPr lang="en-US" i="1" dirty="0" err="1">
                <a:solidFill>
                  <a:srgbClr val="FFFF00"/>
                </a:solidFill>
              </a:rPr>
              <a:t>Jquery</a:t>
            </a:r>
            <a:r>
              <a:rPr lang="en-US" i="1" dirty="0">
                <a:solidFill>
                  <a:srgbClr val="FFFF00"/>
                </a:solidFill>
              </a:rPr>
              <a:t> Files: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="https://maxcdn.bootstrapcdn.com/bootstrap/4.0.0/</a:t>
            </a:r>
            <a:r>
              <a:rPr lang="en-US" dirty="0" err="1"/>
              <a:t>js</a:t>
            </a:r>
            <a:r>
              <a:rPr lang="en-US" dirty="0"/>
              <a:t>/bootstrap.min.js" </a:t>
            </a:r>
            <a:br>
              <a:rPr lang="en-US" dirty="0"/>
            </a:br>
            <a:r>
              <a:rPr lang="en-US" dirty="0"/>
              <a:t>integrity="sha384-JZR6Spejh4U02d8jOt6vLEHfe/JQGiRRSQQxSfFWpi1MquVdAyjUar5+76PVCmYl" </a:t>
            </a:r>
            <a:r>
              <a:rPr lang="en-US" dirty="0" err="1"/>
              <a:t>crossorigin</a:t>
            </a:r>
            <a:r>
              <a:rPr lang="en-US" dirty="0"/>
              <a:t>="anonymous"&gt;&lt;/script&gt;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="https://code.jquery.com/jquery-3.2.1.slim.min.js" </a:t>
            </a:r>
            <a:br>
              <a:rPr lang="en-US" dirty="0"/>
            </a:br>
            <a:r>
              <a:rPr lang="en-US" dirty="0"/>
              <a:t>integrity="sha384-KJ3o2DKtIkvYIK3UENzmM7KCkRr/rE9/Qpg6aAZGJwFDMVNA/GpGFF93hXpG5KkN" </a:t>
            </a:r>
            <a:r>
              <a:rPr lang="en-US" dirty="0" err="1"/>
              <a:t>crossorigin</a:t>
            </a:r>
            <a:r>
              <a:rPr lang="en-US" dirty="0"/>
              <a:t>="anonymous"&gt;&lt;/script&gt;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="https://cdnjs.cloudflare.com/ajax/libs/popper.js/1.12.9/</a:t>
            </a:r>
            <a:r>
              <a:rPr lang="en-US" dirty="0" err="1"/>
              <a:t>umd</a:t>
            </a:r>
            <a:r>
              <a:rPr lang="en-US" dirty="0"/>
              <a:t>/popper.min.js" integrity="sha384-ApNbgh9B+Y1QKtv3Rn7W3mgPxhU9K/ScQsAP7hUibX39j7fakFPskvXusvfa0b4Q" </a:t>
            </a:r>
            <a:r>
              <a:rPr lang="en-US" dirty="0" err="1"/>
              <a:t>crossorigin</a:t>
            </a:r>
            <a:r>
              <a:rPr lang="en-US" dirty="0"/>
              <a:t>="anonymous"&gt;&lt;/script&gt;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7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CFCD-D6E9-4F62-B227-C71895E4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4A6F8B-F1DA-41BB-8CF9-7137F69B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31" y="977411"/>
            <a:ext cx="11483854" cy="58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7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0891-52FC-49A0-9BF8-32C0329F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THEMING USING SASS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BFA8-83CF-4DAA-A2E5-7C18A31A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41621"/>
            <a:ext cx="4958861" cy="4721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In Bootstrap 4, theming is accomplished by Sass variables, Sass maps, and custom CSS. </a:t>
            </a:r>
            <a:endParaRPr lang="en-US" b="1" dirty="0">
              <a:solidFill>
                <a:srgbClr val="FFFF00"/>
              </a:solidFill>
            </a:endParaRPr>
          </a:p>
          <a:p>
            <a:endParaRPr lang="en-US" b="1" dirty="0"/>
          </a:p>
          <a:p>
            <a:r>
              <a:rPr lang="en-US" b="1" dirty="0"/>
              <a:t>Sass (Syntactically Awesome </a:t>
            </a:r>
            <a:r>
              <a:rPr lang="en-US" b="1" dirty="0" err="1"/>
              <a:t>StyleSheets</a:t>
            </a:r>
            <a:r>
              <a:rPr lang="en-US" b="1" dirty="0"/>
              <a:t>)</a:t>
            </a:r>
          </a:p>
          <a:p>
            <a:r>
              <a:rPr lang="en-US" dirty="0"/>
              <a:t>Sass is an extension of CSS that adds power and elegance to the basic language. </a:t>
            </a:r>
          </a:p>
          <a:p>
            <a:r>
              <a:rPr lang="en-US" dirty="0"/>
              <a:t>It allows you to use </a:t>
            </a:r>
            <a:r>
              <a:rPr lang="en-US" dirty="0">
                <a:hlinkClick r:id="rId2"/>
              </a:rPr>
              <a:t>variables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nested rules</a:t>
            </a:r>
            <a:r>
              <a:rPr lang="en-US" dirty="0"/>
              <a:t>, </a:t>
            </a:r>
            <a:r>
              <a:rPr lang="en-US" dirty="0" err="1">
                <a:hlinkClick r:id="rId4"/>
              </a:rPr>
              <a:t>mixins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inline imports</a:t>
            </a:r>
            <a:r>
              <a:rPr lang="en-US" dirty="0"/>
              <a:t>, and more</a:t>
            </a:r>
          </a:p>
          <a:p>
            <a:r>
              <a:rPr lang="en-US" dirty="0"/>
              <a:t>Sass helps keep large stylesheets well-organized, and get small stylesheets up and running quickly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A25724-0B80-4BE0-B4FA-0CA39C3A8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469" y="1559483"/>
            <a:ext cx="5969977" cy="443198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font-stack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Helvetica, sans-serif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primary-color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#333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inherit"/>
              </a:rPr>
              <a:t>; </a:t>
            </a:r>
          </a:p>
          <a:p>
            <a:pPr lvl="1" defTabSz="914400"/>
            <a:endParaRPr lang="en-US" altLang="en-US" dirty="0">
              <a:solidFill>
                <a:srgbClr val="669900"/>
              </a:solidFill>
              <a:latin typeface="inherit"/>
            </a:endParaRP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inherit"/>
              </a:rPr>
              <a:t>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font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100% $font-stack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$primary-color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}</a:t>
            </a:r>
          </a:p>
          <a:p>
            <a:pPr lvl="1" defTabSz="914400"/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 following CSS will be produced:</a:t>
            </a:r>
          </a:p>
          <a:p>
            <a:pPr lvl="1" defTabSz="914400"/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669900"/>
              </a:solidFill>
              <a:effectLst/>
              <a:latin typeface="inherit"/>
            </a:endParaRP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inherit"/>
              </a:rPr>
              <a:t>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font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100% Helvetica, sans-serif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#333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ABD6FA4-5CE6-4BC5-ABE9-D45257A6C98E}"/>
              </a:ext>
            </a:extLst>
          </p:cNvPr>
          <p:cNvSpPr/>
          <p:nvPr/>
        </p:nvSpPr>
        <p:spPr>
          <a:xfrm>
            <a:off x="2171700" y="5244929"/>
            <a:ext cx="3472962" cy="3429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23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2029</TotalTime>
  <Words>303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inherit</vt:lpstr>
      <vt:lpstr>Open Sans</vt:lpstr>
      <vt:lpstr>Celestial</vt:lpstr>
      <vt:lpstr>Bootstrap 4</vt:lpstr>
      <vt:lpstr>Objective</vt:lpstr>
      <vt:lpstr>Pre-requisites</vt:lpstr>
      <vt:lpstr>What we will learn in this course ?</vt:lpstr>
      <vt:lpstr>What is Bootstrap ?</vt:lpstr>
      <vt:lpstr>Installation / Setup</vt:lpstr>
      <vt:lpstr>Bootstrap Requires</vt:lpstr>
      <vt:lpstr>support</vt:lpstr>
      <vt:lpstr>THEMING USING SASS</vt:lpstr>
      <vt:lpstr>Customization of bootstrap 4</vt:lpstr>
      <vt:lpstr>Starter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4</dc:title>
  <dc:creator>ADRUSYA TECHNOLOGIES</dc:creator>
  <cp:lastModifiedBy>ADRUSYA TECHNOLOGIES</cp:lastModifiedBy>
  <cp:revision>54</cp:revision>
  <dcterms:created xsi:type="dcterms:W3CDTF">2018-02-07T03:41:00Z</dcterms:created>
  <dcterms:modified xsi:type="dcterms:W3CDTF">2018-02-17T15:46:37Z</dcterms:modified>
</cp:coreProperties>
</file>