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53C7-0CD1-4373-843A-D1127B111E0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wheel-gearwheel-gear-cogs-31090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wheel-gearwheel-gear-cogs-31090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ABC29B-D2F6-4947-8773-9A105D2111BD}"/>
              </a:ext>
            </a:extLst>
          </p:cNvPr>
          <p:cNvSpPr/>
          <p:nvPr/>
        </p:nvSpPr>
        <p:spPr>
          <a:xfrm>
            <a:off x="423746" y="1053119"/>
            <a:ext cx="847493" cy="148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184C3-1E36-E241-BCC8-D73155378851}"/>
              </a:ext>
            </a:extLst>
          </p:cNvPr>
          <p:cNvSpPr txBox="1"/>
          <p:nvPr/>
        </p:nvSpPr>
        <p:spPr>
          <a:xfrm>
            <a:off x="624470" y="1532181"/>
            <a:ext cx="62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E801F-E6BC-6C45-B01C-D7BA8784A43D}"/>
              </a:ext>
            </a:extLst>
          </p:cNvPr>
          <p:cNvCxnSpPr>
            <a:cxnSpLocks/>
          </p:cNvCxnSpPr>
          <p:nvPr/>
        </p:nvCxnSpPr>
        <p:spPr>
          <a:xfrm>
            <a:off x="1271239" y="1320078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C3497-0FF2-8B4E-956F-AFD956D145C2}"/>
              </a:ext>
            </a:extLst>
          </p:cNvPr>
          <p:cNvSpPr/>
          <p:nvPr/>
        </p:nvSpPr>
        <p:spPr>
          <a:xfrm>
            <a:off x="3323056" y="895547"/>
            <a:ext cx="1215482" cy="1873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14809-5CE4-4C4B-87A5-EE5A3EC75A41}"/>
              </a:ext>
            </a:extLst>
          </p:cNvPr>
          <p:cNvSpPr txBox="1"/>
          <p:nvPr/>
        </p:nvSpPr>
        <p:spPr>
          <a:xfrm>
            <a:off x="3284038" y="15095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CC7BEA-E7AC-864D-AEDA-978491761943}"/>
              </a:ext>
            </a:extLst>
          </p:cNvPr>
          <p:cNvCxnSpPr>
            <a:cxnSpLocks/>
          </p:cNvCxnSpPr>
          <p:nvPr/>
        </p:nvCxnSpPr>
        <p:spPr>
          <a:xfrm>
            <a:off x="4538538" y="1312806"/>
            <a:ext cx="221909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04F06-3A29-7A44-9E67-8A90D3B97B6E}"/>
              </a:ext>
            </a:extLst>
          </p:cNvPr>
          <p:cNvSpPr/>
          <p:nvPr/>
        </p:nvSpPr>
        <p:spPr>
          <a:xfrm>
            <a:off x="6757628" y="696130"/>
            <a:ext cx="2319454" cy="2341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1F2EA26-F806-E74C-9386-50B0A676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1629" y="1670234"/>
            <a:ext cx="1616928" cy="1098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D497A4-3BDB-B14E-8E4B-00E777FD3C38}"/>
              </a:ext>
            </a:extLst>
          </p:cNvPr>
          <p:cNvSpPr txBox="1"/>
          <p:nvPr/>
        </p:nvSpPr>
        <p:spPr>
          <a:xfrm>
            <a:off x="6824547" y="1025018"/>
            <a:ext cx="231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ML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46AB4D-233B-8E40-98CB-CE2B84B22A0B}"/>
              </a:ext>
            </a:extLst>
          </p:cNvPr>
          <p:cNvCxnSpPr>
            <a:cxnSpLocks/>
          </p:cNvCxnSpPr>
          <p:nvPr/>
        </p:nvCxnSpPr>
        <p:spPr>
          <a:xfrm>
            <a:off x="4538538" y="2327933"/>
            <a:ext cx="221909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D6430E-03BC-FA4A-BD91-044867DD1DA6}"/>
              </a:ext>
            </a:extLst>
          </p:cNvPr>
          <p:cNvCxnSpPr>
            <a:cxnSpLocks/>
          </p:cNvCxnSpPr>
          <p:nvPr/>
        </p:nvCxnSpPr>
        <p:spPr>
          <a:xfrm>
            <a:off x="1271239" y="2190394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6D50D0-3880-6744-BDDD-30898A348396}"/>
              </a:ext>
            </a:extLst>
          </p:cNvPr>
          <p:cNvSpPr txBox="1"/>
          <p:nvPr/>
        </p:nvSpPr>
        <p:spPr>
          <a:xfrm>
            <a:off x="1516566" y="930455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9317E-436E-1B47-94DF-B3989D7E7745}"/>
              </a:ext>
            </a:extLst>
          </p:cNvPr>
          <p:cNvSpPr txBox="1"/>
          <p:nvPr/>
        </p:nvSpPr>
        <p:spPr>
          <a:xfrm>
            <a:off x="4689077" y="930455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A9216-B12E-7B4D-A591-1E4AC6D2A829}"/>
              </a:ext>
            </a:extLst>
          </p:cNvPr>
          <p:cNvSpPr txBox="1"/>
          <p:nvPr/>
        </p:nvSpPr>
        <p:spPr>
          <a:xfrm>
            <a:off x="4466042" y="1867008"/>
            <a:ext cx="27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CAD63-5C0B-544C-A9FC-B6D39A336108}"/>
              </a:ext>
            </a:extLst>
          </p:cNvPr>
          <p:cNvSpPr txBox="1"/>
          <p:nvPr/>
        </p:nvSpPr>
        <p:spPr>
          <a:xfrm>
            <a:off x="1432939" y="1587038"/>
            <a:ext cx="228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</p:spTree>
    <p:extLst>
      <p:ext uri="{BB962C8B-B14F-4D97-AF65-F5344CB8AC3E}">
        <p14:creationId xmlns:p14="http://schemas.microsoft.com/office/powerpoint/2010/main" val="141299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ABC29B-D2F6-4947-8773-9A105D2111BD}"/>
              </a:ext>
            </a:extLst>
          </p:cNvPr>
          <p:cNvSpPr/>
          <p:nvPr/>
        </p:nvSpPr>
        <p:spPr>
          <a:xfrm>
            <a:off x="423746" y="1053119"/>
            <a:ext cx="847493" cy="148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184C3-1E36-E241-BCC8-D73155378851}"/>
              </a:ext>
            </a:extLst>
          </p:cNvPr>
          <p:cNvSpPr txBox="1"/>
          <p:nvPr/>
        </p:nvSpPr>
        <p:spPr>
          <a:xfrm>
            <a:off x="624470" y="1532181"/>
            <a:ext cx="62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E801F-E6BC-6C45-B01C-D7BA8784A43D}"/>
              </a:ext>
            </a:extLst>
          </p:cNvPr>
          <p:cNvCxnSpPr>
            <a:cxnSpLocks/>
          </p:cNvCxnSpPr>
          <p:nvPr/>
        </p:nvCxnSpPr>
        <p:spPr>
          <a:xfrm>
            <a:off x="1271239" y="1320078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C3497-0FF2-8B4E-956F-AFD956D145C2}"/>
              </a:ext>
            </a:extLst>
          </p:cNvPr>
          <p:cNvSpPr/>
          <p:nvPr/>
        </p:nvSpPr>
        <p:spPr>
          <a:xfrm>
            <a:off x="3323056" y="895547"/>
            <a:ext cx="1215482" cy="1873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14809-5CE4-4C4B-87A5-EE5A3EC75A41}"/>
              </a:ext>
            </a:extLst>
          </p:cNvPr>
          <p:cNvSpPr txBox="1"/>
          <p:nvPr/>
        </p:nvSpPr>
        <p:spPr>
          <a:xfrm>
            <a:off x="3284038" y="15095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CC7BEA-E7AC-864D-AEDA-978491761943}"/>
              </a:ext>
            </a:extLst>
          </p:cNvPr>
          <p:cNvCxnSpPr>
            <a:cxnSpLocks/>
          </p:cNvCxnSpPr>
          <p:nvPr/>
        </p:nvCxnSpPr>
        <p:spPr>
          <a:xfrm>
            <a:off x="4538538" y="1312806"/>
            <a:ext cx="260937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04F06-3A29-7A44-9E67-8A90D3B97B6E}"/>
              </a:ext>
            </a:extLst>
          </p:cNvPr>
          <p:cNvSpPr/>
          <p:nvPr/>
        </p:nvSpPr>
        <p:spPr>
          <a:xfrm>
            <a:off x="6757628" y="3471819"/>
            <a:ext cx="2319454" cy="2341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1F2EA26-F806-E74C-9386-50B0A676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5809" y="4093615"/>
            <a:ext cx="1616928" cy="1098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D497A4-3BDB-B14E-8E4B-00E777FD3C38}"/>
              </a:ext>
            </a:extLst>
          </p:cNvPr>
          <p:cNvSpPr txBox="1"/>
          <p:nvPr/>
        </p:nvSpPr>
        <p:spPr>
          <a:xfrm>
            <a:off x="6969513" y="3724283"/>
            <a:ext cx="231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ML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46AB4D-233B-8E40-98CB-CE2B84B22A0B}"/>
              </a:ext>
            </a:extLst>
          </p:cNvPr>
          <p:cNvCxnSpPr>
            <a:cxnSpLocks/>
          </p:cNvCxnSpPr>
          <p:nvPr/>
        </p:nvCxnSpPr>
        <p:spPr>
          <a:xfrm>
            <a:off x="4538538" y="2327933"/>
            <a:ext cx="260937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D6430E-03BC-FA4A-BD91-044867DD1DA6}"/>
              </a:ext>
            </a:extLst>
          </p:cNvPr>
          <p:cNvCxnSpPr>
            <a:cxnSpLocks/>
          </p:cNvCxnSpPr>
          <p:nvPr/>
        </p:nvCxnSpPr>
        <p:spPr>
          <a:xfrm>
            <a:off x="1271239" y="2190394"/>
            <a:ext cx="205181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6D50D0-3880-6744-BDDD-30898A348396}"/>
              </a:ext>
            </a:extLst>
          </p:cNvPr>
          <p:cNvSpPr txBox="1"/>
          <p:nvPr/>
        </p:nvSpPr>
        <p:spPr>
          <a:xfrm>
            <a:off x="1516566" y="930455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9317E-436E-1B47-94DF-B3989D7E7745}"/>
              </a:ext>
            </a:extLst>
          </p:cNvPr>
          <p:cNvSpPr txBox="1"/>
          <p:nvPr/>
        </p:nvSpPr>
        <p:spPr>
          <a:xfrm>
            <a:off x="5363721" y="930455"/>
            <a:ext cx="9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A9216-B12E-7B4D-A591-1E4AC6D2A829}"/>
              </a:ext>
            </a:extLst>
          </p:cNvPr>
          <p:cNvSpPr txBox="1"/>
          <p:nvPr/>
        </p:nvSpPr>
        <p:spPr>
          <a:xfrm>
            <a:off x="4672372" y="1901513"/>
            <a:ext cx="27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CAD63-5C0B-544C-A9FC-B6D39A336108}"/>
              </a:ext>
            </a:extLst>
          </p:cNvPr>
          <p:cNvSpPr txBox="1"/>
          <p:nvPr/>
        </p:nvSpPr>
        <p:spPr>
          <a:xfrm>
            <a:off x="1432939" y="1587038"/>
            <a:ext cx="228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604F995-E9F2-2E4E-9206-7F8B64FA9FD0}"/>
              </a:ext>
            </a:extLst>
          </p:cNvPr>
          <p:cNvSpPr/>
          <p:nvPr/>
        </p:nvSpPr>
        <p:spPr>
          <a:xfrm>
            <a:off x="7147911" y="942165"/>
            <a:ext cx="1812000" cy="1957711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DAA48-A56A-8C47-894B-B9619E18051B}"/>
              </a:ext>
            </a:extLst>
          </p:cNvPr>
          <p:cNvCxnSpPr>
            <a:cxnSpLocks/>
          </p:cNvCxnSpPr>
          <p:nvPr/>
        </p:nvCxnSpPr>
        <p:spPr>
          <a:xfrm flipV="1">
            <a:off x="8084623" y="2899876"/>
            <a:ext cx="0" cy="571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E9AC28-62AD-AF4E-96C1-0C507668916A}"/>
              </a:ext>
            </a:extLst>
          </p:cNvPr>
          <p:cNvSpPr txBox="1"/>
          <p:nvPr/>
        </p:nvSpPr>
        <p:spPr>
          <a:xfrm>
            <a:off x="7175723" y="1666221"/>
            <a:ext cx="21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</a:t>
            </a:r>
          </a:p>
          <a:p>
            <a:r>
              <a:rPr lang="en-US" dirty="0"/>
              <a:t>            DB</a:t>
            </a:r>
          </a:p>
        </p:txBody>
      </p:sp>
    </p:spTree>
    <p:extLst>
      <p:ext uri="{BB962C8B-B14F-4D97-AF65-F5344CB8AC3E}">
        <p14:creationId xmlns:p14="http://schemas.microsoft.com/office/powerpoint/2010/main" val="34436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32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TPapiernik</dc:creator>
  <cp:lastModifiedBy>chandni pandey</cp:lastModifiedBy>
  <cp:revision>11</cp:revision>
  <dcterms:created xsi:type="dcterms:W3CDTF">2021-10-28T23:56:49Z</dcterms:created>
  <dcterms:modified xsi:type="dcterms:W3CDTF">2021-11-02T14:48:26Z</dcterms:modified>
</cp:coreProperties>
</file>