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7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53C7-0CD1-4373-843A-D1127B111E0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AB61-0382-4727-8F46-BCD6C3260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8677E8-233B-47C4-81D2-B6E07274A9B7}"/>
              </a:ext>
            </a:extLst>
          </p:cNvPr>
          <p:cNvSpPr/>
          <p:nvPr/>
        </p:nvSpPr>
        <p:spPr>
          <a:xfrm>
            <a:off x="321468" y="1014412"/>
            <a:ext cx="87630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1A1E31-6407-468F-A928-0A4258C56C3F}"/>
              </a:ext>
            </a:extLst>
          </p:cNvPr>
          <p:cNvSpPr/>
          <p:nvPr/>
        </p:nvSpPr>
        <p:spPr>
          <a:xfrm>
            <a:off x="1776412" y="628649"/>
            <a:ext cx="2514600" cy="124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Populate Database with “All” Movies (Including Genre and Avg. Ratings)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A56FC8-FA3B-4D80-808E-353A79C1D6D6}"/>
              </a:ext>
            </a:extLst>
          </p:cNvPr>
          <p:cNvSpPr/>
          <p:nvPr/>
        </p:nvSpPr>
        <p:spPr>
          <a:xfrm>
            <a:off x="4572000" y="628649"/>
            <a:ext cx="3152775" cy="1247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Populate Database with Viewer Movies Watched Including Ratings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458DE-68B9-4909-A00F-A5B7E5EC0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97768" y="1252537"/>
            <a:ext cx="578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71B9BA-00DD-45B7-9A3E-2FAD620065C5}"/>
              </a:ext>
            </a:extLst>
          </p:cNvPr>
          <p:cNvCxnSpPr/>
          <p:nvPr/>
        </p:nvCxnSpPr>
        <p:spPr>
          <a:xfrm>
            <a:off x="4291012" y="1252536"/>
            <a:ext cx="28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0D9FB3-1C9E-4207-BABE-F4BFE6C2B8D6}"/>
              </a:ext>
            </a:extLst>
          </p:cNvPr>
          <p:cNvSpPr/>
          <p:nvPr/>
        </p:nvSpPr>
        <p:spPr>
          <a:xfrm>
            <a:off x="495300" y="2505074"/>
            <a:ext cx="2000250" cy="14096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K-Means Clustering on Both Datasets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08368-BE07-488B-84CF-6224BEEC3FAC}"/>
              </a:ext>
            </a:extLst>
          </p:cNvPr>
          <p:cNvSpPr/>
          <p:nvPr/>
        </p:nvSpPr>
        <p:spPr>
          <a:xfrm>
            <a:off x="3033711" y="2505073"/>
            <a:ext cx="2595563" cy="2095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 K-Nearest Neighbor Analysis to Find Unwatched Movie in All Cluster Nearest to Mean of Viewer Cluster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6F965F-25A7-4B73-8D7A-9ED0D569822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19075" y="1252537"/>
            <a:ext cx="7505700" cy="890588"/>
          </a:xfrm>
          <a:prstGeom prst="bentConnector3">
            <a:avLst>
              <a:gd name="adj1" fmla="val -30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D194DA8-1D56-4A90-9829-2736637E14C5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-176213" y="2538411"/>
            <a:ext cx="1066800" cy="2762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7CAB60-4A97-4309-A8D7-18F11A8FB89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95550" y="3209923"/>
            <a:ext cx="5381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5EF1EA6-E9A9-45B7-9E3C-E07F9E513CD0}"/>
              </a:ext>
            </a:extLst>
          </p:cNvPr>
          <p:cNvSpPr/>
          <p:nvPr/>
        </p:nvSpPr>
        <p:spPr>
          <a:xfrm>
            <a:off x="6148387" y="2852731"/>
            <a:ext cx="1793082" cy="1400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 New Movie to Viewer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C78BA3-3176-4449-B4AD-F14C38E236D6}"/>
              </a:ext>
            </a:extLst>
          </p:cNvPr>
          <p:cNvCxnSpPr>
            <a:stCxn id="13" idx="3"/>
            <a:endCxn id="49" idx="1"/>
          </p:cNvCxnSpPr>
          <p:nvPr/>
        </p:nvCxnSpPr>
        <p:spPr>
          <a:xfrm flipV="1">
            <a:off x="5629274" y="3552821"/>
            <a:ext cx="5191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8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TPapiernik</dc:creator>
  <cp:lastModifiedBy>TPapiernik</cp:lastModifiedBy>
  <cp:revision>7</cp:revision>
  <dcterms:created xsi:type="dcterms:W3CDTF">2021-10-28T23:56:49Z</dcterms:created>
  <dcterms:modified xsi:type="dcterms:W3CDTF">2021-10-29T00:11:55Z</dcterms:modified>
</cp:coreProperties>
</file>