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0" r:id="rId2"/>
    <p:sldId id="297" r:id="rId3"/>
  </p:sldIdLst>
  <p:sldSz cx="12192000" cy="6858000"/>
  <p:notesSz cx="6858000" cy="9144000"/>
  <p:embeddedFontLst>
    <p:embeddedFont>
      <p:font typeface="Arial Unicode MS" panose="020B0604020202020204" pitchFamily="34" charset="-122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微软雅黑" panose="020B0503020204020204" pitchFamily="34" charset="-122"/>
      <p:regular r:id="rId11"/>
      <p:bold r:id="rId12"/>
    </p:embeddedFont>
    <p:embeddedFont>
      <p:font typeface="Ebrima" panose="02000000000000000000" pitchFamily="2" charset="0"/>
      <p:regular r:id="rId13"/>
      <p:bold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7401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orient="horz" pos="3045" userDrawn="1">
          <p15:clr>
            <a:srgbClr val="A4A3A4"/>
          </p15:clr>
        </p15:guide>
        <p15:guide id="5" pos="5314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  <p15:guide id="7" orient="horz" pos="845" userDrawn="1">
          <p15:clr>
            <a:srgbClr val="A4A3A4"/>
          </p15:clr>
        </p15:guide>
        <p15:guide id="8" pos="520" userDrawn="1">
          <p15:clr>
            <a:srgbClr val="A4A3A4"/>
          </p15:clr>
        </p15:guide>
        <p15:guide id="9" pos="53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34B"/>
    <a:srgbClr val="2A2A2A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94151" autoAdjust="0"/>
  </p:normalViewPr>
  <p:slideViewPr>
    <p:cSldViewPr snapToGrid="0">
      <p:cViewPr varScale="1">
        <p:scale>
          <a:sx n="63" d="100"/>
          <a:sy n="63" d="100"/>
        </p:scale>
        <p:origin x="984" y="66"/>
      </p:cViewPr>
      <p:guideLst>
        <p:guide orient="horz" pos="3521"/>
        <p:guide pos="7401"/>
        <p:guide pos="279"/>
        <p:guide orient="horz" pos="3045"/>
        <p:guide pos="5314"/>
        <p:guide orient="horz" pos="3816"/>
        <p:guide orient="horz" pos="845"/>
        <p:guide pos="520"/>
        <p:guide pos="53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5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7DCB-1983-4E60-8080-ADF834ED81DD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4F3F-BD40-4B05-A18C-61F155C16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97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06F4-09E8-45D2-B8E9-96F65A710856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80368-BC4E-481D-8E0D-517C7FA99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2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9282145" y="418681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1581150" y="421062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514725"/>
            <a:ext cx="1584000" cy="0"/>
          </a:xfrm>
          <a:prstGeom prst="line">
            <a:avLst/>
          </a:prstGeom>
          <a:ln w="12700">
            <a:solidFill>
              <a:srgbClr val="E6C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 flipV="1">
            <a:off x="8286751" y="418681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39407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等腰三角形 6"/>
          <p:cNvSpPr/>
          <p:nvPr userDrawn="1"/>
        </p:nvSpPr>
        <p:spPr>
          <a:xfrm flipV="1">
            <a:off x="293488" y="4083619"/>
            <a:ext cx="2609371" cy="2793213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6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2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7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6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17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0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29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7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8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085" r="192"/>
          <a:stretch>
            <a:fillRect/>
          </a:stretch>
        </p:blipFill>
        <p:spPr>
          <a:xfrm>
            <a:off x="3986277" y="1169795"/>
            <a:ext cx="8104123" cy="4380071"/>
          </a:xfrm>
          <a:custGeom>
            <a:avLst/>
            <a:gdLst>
              <a:gd name="connsiteX0" fmla="*/ 0 w 8099718"/>
              <a:gd name="connsiteY0" fmla="*/ 0 h 4377690"/>
              <a:gd name="connsiteX1" fmla="*/ 8099718 w 8099718"/>
              <a:gd name="connsiteY1" fmla="*/ 91440 h 4377690"/>
              <a:gd name="connsiteX2" fmla="*/ 4095579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0"/>
                </a:moveTo>
                <a:lnTo>
                  <a:pt x="8099718" y="91440"/>
                </a:lnTo>
                <a:lnTo>
                  <a:pt x="4095579" y="4377690"/>
                </a:lnTo>
                <a:close/>
              </a:path>
            </a:pathLst>
          </a:custGeom>
        </p:spPr>
      </p:pic>
      <p:sp>
        <p:nvSpPr>
          <p:cNvPr id="6" name="等腰三角形 5"/>
          <p:cNvSpPr/>
          <p:nvPr userDrawn="1"/>
        </p:nvSpPr>
        <p:spPr>
          <a:xfrm flipH="1">
            <a:off x="3563386" y="1169795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3990682" y="1172176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3971632" y="1169795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6990955" y="5535000"/>
            <a:ext cx="1109264" cy="118741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6"/>
          <p:cNvSpPr/>
          <p:nvPr userDrawn="1"/>
        </p:nvSpPr>
        <p:spPr>
          <a:xfrm flipH="1" flipV="1">
            <a:off x="1466849" y="-1525501"/>
            <a:ext cx="6619411" cy="7075367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95579"/>
              <a:gd name="connsiteY0" fmla="*/ 0 h 4377690"/>
              <a:gd name="connsiteX1" fmla="*/ 4095579 w 4095579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9" h="4377690">
                <a:moveTo>
                  <a:pt x="0" y="0"/>
                </a:moveTo>
                <a:lnTo>
                  <a:pt x="4095579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9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5436222" y="1187417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2264773" y="1189798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V="1">
            <a:off x="4440827" y="1187417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H="1" flipV="1">
            <a:off x="534670" y="5567487"/>
            <a:ext cx="1205967" cy="1290932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flipH="1">
            <a:off x="10331450" y="3429000"/>
            <a:ext cx="1860551" cy="2216150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0007237" y="3352800"/>
            <a:ext cx="2243483" cy="2409820"/>
            <a:chOff x="9969138" y="3352800"/>
            <a:chExt cx="2243482" cy="2409820"/>
          </a:xfrm>
        </p:grpSpPr>
        <p:sp>
          <p:nvSpPr>
            <p:cNvPr id="12" name="等腰三角形 6"/>
            <p:cNvSpPr/>
            <p:nvPr/>
          </p:nvSpPr>
          <p:spPr>
            <a:xfrm flipV="1">
              <a:off x="9969138" y="3352800"/>
              <a:ext cx="2243482" cy="2398016"/>
            </a:xfrm>
            <a:custGeom>
              <a:avLst/>
              <a:gdLst>
                <a:gd name="connsiteX0" fmla="*/ 0 w 8008278"/>
                <a:gd name="connsiteY0" fmla="*/ 4286250 h 4286250"/>
                <a:gd name="connsiteX1" fmla="*/ 4004139 w 8008278"/>
                <a:gd name="connsiteY1" fmla="*/ 0 h 4286250"/>
                <a:gd name="connsiteX2" fmla="*/ 8008278 w 8008278"/>
                <a:gd name="connsiteY2" fmla="*/ 4286250 h 4286250"/>
                <a:gd name="connsiteX3" fmla="*/ 0 w 8008278"/>
                <a:gd name="connsiteY3" fmla="*/ 4286250 h 4286250"/>
                <a:gd name="connsiteX0" fmla="*/ 8008278 w 8099718"/>
                <a:gd name="connsiteY0" fmla="*/ 4286250 h 4377690"/>
                <a:gd name="connsiteX1" fmla="*/ 0 w 8099718"/>
                <a:gd name="connsiteY1" fmla="*/ 4286250 h 4377690"/>
                <a:gd name="connsiteX2" fmla="*/ 4004139 w 8099718"/>
                <a:gd name="connsiteY2" fmla="*/ 0 h 4377690"/>
                <a:gd name="connsiteX3" fmla="*/ 8099718 w 8099718"/>
                <a:gd name="connsiteY3" fmla="*/ 4377690 h 4377690"/>
                <a:gd name="connsiteX0" fmla="*/ 7455828 w 8099718"/>
                <a:gd name="connsiteY0" fmla="*/ 4648200 h 4648200"/>
                <a:gd name="connsiteX1" fmla="*/ 0 w 8099718"/>
                <a:gd name="connsiteY1" fmla="*/ 4286250 h 4648200"/>
                <a:gd name="connsiteX2" fmla="*/ 4004139 w 8099718"/>
                <a:gd name="connsiteY2" fmla="*/ 0 h 4648200"/>
                <a:gd name="connsiteX3" fmla="*/ 8099718 w 8099718"/>
                <a:gd name="connsiteY3" fmla="*/ 4377690 h 4648200"/>
                <a:gd name="connsiteX0" fmla="*/ 0 w 8099718"/>
                <a:gd name="connsiteY0" fmla="*/ 4286250 h 4377690"/>
                <a:gd name="connsiteX1" fmla="*/ 4004139 w 8099718"/>
                <a:gd name="connsiteY1" fmla="*/ 0 h 4377690"/>
                <a:gd name="connsiteX2" fmla="*/ 8099718 w 8099718"/>
                <a:gd name="connsiteY2" fmla="*/ 4377690 h 4377690"/>
                <a:gd name="connsiteX0" fmla="*/ 0 w 4095579"/>
                <a:gd name="connsiteY0" fmla="*/ 0 h 4377690"/>
                <a:gd name="connsiteX1" fmla="*/ 4095579 w 4095579"/>
                <a:gd name="connsiteY1" fmla="*/ 4377690 h 437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5579" h="4377690">
                  <a:moveTo>
                    <a:pt x="0" y="0"/>
                  </a:moveTo>
                  <a:lnTo>
                    <a:pt x="4095579" y="4377690"/>
                  </a:lnTo>
                </a:path>
              </a:pathLst>
            </a:custGeom>
            <a:noFill/>
            <a:ln>
              <a:solidFill>
                <a:srgbClr val="E6C34B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991725" y="5762620"/>
              <a:ext cx="2200275" cy="0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426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flipH="1">
            <a:off x="4858786" y="804458"/>
            <a:ext cx="826023" cy="371418"/>
          </a:xfrm>
          <a:prstGeom prst="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5286082" y="806839"/>
            <a:ext cx="8099719" cy="4377690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5267032" y="804458"/>
            <a:ext cx="1413168" cy="914400"/>
          </a:xfrm>
          <a:prstGeom prst="triangle">
            <a:avLst>
              <a:gd name="adj" fmla="val 39216"/>
            </a:avLst>
          </a:prstGeom>
          <a:solidFill>
            <a:srgbClr val="E6C34B"/>
          </a:solidFill>
          <a:ln>
            <a:noFill/>
          </a:ln>
          <a:effectLst>
            <a:outerShdw blurRad="203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6"/>
          <p:cNvSpPr/>
          <p:nvPr userDrawn="1"/>
        </p:nvSpPr>
        <p:spPr>
          <a:xfrm flipV="1">
            <a:off x="293488" y="4083615"/>
            <a:ext cx="2431615" cy="2602934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39407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flipV="1">
            <a:off x="9380221" y="5184736"/>
            <a:ext cx="1563135" cy="167326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7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flipH="1" flipV="1">
            <a:off x="10306050" y="772885"/>
            <a:ext cx="1885949" cy="1529444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341914" y="772885"/>
            <a:ext cx="6809015" cy="0"/>
          </a:xfrm>
          <a:prstGeom prst="line">
            <a:avLst/>
          </a:prstGeom>
          <a:ln w="12700">
            <a:solidFill>
              <a:srgbClr val="E6C34B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4868636" y="800100"/>
            <a:ext cx="5255077" cy="5255077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6"/>
          <p:cNvSpPr/>
          <p:nvPr userDrawn="1"/>
        </p:nvSpPr>
        <p:spPr>
          <a:xfrm flipV="1">
            <a:off x="293489" y="4502718"/>
            <a:ext cx="1454349" cy="155681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0 w 4004139"/>
              <a:gd name="connsiteY0" fmla="*/ 4286250 h 4286250"/>
              <a:gd name="connsiteX1" fmla="*/ 4004139 w 4004139"/>
              <a:gd name="connsiteY1" fmla="*/ 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4139" h="4286250">
                <a:moveTo>
                  <a:pt x="0" y="4286250"/>
                </a:moveTo>
                <a:lnTo>
                  <a:pt x="4004139" y="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-240649" y="4359809"/>
            <a:ext cx="881415" cy="400115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7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/>
          <p:nvPr userDrawn="1"/>
        </p:nvSpPr>
        <p:spPr>
          <a:xfrm flipH="1" flipV="1">
            <a:off x="64770" y="251460"/>
            <a:ext cx="3705519" cy="2002738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9718" h="4377690">
                <a:moveTo>
                  <a:pt x="0" y="4286250"/>
                </a:moveTo>
                <a:lnTo>
                  <a:pt x="4004139" y="0"/>
                </a:lnTo>
                <a:lnTo>
                  <a:pt x="8099718" y="4377690"/>
                </a:lnTo>
              </a:path>
            </a:pathLst>
          </a:custGeom>
          <a:noFill/>
          <a:ln>
            <a:solidFill>
              <a:srgbClr val="E6C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2" y="0"/>
            <a:ext cx="881415" cy="400114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771901" y="294595"/>
            <a:ext cx="842010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535680" y="539521"/>
            <a:ext cx="8656320" cy="0"/>
          </a:xfrm>
          <a:prstGeom prst="line">
            <a:avLst/>
          </a:prstGeom>
          <a:ln w="12700">
            <a:solidFill>
              <a:srgbClr val="E6C34B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6"/>
          <p:cNvSpPr/>
          <p:nvPr userDrawn="1"/>
        </p:nvSpPr>
        <p:spPr>
          <a:xfrm flipH="1" flipV="1">
            <a:off x="1393362" y="2339607"/>
            <a:ext cx="3478676" cy="3718295"/>
          </a:xfrm>
          <a:custGeom>
            <a:avLst/>
            <a:gdLst>
              <a:gd name="connsiteX0" fmla="*/ 0 w 8008278"/>
              <a:gd name="connsiteY0" fmla="*/ 4286250 h 4286250"/>
              <a:gd name="connsiteX1" fmla="*/ 4004139 w 8008278"/>
              <a:gd name="connsiteY1" fmla="*/ 0 h 4286250"/>
              <a:gd name="connsiteX2" fmla="*/ 8008278 w 8008278"/>
              <a:gd name="connsiteY2" fmla="*/ 4286250 h 4286250"/>
              <a:gd name="connsiteX3" fmla="*/ 0 w 8008278"/>
              <a:gd name="connsiteY3" fmla="*/ 4286250 h 4286250"/>
              <a:gd name="connsiteX0" fmla="*/ 8008278 w 8099718"/>
              <a:gd name="connsiteY0" fmla="*/ 4286250 h 4377690"/>
              <a:gd name="connsiteX1" fmla="*/ 0 w 8099718"/>
              <a:gd name="connsiteY1" fmla="*/ 4286250 h 4377690"/>
              <a:gd name="connsiteX2" fmla="*/ 4004139 w 8099718"/>
              <a:gd name="connsiteY2" fmla="*/ 0 h 4377690"/>
              <a:gd name="connsiteX3" fmla="*/ 8099718 w 8099718"/>
              <a:gd name="connsiteY3" fmla="*/ 4377690 h 4377690"/>
              <a:gd name="connsiteX0" fmla="*/ 7455828 w 8099718"/>
              <a:gd name="connsiteY0" fmla="*/ 4648200 h 4648200"/>
              <a:gd name="connsiteX1" fmla="*/ 0 w 8099718"/>
              <a:gd name="connsiteY1" fmla="*/ 4286250 h 4648200"/>
              <a:gd name="connsiteX2" fmla="*/ 4004139 w 8099718"/>
              <a:gd name="connsiteY2" fmla="*/ 0 h 4648200"/>
              <a:gd name="connsiteX3" fmla="*/ 8099718 w 8099718"/>
              <a:gd name="connsiteY3" fmla="*/ 4377690 h 4648200"/>
              <a:gd name="connsiteX0" fmla="*/ 0 w 8099718"/>
              <a:gd name="connsiteY0" fmla="*/ 4286250 h 4377690"/>
              <a:gd name="connsiteX1" fmla="*/ 4004139 w 8099718"/>
              <a:gd name="connsiteY1" fmla="*/ 0 h 4377690"/>
              <a:gd name="connsiteX2" fmla="*/ 8099718 w 8099718"/>
              <a:gd name="connsiteY2" fmla="*/ 4377690 h 4377690"/>
              <a:gd name="connsiteX0" fmla="*/ -1 w 4095578"/>
              <a:gd name="connsiteY0" fmla="*/ 0 h 4377690"/>
              <a:gd name="connsiteX1" fmla="*/ 4095578 w 4095578"/>
              <a:gd name="connsiteY1" fmla="*/ 4377690 h 437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5578" h="4377690">
                <a:moveTo>
                  <a:pt x="-1" y="0"/>
                </a:moveTo>
                <a:lnTo>
                  <a:pt x="4095578" y="4377690"/>
                </a:lnTo>
              </a:path>
            </a:pathLst>
          </a:custGeom>
          <a:noFill/>
          <a:ln>
            <a:solidFill>
              <a:srgbClr val="E6C34B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H="1">
            <a:off x="6909709" y="1094014"/>
            <a:ext cx="5282292" cy="5282292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5400000">
            <a:off x="-563336" y="563338"/>
            <a:ext cx="2498270" cy="1371599"/>
          </a:xfrm>
          <a:prstGeom prst="triangle">
            <a:avLst>
              <a:gd name="adj" fmla="val 55558"/>
            </a:avLst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flipH="1">
            <a:off x="11653156" y="1094016"/>
            <a:ext cx="538843" cy="538843"/>
          </a:xfrm>
          <a:prstGeom prst="rtTriangle">
            <a:avLst/>
          </a:pr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6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6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E34F-0F62-41D6-8D9F-1CEBA932CF69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81E5-8A95-4375-948A-5A6871A80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8128013" y="0"/>
            <a:ext cx="1828803" cy="914400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9480564" y="0"/>
            <a:ext cx="1181101" cy="590550"/>
          </a:xfrm>
          <a:custGeom>
            <a:avLst/>
            <a:gdLst>
              <a:gd name="connsiteX0" fmla="*/ 0 w 762039"/>
              <a:gd name="connsiteY0" fmla="*/ 0 h 381019"/>
              <a:gd name="connsiteX1" fmla="*/ 762039 w 762039"/>
              <a:gd name="connsiteY1" fmla="*/ 0 h 381019"/>
              <a:gd name="connsiteX2" fmla="*/ 381020 w 762039"/>
              <a:gd name="connsiteY2" fmla="*/ 381019 h 38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39" h="381019">
                <a:moveTo>
                  <a:pt x="0" y="0"/>
                </a:moveTo>
                <a:lnTo>
                  <a:pt x="762039" y="0"/>
                </a:lnTo>
                <a:lnTo>
                  <a:pt x="381020" y="381019"/>
                </a:lnTo>
                <a:close/>
              </a:path>
            </a:pathLst>
          </a:custGeom>
          <a:solidFill>
            <a:srgbClr val="E6C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1092334" y="4901085"/>
            <a:ext cx="1099668" cy="1099667"/>
          </a:xfrm>
          <a:prstGeom prst="line">
            <a:avLst/>
          </a:prstGeom>
          <a:ln w="12700">
            <a:solidFill>
              <a:srgbClr val="E6C34B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3238" y="2775570"/>
            <a:ext cx="97837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 smtClean="0">
                <a:solidFill>
                  <a:srgbClr val="E6C34B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Chain4Block</a:t>
            </a:r>
            <a:endParaRPr lang="en-US" altLang="zh-CN" sz="6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3238" y="0"/>
            <a:ext cx="1944527" cy="525780"/>
          </a:xfrm>
          <a:prstGeom prst="rect">
            <a:avLst/>
          </a:prstGeom>
          <a:solidFill>
            <a:srgbClr val="E6C34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3239" y="88643"/>
            <a:ext cx="1887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dirty="0" smtClean="0">
                <a:solidFill>
                  <a:srgbClr val="363636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Smart Contract</a:t>
            </a:r>
            <a:endParaRPr lang="en-US" altLang="zh-CN" dirty="0">
              <a:solidFill>
                <a:srgbClr val="363636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03238" y="3946120"/>
            <a:ext cx="52959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503238" y="4290801"/>
            <a:ext cx="57776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Manufacture asset applications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from </a:t>
            </a:r>
            <a:r>
              <a:rPr lang="en-US" altLang="zh-CN" sz="2400" dirty="0" smtClean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next level </a:t>
            </a:r>
            <a:r>
              <a:rPr lang="en-US" altLang="zh-CN" sz="2400" dirty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built </a:t>
            </a:r>
            <a:r>
              <a:rPr lang="en-US" altLang="zh-CN" sz="2400" dirty="0" smtClean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on Chain4Block. </a:t>
            </a:r>
            <a:endParaRPr lang="zh-CN" altLang="en-US" sz="24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19562683">
            <a:off x="6578600" y="2029531"/>
            <a:ext cx="561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0" dirty="0" err="1" smtClean="0">
                <a:solidFill>
                  <a:srgbClr val="E6C34B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NexG</a:t>
            </a:r>
            <a:endParaRPr lang="zh-CN" altLang="en-US" sz="14000" dirty="0">
              <a:solidFill>
                <a:srgbClr val="E6C34B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050508" y="1047750"/>
            <a:ext cx="3848893" cy="438150"/>
            <a:chOff x="4714875" y="666750"/>
            <a:chExt cx="2657475" cy="48577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714875" y="666750"/>
              <a:ext cx="2657475" cy="0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714876" y="666750"/>
              <a:ext cx="0" cy="485778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372350" y="666750"/>
              <a:ext cx="0" cy="485778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714875" y="1152528"/>
              <a:ext cx="350044" cy="0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022306" y="1152528"/>
              <a:ext cx="350044" cy="0"/>
            </a:xfrm>
            <a:prstGeom prst="line">
              <a:avLst/>
            </a:prstGeom>
            <a:ln w="12700">
              <a:solidFill>
                <a:srgbClr val="E6C3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4324069" y="1233267"/>
            <a:ext cx="3301768" cy="36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E6C34B"/>
                </a:solidFill>
              </a:rPr>
              <a:t>WHY WE DO?</a:t>
            </a:r>
            <a:endParaRPr lang="zh-CN" altLang="en-US" sz="1600" dirty="0">
              <a:solidFill>
                <a:srgbClr val="E6C34B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1659" y="2399615"/>
            <a:ext cx="9406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solve the untraceable source of product by </a:t>
            </a:r>
          </a:p>
          <a:p>
            <a:pPr algn="ctr"/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zh-CN" sz="4000" dirty="0" err="1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blockchain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technology in supply chain  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069e90e194433a2ebbfde17915832bd48d6b6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727B81"/>
      </a:dk1>
      <a:lt1>
        <a:sysClr val="window" lastClr="13131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经常用">
      <a:majorFont>
        <a:latin typeface="Arial Unicode MS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C34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727B81"/>
      </a:dk1>
      <a:lt1>
        <a:sysClr val="window" lastClr="13131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727B81"/>
      </a:dk1>
      <a:lt1>
        <a:sysClr val="window" lastClr="131313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宋体</vt:lpstr>
      <vt:lpstr>Arial Unicode MS</vt:lpstr>
      <vt:lpstr>Calibri</vt:lpstr>
      <vt:lpstr>微软雅黑</vt:lpstr>
      <vt:lpstr>Arial</vt:lpstr>
      <vt:lpstr>Ebrima</vt:lpstr>
      <vt:lpstr>Century Gothic</vt:lpstr>
      <vt:lpstr>第一PPT模板网-WWW.1PPT.COM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Hacker Tiger</cp:lastModifiedBy>
  <cp:revision>166</cp:revision>
  <dcterms:created xsi:type="dcterms:W3CDTF">2015-11-27T10:54:27Z</dcterms:created>
  <dcterms:modified xsi:type="dcterms:W3CDTF">2018-12-15T09:26:46Z</dcterms:modified>
  <cp:category>第一PPT模板网-WWW.1PPT.COM</cp:category>
  <cp:contentStatus>第一PPT模板网-WWW.1PPT.COM</cp:contentStatus>
</cp:coreProperties>
</file>